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6"/>
  </p:notesMasterIdLst>
  <p:sldIdLst>
    <p:sldId id="293" r:id="rId2"/>
    <p:sldId id="263" r:id="rId3"/>
    <p:sldId id="264" r:id="rId4"/>
    <p:sldId id="265" r:id="rId5"/>
    <p:sldId id="266" r:id="rId6"/>
    <p:sldId id="259" r:id="rId7"/>
    <p:sldId id="261" r:id="rId8"/>
    <p:sldId id="267" r:id="rId9"/>
    <p:sldId id="268" r:id="rId10"/>
    <p:sldId id="273" r:id="rId11"/>
    <p:sldId id="274" r:id="rId12"/>
    <p:sldId id="277" r:id="rId13"/>
    <p:sldId id="275" r:id="rId14"/>
    <p:sldId id="287" r:id="rId15"/>
    <p:sldId id="276" r:id="rId16"/>
    <p:sldId id="269" r:id="rId17"/>
    <p:sldId id="286" r:id="rId18"/>
    <p:sldId id="270" r:id="rId19"/>
    <p:sldId id="271" r:id="rId20"/>
    <p:sldId id="260" r:id="rId21"/>
    <p:sldId id="272" r:id="rId22"/>
    <p:sldId id="278" r:id="rId23"/>
    <p:sldId id="279" r:id="rId24"/>
    <p:sldId id="280" r:id="rId25"/>
    <p:sldId id="284" r:id="rId26"/>
    <p:sldId id="281" r:id="rId27"/>
    <p:sldId id="282" r:id="rId28"/>
    <p:sldId id="283" r:id="rId29"/>
    <p:sldId id="285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6F2927"/>
    <a:srgbClr val="4E482C"/>
    <a:srgbClr val="381514"/>
    <a:srgbClr val="585232"/>
    <a:srgbClr val="756D43"/>
    <a:srgbClr val="974133"/>
    <a:srgbClr val="3D6AA1"/>
    <a:srgbClr val="5B89C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14" autoAdjust="0"/>
  </p:normalViewPr>
  <p:slideViewPr>
    <p:cSldViewPr>
      <p:cViewPr>
        <p:scale>
          <a:sx n="60" d="100"/>
          <a:sy n="60" d="100"/>
        </p:scale>
        <p:origin x="-165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70C84A-F794-4E9A-8C4C-5DE7C92C999A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C01D7778-E098-4DEF-9C3A-9F542B60B6C4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Reinforcement</a:t>
          </a:r>
          <a:r>
            <a:rPr lang="en-US" sz="1100" dirty="0" smtClean="0">
              <a:solidFill>
                <a:schemeClr val="accent1">
                  <a:lumMod val="75000"/>
                </a:schemeClr>
              </a:solidFill>
            </a:rPr>
            <a:t> </a:t>
          </a:r>
          <a:endParaRPr lang="en-US" sz="1100" dirty="0">
            <a:solidFill>
              <a:schemeClr val="accent1">
                <a:lumMod val="75000"/>
              </a:schemeClr>
            </a:solidFill>
          </a:endParaRPr>
        </a:p>
      </dgm:t>
    </dgm:pt>
    <dgm:pt modelId="{9AF1AE81-052A-4CAF-915C-B7026C540617}" type="parTrans" cxnId="{138EE7DD-1A93-4A77-9565-59752CF7EBEC}">
      <dgm:prSet/>
      <dgm:spPr/>
      <dgm:t>
        <a:bodyPr/>
        <a:lstStyle/>
        <a:p>
          <a:endParaRPr lang="en-US"/>
        </a:p>
      </dgm:t>
    </dgm:pt>
    <dgm:pt modelId="{3A8EA4C1-7374-497F-99F2-E6BDDB46830B}" type="sibTrans" cxnId="{138EE7DD-1A93-4A77-9565-59752CF7EBEC}">
      <dgm:prSet/>
      <dgm:spPr/>
      <dgm:t>
        <a:bodyPr/>
        <a:lstStyle/>
        <a:p>
          <a:endParaRPr lang="en-US"/>
        </a:p>
      </dgm:t>
    </dgm:pt>
    <dgm:pt modelId="{5DD0CB77-01A9-47A3-9015-1DF3AACCF250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Formwork</a:t>
          </a:r>
          <a:endParaRPr lang="en-US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gm:t>
    </dgm:pt>
    <dgm:pt modelId="{C8B170A4-C0CD-4E42-9A01-562B78593C75}" type="parTrans" cxnId="{59927AE1-532A-436A-91FF-160A191239BA}">
      <dgm:prSet/>
      <dgm:spPr/>
      <dgm:t>
        <a:bodyPr/>
        <a:lstStyle/>
        <a:p>
          <a:endParaRPr lang="en-US"/>
        </a:p>
      </dgm:t>
    </dgm:pt>
    <dgm:pt modelId="{3DA9CFA4-E03B-4AA7-98DC-601412E49AB5}" type="sibTrans" cxnId="{59927AE1-532A-436A-91FF-160A191239BA}">
      <dgm:prSet/>
      <dgm:spPr/>
      <dgm:t>
        <a:bodyPr/>
        <a:lstStyle/>
        <a:p>
          <a:endParaRPr lang="en-US"/>
        </a:p>
      </dgm:t>
    </dgm:pt>
    <dgm:pt modelId="{F0639DC2-5985-4F98-9F83-F9288BE4B877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Concrete casting</a:t>
          </a:r>
          <a:endParaRPr lang="en-US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gm:t>
    </dgm:pt>
    <dgm:pt modelId="{885F3236-AA01-4818-B11B-2AA0050DBEE0}" type="parTrans" cxnId="{FA0AD036-53FC-4FB0-B0D1-80281AB38150}">
      <dgm:prSet/>
      <dgm:spPr/>
      <dgm:t>
        <a:bodyPr/>
        <a:lstStyle/>
        <a:p>
          <a:endParaRPr lang="en-US"/>
        </a:p>
      </dgm:t>
    </dgm:pt>
    <dgm:pt modelId="{8DDEEE10-6AD5-4AD3-9865-38F9790BEFEC}" type="sibTrans" cxnId="{FA0AD036-53FC-4FB0-B0D1-80281AB38150}">
      <dgm:prSet/>
      <dgm:spPr/>
      <dgm:t>
        <a:bodyPr/>
        <a:lstStyle/>
        <a:p>
          <a:endParaRPr lang="en-US"/>
        </a:p>
      </dgm:t>
    </dgm:pt>
    <dgm:pt modelId="{2354B264-B93E-430F-978D-FE7CD6639DA5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Compaction</a:t>
          </a:r>
          <a:endParaRPr lang="en-US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gm:t>
    </dgm:pt>
    <dgm:pt modelId="{59279712-AD25-4100-8A36-76DE4CA6491D}" type="parTrans" cxnId="{016CB36A-2D48-443D-AE7A-04C12D764823}">
      <dgm:prSet/>
      <dgm:spPr/>
      <dgm:t>
        <a:bodyPr/>
        <a:lstStyle/>
        <a:p>
          <a:endParaRPr lang="en-US"/>
        </a:p>
      </dgm:t>
    </dgm:pt>
    <dgm:pt modelId="{C47BE0DF-114F-402B-B200-2F37563CF2BD}" type="sibTrans" cxnId="{016CB36A-2D48-443D-AE7A-04C12D764823}">
      <dgm:prSet/>
      <dgm:spPr/>
      <dgm:t>
        <a:bodyPr/>
        <a:lstStyle/>
        <a:p>
          <a:endParaRPr lang="en-US"/>
        </a:p>
      </dgm:t>
    </dgm:pt>
    <dgm:pt modelId="{C20AE3F5-52BC-41F2-B1E0-994F7B5EF1FE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Removal of formwork</a:t>
          </a:r>
          <a:endParaRPr lang="en-US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gm:t>
    </dgm:pt>
    <dgm:pt modelId="{97E42706-1F95-4EDF-AFDE-4286D7B47CDF}" type="parTrans" cxnId="{28AA6951-657A-43C6-BCED-22F111A0F4ED}">
      <dgm:prSet/>
      <dgm:spPr/>
      <dgm:t>
        <a:bodyPr/>
        <a:lstStyle/>
        <a:p>
          <a:endParaRPr lang="en-US"/>
        </a:p>
      </dgm:t>
    </dgm:pt>
    <dgm:pt modelId="{CACF1473-B83F-4CEE-B16A-921A35D8020C}" type="sibTrans" cxnId="{28AA6951-657A-43C6-BCED-22F111A0F4ED}">
      <dgm:prSet/>
      <dgm:spPr/>
      <dgm:t>
        <a:bodyPr/>
        <a:lstStyle/>
        <a:p>
          <a:endParaRPr lang="en-US"/>
        </a:p>
      </dgm:t>
    </dgm:pt>
    <dgm:pt modelId="{4EAEEBD5-B773-4157-B556-E8F7494FC2B8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Curing</a:t>
          </a:r>
          <a:endParaRPr lang="en-US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gm:t>
    </dgm:pt>
    <dgm:pt modelId="{5037FA91-F4F9-44B5-AF4C-0374C86F534B}" type="parTrans" cxnId="{E0B23B25-527F-4165-B334-C71D0DBA7450}">
      <dgm:prSet/>
      <dgm:spPr/>
      <dgm:t>
        <a:bodyPr/>
        <a:lstStyle/>
        <a:p>
          <a:endParaRPr lang="en-US"/>
        </a:p>
      </dgm:t>
    </dgm:pt>
    <dgm:pt modelId="{164248EA-D427-43C2-8088-E10DE4AEFF59}" type="sibTrans" cxnId="{E0B23B25-527F-4165-B334-C71D0DBA7450}">
      <dgm:prSet/>
      <dgm:spPr/>
      <dgm:t>
        <a:bodyPr/>
        <a:lstStyle/>
        <a:p>
          <a:endParaRPr lang="en-US"/>
        </a:p>
      </dgm:t>
    </dgm:pt>
    <dgm:pt modelId="{560B2406-9325-4E95-8E5D-030FB0DA9F33}" type="pres">
      <dgm:prSet presAssocID="{1C70C84A-F794-4E9A-8C4C-5DE7C92C999A}" presName="linearFlow" presStyleCnt="0">
        <dgm:presLayoutVars>
          <dgm:dir/>
          <dgm:resizeHandles val="exact"/>
        </dgm:presLayoutVars>
      </dgm:prSet>
      <dgm:spPr/>
    </dgm:pt>
    <dgm:pt modelId="{E6E6F49F-08FB-4786-9094-B136F3F56F75}" type="pres">
      <dgm:prSet presAssocID="{C01D7778-E098-4DEF-9C3A-9F542B60B6C4}" presName="composite" presStyleCnt="0"/>
      <dgm:spPr/>
    </dgm:pt>
    <dgm:pt modelId="{FE5F8441-DE88-4537-963A-80EA91779D1D}" type="pres">
      <dgm:prSet presAssocID="{C01D7778-E098-4DEF-9C3A-9F542B60B6C4}" presName="imgShp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4008493-8A93-41EE-B65E-E56DEEB791BF}" type="pres">
      <dgm:prSet presAssocID="{C01D7778-E098-4DEF-9C3A-9F542B60B6C4}" presName="txShp" presStyleLbl="node1" presStyleIdx="0" presStyleCnt="6" custScaleY="708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89F231-8B7E-4603-9C73-277E39B8E93C}" type="pres">
      <dgm:prSet presAssocID="{3A8EA4C1-7374-497F-99F2-E6BDDB46830B}" presName="spacing" presStyleCnt="0"/>
      <dgm:spPr/>
    </dgm:pt>
    <dgm:pt modelId="{702C917E-984B-4F96-87B7-AE389521F4BD}" type="pres">
      <dgm:prSet presAssocID="{5DD0CB77-01A9-47A3-9015-1DF3AACCF250}" presName="composite" presStyleCnt="0"/>
      <dgm:spPr/>
    </dgm:pt>
    <dgm:pt modelId="{C79B026B-B2EA-488E-BEB1-63C9506D2AF0}" type="pres">
      <dgm:prSet presAssocID="{5DD0CB77-01A9-47A3-9015-1DF3AACCF250}" presName="imgShp" presStyleLbl="fgImgPlace1" presStyleIdx="1" presStyleCnt="6" custLinFactNeighborX="1787" custLinFactNeighborY="-2436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A77636F-5741-4C34-892C-3724455EBB7B}" type="pres">
      <dgm:prSet presAssocID="{5DD0CB77-01A9-47A3-9015-1DF3AACCF250}" presName="txShp" presStyleLbl="node1" presStyleIdx="1" presStyleCnt="6" custScaleY="72306" custLinFactNeighborX="388" custLinFactNeighborY="-26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0EB26-8513-446E-B8F3-831B4F3C19EA}" type="pres">
      <dgm:prSet presAssocID="{3DA9CFA4-E03B-4AA7-98DC-601412E49AB5}" presName="spacing" presStyleCnt="0"/>
      <dgm:spPr/>
    </dgm:pt>
    <dgm:pt modelId="{59026EC6-98A9-4890-AC1F-1AF5055782E1}" type="pres">
      <dgm:prSet presAssocID="{F0639DC2-5985-4F98-9F83-F9288BE4B877}" presName="composite" presStyleCnt="0"/>
      <dgm:spPr/>
    </dgm:pt>
    <dgm:pt modelId="{CAA42BF0-2739-4A66-B48E-C772F8E42618}" type="pres">
      <dgm:prSet presAssocID="{F0639DC2-5985-4F98-9F83-F9288BE4B877}" presName="imgShp" presStyleLbl="fgImgPlace1" presStyleIdx="2" presStyleCnt="6" custLinFactNeighborX="1787" custLinFactNeighborY="-4847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23BD327-E71C-4BFC-BAE2-D94E6B8CA707}" type="pres">
      <dgm:prSet presAssocID="{F0639DC2-5985-4F98-9F83-F9288BE4B877}" presName="txShp" presStyleLbl="node1" presStyleIdx="2" presStyleCnt="6" custScaleY="64355" custLinFactNeighborX="388" custLinFactNeighborY="-52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D127E6-15F5-4035-B4D1-E4516DF749C3}" type="pres">
      <dgm:prSet presAssocID="{8DDEEE10-6AD5-4AD3-9865-38F9790BEFEC}" presName="spacing" presStyleCnt="0"/>
      <dgm:spPr/>
    </dgm:pt>
    <dgm:pt modelId="{C9078E2F-61A1-485B-8563-4B19D76D4E4D}" type="pres">
      <dgm:prSet presAssocID="{2354B264-B93E-430F-978D-FE7CD6639DA5}" presName="composite" presStyleCnt="0"/>
      <dgm:spPr/>
    </dgm:pt>
    <dgm:pt modelId="{4A04E590-94DE-44D7-B36F-D3024E0E8232}" type="pres">
      <dgm:prSet presAssocID="{2354B264-B93E-430F-978D-FE7CD6639DA5}" presName="imgShp" presStyleLbl="fgImgPlace1" presStyleIdx="3" presStyleCnt="6" custLinFactNeighborX="1787" custLinFactNeighborY="-7259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3776B74-4965-474E-825D-ED06FF0DF97F}" type="pres">
      <dgm:prSet presAssocID="{2354B264-B93E-430F-978D-FE7CD6639DA5}" presName="txShp" presStyleLbl="node1" presStyleIdx="3" presStyleCnt="6" custScaleY="65093" custLinFactNeighborX="388" custLinFactNeighborY="-750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A1150-0E46-4621-B164-D2778909D314}" type="pres">
      <dgm:prSet presAssocID="{C47BE0DF-114F-402B-B200-2F37563CF2BD}" presName="spacing" presStyleCnt="0"/>
      <dgm:spPr/>
    </dgm:pt>
    <dgm:pt modelId="{05BA3F50-AF3E-4D9A-B0DC-B249824A4033}" type="pres">
      <dgm:prSet presAssocID="{C20AE3F5-52BC-41F2-B1E0-994F7B5EF1FE}" presName="composite" presStyleCnt="0"/>
      <dgm:spPr/>
    </dgm:pt>
    <dgm:pt modelId="{B79AACE8-20E2-40C9-A039-EB8FB9749480}" type="pres">
      <dgm:prSet presAssocID="{C20AE3F5-52BC-41F2-B1E0-994F7B5EF1FE}" presName="imgShp" presStyleLbl="fgImgPlace1" presStyleIdx="4" presStyleCnt="6" custLinFactNeighborX="-885" custLinFactNeighborY="-9096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91786DF-DBA3-4258-A51E-200DCEB4D1EF}" type="pres">
      <dgm:prSet presAssocID="{C20AE3F5-52BC-41F2-B1E0-994F7B5EF1FE}" presName="txShp" presStyleLbl="node1" presStyleIdx="4" presStyleCnt="6" custScaleY="71497" custLinFactNeighborX="388" custLinFactNeighborY="-94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6F0DCD-A298-49F6-8D1A-B157B0C96696}" type="pres">
      <dgm:prSet presAssocID="{CACF1473-B83F-4CEE-B16A-921A35D8020C}" presName="spacing" presStyleCnt="0"/>
      <dgm:spPr/>
    </dgm:pt>
    <dgm:pt modelId="{2FDC1AE6-A175-411D-99EC-8C3AD00B262C}" type="pres">
      <dgm:prSet presAssocID="{4EAEEBD5-B773-4157-B556-E8F7494FC2B8}" presName="composite" presStyleCnt="0"/>
      <dgm:spPr/>
    </dgm:pt>
    <dgm:pt modelId="{8657D3FE-AC64-4194-8532-C2A278A7D11B}" type="pres">
      <dgm:prSet presAssocID="{4EAEEBD5-B773-4157-B556-E8F7494FC2B8}" presName="imgShp" presStyleLbl="fgImgPlace1" presStyleIdx="5" presStyleCnt="6" custLinFactY="-13625" custLinFactNeighborX="-885" custLinFactNeighborY="-10000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F013D8FE-85EB-4D36-A70D-C91DC37D5888}" type="pres">
      <dgm:prSet presAssocID="{4EAEEBD5-B773-4157-B556-E8F7494FC2B8}" presName="txShp" presStyleLbl="node1" presStyleIdx="5" presStyleCnt="6" custScaleY="70005" custLinFactY="-17904" custLinFactNeighborX="388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0AD036-53FC-4FB0-B0D1-80281AB38150}" srcId="{1C70C84A-F794-4E9A-8C4C-5DE7C92C999A}" destId="{F0639DC2-5985-4F98-9F83-F9288BE4B877}" srcOrd="2" destOrd="0" parTransId="{885F3236-AA01-4818-B11B-2AA0050DBEE0}" sibTransId="{8DDEEE10-6AD5-4AD3-9865-38F9790BEFEC}"/>
    <dgm:cxn modelId="{016CB36A-2D48-443D-AE7A-04C12D764823}" srcId="{1C70C84A-F794-4E9A-8C4C-5DE7C92C999A}" destId="{2354B264-B93E-430F-978D-FE7CD6639DA5}" srcOrd="3" destOrd="0" parTransId="{59279712-AD25-4100-8A36-76DE4CA6491D}" sibTransId="{C47BE0DF-114F-402B-B200-2F37563CF2BD}"/>
    <dgm:cxn modelId="{59927AE1-532A-436A-91FF-160A191239BA}" srcId="{1C70C84A-F794-4E9A-8C4C-5DE7C92C999A}" destId="{5DD0CB77-01A9-47A3-9015-1DF3AACCF250}" srcOrd="1" destOrd="0" parTransId="{C8B170A4-C0CD-4E42-9A01-562B78593C75}" sibTransId="{3DA9CFA4-E03B-4AA7-98DC-601412E49AB5}"/>
    <dgm:cxn modelId="{8912BCF3-E049-41AF-994E-B192BD22FADC}" type="presOf" srcId="{4EAEEBD5-B773-4157-B556-E8F7494FC2B8}" destId="{F013D8FE-85EB-4D36-A70D-C91DC37D5888}" srcOrd="0" destOrd="0" presId="urn:microsoft.com/office/officeart/2005/8/layout/vList3"/>
    <dgm:cxn modelId="{DB00CEEC-C819-4EA6-8F77-664FD309ADA9}" type="presOf" srcId="{C01D7778-E098-4DEF-9C3A-9F542B60B6C4}" destId="{D4008493-8A93-41EE-B65E-E56DEEB791BF}" srcOrd="0" destOrd="0" presId="urn:microsoft.com/office/officeart/2005/8/layout/vList3"/>
    <dgm:cxn modelId="{138EE7DD-1A93-4A77-9565-59752CF7EBEC}" srcId="{1C70C84A-F794-4E9A-8C4C-5DE7C92C999A}" destId="{C01D7778-E098-4DEF-9C3A-9F542B60B6C4}" srcOrd="0" destOrd="0" parTransId="{9AF1AE81-052A-4CAF-915C-B7026C540617}" sibTransId="{3A8EA4C1-7374-497F-99F2-E6BDDB46830B}"/>
    <dgm:cxn modelId="{2CFA4199-FC0A-49AE-B767-70505536F5FC}" type="presOf" srcId="{5DD0CB77-01A9-47A3-9015-1DF3AACCF250}" destId="{FA77636F-5741-4C34-892C-3724455EBB7B}" srcOrd="0" destOrd="0" presId="urn:microsoft.com/office/officeart/2005/8/layout/vList3"/>
    <dgm:cxn modelId="{43A010AD-1277-483B-B8E3-7C9656BAAE8C}" type="presOf" srcId="{1C70C84A-F794-4E9A-8C4C-5DE7C92C999A}" destId="{560B2406-9325-4E95-8E5D-030FB0DA9F33}" srcOrd="0" destOrd="0" presId="urn:microsoft.com/office/officeart/2005/8/layout/vList3"/>
    <dgm:cxn modelId="{44E98419-3C7A-45D8-8B31-7E624205DEE3}" type="presOf" srcId="{C20AE3F5-52BC-41F2-B1E0-994F7B5EF1FE}" destId="{791786DF-DBA3-4258-A51E-200DCEB4D1EF}" srcOrd="0" destOrd="0" presId="urn:microsoft.com/office/officeart/2005/8/layout/vList3"/>
    <dgm:cxn modelId="{28AA6951-657A-43C6-BCED-22F111A0F4ED}" srcId="{1C70C84A-F794-4E9A-8C4C-5DE7C92C999A}" destId="{C20AE3F5-52BC-41F2-B1E0-994F7B5EF1FE}" srcOrd="4" destOrd="0" parTransId="{97E42706-1F95-4EDF-AFDE-4286D7B47CDF}" sibTransId="{CACF1473-B83F-4CEE-B16A-921A35D8020C}"/>
    <dgm:cxn modelId="{E0969E2B-BE8B-498D-9449-C61B016BA631}" type="presOf" srcId="{F0639DC2-5985-4F98-9F83-F9288BE4B877}" destId="{E23BD327-E71C-4BFC-BAE2-D94E6B8CA707}" srcOrd="0" destOrd="0" presId="urn:microsoft.com/office/officeart/2005/8/layout/vList3"/>
    <dgm:cxn modelId="{E0B23B25-527F-4165-B334-C71D0DBA7450}" srcId="{1C70C84A-F794-4E9A-8C4C-5DE7C92C999A}" destId="{4EAEEBD5-B773-4157-B556-E8F7494FC2B8}" srcOrd="5" destOrd="0" parTransId="{5037FA91-F4F9-44B5-AF4C-0374C86F534B}" sibTransId="{164248EA-D427-43C2-8088-E10DE4AEFF59}"/>
    <dgm:cxn modelId="{142CED26-B70E-4CA8-BAE0-8AB451F2B615}" type="presOf" srcId="{2354B264-B93E-430F-978D-FE7CD6639DA5}" destId="{B3776B74-4965-474E-825D-ED06FF0DF97F}" srcOrd="0" destOrd="0" presId="urn:microsoft.com/office/officeart/2005/8/layout/vList3"/>
    <dgm:cxn modelId="{939D5179-31DD-4810-8A0F-0475CB2030C5}" type="presParOf" srcId="{560B2406-9325-4E95-8E5D-030FB0DA9F33}" destId="{E6E6F49F-08FB-4786-9094-B136F3F56F75}" srcOrd="0" destOrd="0" presId="urn:microsoft.com/office/officeart/2005/8/layout/vList3"/>
    <dgm:cxn modelId="{C6DC59B4-1277-4191-94F3-07C3EA9521CD}" type="presParOf" srcId="{E6E6F49F-08FB-4786-9094-B136F3F56F75}" destId="{FE5F8441-DE88-4537-963A-80EA91779D1D}" srcOrd="0" destOrd="0" presId="urn:microsoft.com/office/officeart/2005/8/layout/vList3"/>
    <dgm:cxn modelId="{C4999B8A-B7FA-4182-A6F4-1CD1EE6A29B7}" type="presParOf" srcId="{E6E6F49F-08FB-4786-9094-B136F3F56F75}" destId="{D4008493-8A93-41EE-B65E-E56DEEB791BF}" srcOrd="1" destOrd="0" presId="urn:microsoft.com/office/officeart/2005/8/layout/vList3"/>
    <dgm:cxn modelId="{F9511187-5A5B-4527-8527-5F1BAD39B1AE}" type="presParOf" srcId="{560B2406-9325-4E95-8E5D-030FB0DA9F33}" destId="{4689F231-8B7E-4603-9C73-277E39B8E93C}" srcOrd="1" destOrd="0" presId="urn:microsoft.com/office/officeart/2005/8/layout/vList3"/>
    <dgm:cxn modelId="{A2C05CAF-0A40-4BC3-BEB4-CEBDE0FC9962}" type="presParOf" srcId="{560B2406-9325-4E95-8E5D-030FB0DA9F33}" destId="{702C917E-984B-4F96-87B7-AE389521F4BD}" srcOrd="2" destOrd="0" presId="urn:microsoft.com/office/officeart/2005/8/layout/vList3"/>
    <dgm:cxn modelId="{1EDEB775-4DFF-4AEA-A4CC-7F4E96B4C3B7}" type="presParOf" srcId="{702C917E-984B-4F96-87B7-AE389521F4BD}" destId="{C79B026B-B2EA-488E-BEB1-63C9506D2AF0}" srcOrd="0" destOrd="0" presId="urn:microsoft.com/office/officeart/2005/8/layout/vList3"/>
    <dgm:cxn modelId="{C40009BF-386C-4EA7-B83F-1D59310A0E05}" type="presParOf" srcId="{702C917E-984B-4F96-87B7-AE389521F4BD}" destId="{FA77636F-5741-4C34-892C-3724455EBB7B}" srcOrd="1" destOrd="0" presId="urn:microsoft.com/office/officeart/2005/8/layout/vList3"/>
    <dgm:cxn modelId="{0C233C40-6626-428A-BE8B-CF1CAD494576}" type="presParOf" srcId="{560B2406-9325-4E95-8E5D-030FB0DA9F33}" destId="{7430EB26-8513-446E-B8F3-831B4F3C19EA}" srcOrd="3" destOrd="0" presId="urn:microsoft.com/office/officeart/2005/8/layout/vList3"/>
    <dgm:cxn modelId="{29387FD1-DFA3-4E23-A8BC-181F8DC11CC6}" type="presParOf" srcId="{560B2406-9325-4E95-8E5D-030FB0DA9F33}" destId="{59026EC6-98A9-4890-AC1F-1AF5055782E1}" srcOrd="4" destOrd="0" presId="urn:microsoft.com/office/officeart/2005/8/layout/vList3"/>
    <dgm:cxn modelId="{12D13CE6-3C32-4B68-8743-60A8FFE9372D}" type="presParOf" srcId="{59026EC6-98A9-4890-AC1F-1AF5055782E1}" destId="{CAA42BF0-2739-4A66-B48E-C772F8E42618}" srcOrd="0" destOrd="0" presId="urn:microsoft.com/office/officeart/2005/8/layout/vList3"/>
    <dgm:cxn modelId="{C207A4E0-C0BC-4FB6-B815-94F70D0A4DCD}" type="presParOf" srcId="{59026EC6-98A9-4890-AC1F-1AF5055782E1}" destId="{E23BD327-E71C-4BFC-BAE2-D94E6B8CA707}" srcOrd="1" destOrd="0" presId="urn:microsoft.com/office/officeart/2005/8/layout/vList3"/>
    <dgm:cxn modelId="{53C248B2-C6BB-4617-8CAD-270D8F03EBC4}" type="presParOf" srcId="{560B2406-9325-4E95-8E5D-030FB0DA9F33}" destId="{36D127E6-15F5-4035-B4D1-E4516DF749C3}" srcOrd="5" destOrd="0" presId="urn:microsoft.com/office/officeart/2005/8/layout/vList3"/>
    <dgm:cxn modelId="{9ABD049E-4A8B-4FE0-AC1B-77FE6124ED9C}" type="presParOf" srcId="{560B2406-9325-4E95-8E5D-030FB0DA9F33}" destId="{C9078E2F-61A1-485B-8563-4B19D76D4E4D}" srcOrd="6" destOrd="0" presId="urn:microsoft.com/office/officeart/2005/8/layout/vList3"/>
    <dgm:cxn modelId="{094491C0-F426-48CF-A8A2-2DF22ABD3B73}" type="presParOf" srcId="{C9078E2F-61A1-485B-8563-4B19D76D4E4D}" destId="{4A04E590-94DE-44D7-B36F-D3024E0E8232}" srcOrd="0" destOrd="0" presId="urn:microsoft.com/office/officeart/2005/8/layout/vList3"/>
    <dgm:cxn modelId="{CBADD2E8-78F0-4B0F-BDFF-C6A3F3DBFE0C}" type="presParOf" srcId="{C9078E2F-61A1-485B-8563-4B19D76D4E4D}" destId="{B3776B74-4965-474E-825D-ED06FF0DF97F}" srcOrd="1" destOrd="0" presId="urn:microsoft.com/office/officeart/2005/8/layout/vList3"/>
    <dgm:cxn modelId="{5DA6E6DA-9093-4B82-A936-9F852C75BE22}" type="presParOf" srcId="{560B2406-9325-4E95-8E5D-030FB0DA9F33}" destId="{7C5A1150-0E46-4621-B164-D2778909D314}" srcOrd="7" destOrd="0" presId="urn:microsoft.com/office/officeart/2005/8/layout/vList3"/>
    <dgm:cxn modelId="{4DE4E29F-C4AE-49C8-A706-461E02AEC5C9}" type="presParOf" srcId="{560B2406-9325-4E95-8E5D-030FB0DA9F33}" destId="{05BA3F50-AF3E-4D9A-B0DC-B249824A4033}" srcOrd="8" destOrd="0" presId="urn:microsoft.com/office/officeart/2005/8/layout/vList3"/>
    <dgm:cxn modelId="{5F718691-F871-4205-8EA2-53D1671AB460}" type="presParOf" srcId="{05BA3F50-AF3E-4D9A-B0DC-B249824A4033}" destId="{B79AACE8-20E2-40C9-A039-EB8FB9749480}" srcOrd="0" destOrd="0" presId="urn:microsoft.com/office/officeart/2005/8/layout/vList3"/>
    <dgm:cxn modelId="{D6696A17-DC9D-49B4-945D-5F7E78037C4C}" type="presParOf" srcId="{05BA3F50-AF3E-4D9A-B0DC-B249824A4033}" destId="{791786DF-DBA3-4258-A51E-200DCEB4D1EF}" srcOrd="1" destOrd="0" presId="urn:microsoft.com/office/officeart/2005/8/layout/vList3"/>
    <dgm:cxn modelId="{0018619D-FD9B-42B5-A403-34B781F2ED37}" type="presParOf" srcId="{560B2406-9325-4E95-8E5D-030FB0DA9F33}" destId="{826F0DCD-A298-49F6-8D1A-B157B0C96696}" srcOrd="9" destOrd="0" presId="urn:microsoft.com/office/officeart/2005/8/layout/vList3"/>
    <dgm:cxn modelId="{848B6380-057E-441E-8C04-325BE898596C}" type="presParOf" srcId="{560B2406-9325-4E95-8E5D-030FB0DA9F33}" destId="{2FDC1AE6-A175-411D-99EC-8C3AD00B262C}" srcOrd="10" destOrd="0" presId="urn:microsoft.com/office/officeart/2005/8/layout/vList3"/>
    <dgm:cxn modelId="{22BE3165-BD9A-467D-9619-2D3F648206B7}" type="presParOf" srcId="{2FDC1AE6-A175-411D-99EC-8C3AD00B262C}" destId="{8657D3FE-AC64-4194-8532-C2A278A7D11B}" srcOrd="0" destOrd="0" presId="urn:microsoft.com/office/officeart/2005/8/layout/vList3"/>
    <dgm:cxn modelId="{23398EE7-361A-4C59-88DD-D4C2E37249B0}" type="presParOf" srcId="{2FDC1AE6-A175-411D-99EC-8C3AD00B262C}" destId="{F013D8FE-85EB-4D36-A70D-C91DC37D588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DA3EAF-AC46-49DB-BC37-5A720E12A770}" type="doc">
      <dgm:prSet loTypeId="urn:microsoft.com/office/officeart/2005/8/layout/hierarchy2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02553-AB3C-4498-A04F-6CD0DE7B4AA4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/>
          <a:r>
            <a:rPr lang="en-US" sz="2400" b="1" dirty="0">
              <a:latin typeface="Lucida Calligraphy" pitchFamily="66" charset="0"/>
              <a:cs typeface="Arial" pitchFamily="34" charset="0"/>
            </a:rPr>
            <a:t>Slab</a:t>
          </a:r>
        </a:p>
      </dgm:t>
    </dgm:pt>
    <dgm:pt modelId="{DAF54C9E-311C-4C02-8EB1-C0D075C08B79}" type="parTrans" cxnId="{EA852961-8532-4D38-AE7C-4A9A7CF59736}">
      <dgm:prSet/>
      <dgm:spPr/>
      <dgm:t>
        <a:bodyPr/>
        <a:lstStyle/>
        <a:p>
          <a:pPr algn="ctr"/>
          <a:endParaRPr lang="en-US"/>
        </a:p>
      </dgm:t>
    </dgm:pt>
    <dgm:pt modelId="{327C22AC-CBE8-4D57-A694-0561C883817B}" type="sibTrans" cxnId="{EA852961-8532-4D38-AE7C-4A9A7CF59736}">
      <dgm:prSet/>
      <dgm:spPr/>
      <dgm:t>
        <a:bodyPr/>
        <a:lstStyle/>
        <a:p>
          <a:pPr algn="ctr"/>
          <a:endParaRPr lang="en-US"/>
        </a:p>
      </dgm:t>
    </dgm:pt>
    <dgm:pt modelId="{AEAFFB54-9F9D-46AF-915A-A0F7AC9A4A0C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/>
          <a:r>
            <a:rPr lang="en-US" dirty="0"/>
            <a:t>Granite Slabs</a:t>
          </a:r>
        </a:p>
      </dgm:t>
    </dgm:pt>
    <dgm:pt modelId="{E9AB3D96-2761-4CB1-B74B-9772C20E96E8}" type="parTrans" cxnId="{91137C2C-70E1-4747-9B9B-97C1E0CE445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/>
          <a:endParaRPr lang="en-US"/>
        </a:p>
      </dgm:t>
    </dgm:pt>
    <dgm:pt modelId="{14A3150C-264D-4D4A-91FD-09A6BEEE72D1}" type="sibTrans" cxnId="{91137C2C-70E1-4747-9B9B-97C1E0CE4457}">
      <dgm:prSet/>
      <dgm:spPr/>
      <dgm:t>
        <a:bodyPr/>
        <a:lstStyle/>
        <a:p>
          <a:pPr algn="ctr"/>
          <a:endParaRPr lang="en-US"/>
        </a:p>
      </dgm:t>
    </dgm:pt>
    <dgm:pt modelId="{4297D795-B53F-4EA4-B7F5-89CF3ACEFD4A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/>
          <a:r>
            <a:rPr lang="en-US"/>
            <a:t>Marble Slabs</a:t>
          </a:r>
        </a:p>
      </dgm:t>
    </dgm:pt>
    <dgm:pt modelId="{AFB3E4B3-AE27-489B-8AD1-E182BF0CFB1F}" type="parTrans" cxnId="{D53CE7F5-4AC9-4695-A608-1C00AA1B7E38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/>
          <a:endParaRPr lang="en-US"/>
        </a:p>
      </dgm:t>
    </dgm:pt>
    <dgm:pt modelId="{3D0B1C51-F19E-4FFE-8A98-D8572E849FDD}" type="sibTrans" cxnId="{D53CE7F5-4AC9-4695-A608-1C00AA1B7E38}">
      <dgm:prSet/>
      <dgm:spPr/>
      <dgm:t>
        <a:bodyPr/>
        <a:lstStyle/>
        <a:p>
          <a:pPr algn="ctr"/>
          <a:endParaRPr lang="en-US"/>
        </a:p>
      </dgm:t>
    </dgm:pt>
    <dgm:pt modelId="{8C0AE3C7-DCF6-40AC-909C-9405CDE61EE3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/>
          <a:r>
            <a:rPr lang="en-US" dirty="0"/>
            <a:t>Wood Slabs</a:t>
          </a:r>
        </a:p>
      </dgm:t>
    </dgm:pt>
    <dgm:pt modelId="{6E2EB624-058F-41F1-B123-E46BC5586025}" type="parTrans" cxnId="{2F9C1DA0-38F7-4038-BF9D-66725E1AD1CA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E2F7AE02-D112-4142-9326-7DE2E38EEFB0}" type="sibTrans" cxnId="{2F9C1DA0-38F7-4038-BF9D-66725E1AD1CA}">
      <dgm:prSet/>
      <dgm:spPr/>
      <dgm:t>
        <a:bodyPr/>
        <a:lstStyle/>
        <a:p>
          <a:endParaRPr lang="en-US"/>
        </a:p>
      </dgm:t>
    </dgm:pt>
    <dgm:pt modelId="{A2B810C8-21D5-46A2-98B6-22D696C4E977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/>
            <a:t>Concrete Slabs</a:t>
          </a:r>
        </a:p>
      </dgm:t>
    </dgm:pt>
    <dgm:pt modelId="{B370EC4A-1CC6-4DAD-836C-E7F4474A890F}" type="parTrans" cxnId="{FF4062C4-103A-4E9E-AAA9-3179A79CCC7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3FE40861-204B-41E6-B8EE-CE762171864B}" type="sibTrans" cxnId="{FF4062C4-103A-4E9E-AAA9-3179A79CCC77}">
      <dgm:prSet/>
      <dgm:spPr/>
      <dgm:t>
        <a:bodyPr/>
        <a:lstStyle/>
        <a:p>
          <a:endParaRPr lang="en-US"/>
        </a:p>
      </dgm:t>
    </dgm:pt>
    <dgm:pt modelId="{1353BB9C-B7A0-4FFF-8AFD-0D615321A227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/>
            <a:t>Two way slab</a:t>
          </a:r>
        </a:p>
      </dgm:t>
    </dgm:pt>
    <dgm:pt modelId="{3E9FBB4A-7CE4-40DE-A33A-46D1BCD06A6C}" type="parTrans" cxnId="{66F44640-A4B2-4D63-B6FF-C5BE2CBED5D4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99CDCD8F-AB26-4AA1-991C-AA06A60A13A2}" type="sibTrans" cxnId="{66F44640-A4B2-4D63-B6FF-C5BE2CBED5D4}">
      <dgm:prSet/>
      <dgm:spPr/>
      <dgm:t>
        <a:bodyPr/>
        <a:lstStyle/>
        <a:p>
          <a:endParaRPr lang="en-US"/>
        </a:p>
      </dgm:t>
    </dgm:pt>
    <dgm:pt modelId="{36BCA7AD-961E-4242-B40D-8C64F2F10AD4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/>
            <a:t>Flat slab</a:t>
          </a:r>
        </a:p>
      </dgm:t>
    </dgm:pt>
    <dgm:pt modelId="{663C33D2-2EBD-4843-BBDD-880F0D785A4E}" type="parTrans" cxnId="{5DEFD300-D7BC-4D84-8A4E-92B264EEE35E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E39F7479-8153-4E52-B21B-48ED384AA76A}" type="sibTrans" cxnId="{5DEFD300-D7BC-4D84-8A4E-92B264EEE35E}">
      <dgm:prSet/>
      <dgm:spPr/>
      <dgm:t>
        <a:bodyPr/>
        <a:lstStyle/>
        <a:p>
          <a:endParaRPr lang="en-US"/>
        </a:p>
      </dgm:t>
    </dgm:pt>
    <dgm:pt modelId="{48E55D6F-E6AC-47F1-B5D1-468B6A846261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/>
            <a:t>Beam slab</a:t>
          </a:r>
        </a:p>
      </dgm:t>
    </dgm:pt>
    <dgm:pt modelId="{B00D64A7-C3D9-43B1-995A-D503AF42D287}" type="parTrans" cxnId="{FD2C5EA6-84B5-418D-A575-87EA070FFDB6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F92AACCD-B620-40AC-ABA5-7B35048BDF23}" type="sibTrans" cxnId="{FD2C5EA6-84B5-418D-A575-87EA070FFDB6}">
      <dgm:prSet/>
      <dgm:spPr/>
      <dgm:t>
        <a:bodyPr/>
        <a:lstStyle/>
        <a:p>
          <a:endParaRPr lang="en-US"/>
        </a:p>
      </dgm:t>
    </dgm:pt>
    <dgm:pt modelId="{077FB331-2222-44D9-8AC4-6720B3F716C3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/>
            <a:t>One way Slab</a:t>
          </a:r>
        </a:p>
      </dgm:t>
    </dgm:pt>
    <dgm:pt modelId="{C10DA50B-8226-4273-95AC-DA9C186D3532}" type="sibTrans" cxnId="{5E49679E-CAA7-44EA-944A-15F7B05D79F2}">
      <dgm:prSet/>
      <dgm:spPr/>
      <dgm:t>
        <a:bodyPr/>
        <a:lstStyle/>
        <a:p>
          <a:endParaRPr lang="en-US"/>
        </a:p>
      </dgm:t>
    </dgm:pt>
    <dgm:pt modelId="{FB3A9806-3E4C-43C6-92C5-E7EC14C94A71}" type="parTrans" cxnId="{5E49679E-CAA7-44EA-944A-15F7B05D79F2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9B50264E-046B-473F-80F0-DE9F0164E01A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/>
            <a:t>Ribbed slab</a:t>
          </a:r>
        </a:p>
      </dgm:t>
    </dgm:pt>
    <dgm:pt modelId="{C0DEE006-F70E-4757-83EB-8A435BFB8412}" type="sibTrans" cxnId="{F028D585-1479-4285-A688-84D5290DD65C}">
      <dgm:prSet/>
      <dgm:spPr/>
      <dgm:t>
        <a:bodyPr/>
        <a:lstStyle/>
        <a:p>
          <a:endParaRPr lang="en-US"/>
        </a:p>
      </dgm:t>
    </dgm:pt>
    <dgm:pt modelId="{FED39B07-9DC2-4DC8-90E7-4AC4337A94EA}" type="parTrans" cxnId="{F028D585-1479-4285-A688-84D5290DD65C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B5ED1AC4-C9EF-4F67-9F3F-EBA573FC751F}" type="pres">
      <dgm:prSet presAssocID="{3CDA3EAF-AC46-49DB-BC37-5A720E12A7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FD0D11-C5E7-4775-B1AF-FAE26ADA9ED6}" type="pres">
      <dgm:prSet presAssocID="{EE902553-AB3C-4498-A04F-6CD0DE7B4AA4}" presName="root1" presStyleCnt="0"/>
      <dgm:spPr/>
      <dgm:t>
        <a:bodyPr/>
        <a:lstStyle/>
        <a:p>
          <a:endParaRPr lang="en-US"/>
        </a:p>
      </dgm:t>
    </dgm:pt>
    <dgm:pt modelId="{1F5C9525-E3CF-48DD-96D8-B45BD79462D1}" type="pres">
      <dgm:prSet presAssocID="{EE902553-AB3C-4498-A04F-6CD0DE7B4AA4}" presName="LevelOneTextNode" presStyleLbl="node0" presStyleIdx="0" presStyleCnt="1" custLinFactNeighborX="-28" custLinFactNeighborY="-24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F695A6-0C9C-405C-B45C-F460442BE435}" type="pres">
      <dgm:prSet presAssocID="{EE902553-AB3C-4498-A04F-6CD0DE7B4AA4}" presName="level2hierChild" presStyleCnt="0"/>
      <dgm:spPr/>
      <dgm:t>
        <a:bodyPr/>
        <a:lstStyle/>
        <a:p>
          <a:endParaRPr lang="en-US"/>
        </a:p>
      </dgm:t>
    </dgm:pt>
    <dgm:pt modelId="{669E9C46-7866-4150-BE92-4556D5DD94CA}" type="pres">
      <dgm:prSet presAssocID="{E9AB3D96-2761-4CB1-B74B-9772C20E96E8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ABD86F7D-BC22-4768-B495-4A5DC22B7EA2}" type="pres">
      <dgm:prSet presAssocID="{E9AB3D96-2761-4CB1-B74B-9772C20E96E8}" presName="connTx" presStyleLbl="parChTrans1D2" presStyleIdx="0" presStyleCnt="4"/>
      <dgm:spPr/>
      <dgm:t>
        <a:bodyPr/>
        <a:lstStyle/>
        <a:p>
          <a:endParaRPr lang="en-US"/>
        </a:p>
      </dgm:t>
    </dgm:pt>
    <dgm:pt modelId="{2B311797-D0E1-4318-89FC-0C4E6B06D7CA}" type="pres">
      <dgm:prSet presAssocID="{AEAFFB54-9F9D-46AF-915A-A0F7AC9A4A0C}" presName="root2" presStyleCnt="0"/>
      <dgm:spPr/>
      <dgm:t>
        <a:bodyPr/>
        <a:lstStyle/>
        <a:p>
          <a:endParaRPr lang="en-US"/>
        </a:p>
      </dgm:t>
    </dgm:pt>
    <dgm:pt modelId="{27079ECD-1AF6-4C5A-93C7-209C4E5FB321}" type="pres">
      <dgm:prSet presAssocID="{AEAFFB54-9F9D-46AF-915A-A0F7AC9A4A0C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CBE365-40D5-4F7B-952E-F8E83ECB17A6}" type="pres">
      <dgm:prSet presAssocID="{AEAFFB54-9F9D-46AF-915A-A0F7AC9A4A0C}" presName="level3hierChild" presStyleCnt="0"/>
      <dgm:spPr/>
      <dgm:t>
        <a:bodyPr/>
        <a:lstStyle/>
        <a:p>
          <a:endParaRPr lang="en-US"/>
        </a:p>
      </dgm:t>
    </dgm:pt>
    <dgm:pt modelId="{1490101C-1075-4CEA-BA38-54C72C09EB03}" type="pres">
      <dgm:prSet presAssocID="{B370EC4A-1CC6-4DAD-836C-E7F4474A890F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7C36FADC-84BF-4181-BA32-BF4C58F6D9DF}" type="pres">
      <dgm:prSet presAssocID="{B370EC4A-1CC6-4DAD-836C-E7F4474A890F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F8975D0-064B-41E1-AEF1-E713309C4860}" type="pres">
      <dgm:prSet presAssocID="{A2B810C8-21D5-46A2-98B6-22D696C4E977}" presName="root2" presStyleCnt="0"/>
      <dgm:spPr/>
      <dgm:t>
        <a:bodyPr/>
        <a:lstStyle/>
        <a:p>
          <a:endParaRPr lang="en-US"/>
        </a:p>
      </dgm:t>
    </dgm:pt>
    <dgm:pt modelId="{2C3E8DC3-069F-40E7-88F8-EC61B3307C9F}" type="pres">
      <dgm:prSet presAssocID="{A2B810C8-21D5-46A2-98B6-22D696C4E977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82BB92-64FD-4DDA-980A-5EA7AC11E9CD}" type="pres">
      <dgm:prSet presAssocID="{A2B810C8-21D5-46A2-98B6-22D696C4E977}" presName="level3hierChild" presStyleCnt="0"/>
      <dgm:spPr/>
      <dgm:t>
        <a:bodyPr/>
        <a:lstStyle/>
        <a:p>
          <a:endParaRPr lang="en-US"/>
        </a:p>
      </dgm:t>
    </dgm:pt>
    <dgm:pt modelId="{60AD40BF-C388-4544-B0EB-E6D4582AB37D}" type="pres">
      <dgm:prSet presAssocID="{FB3A9806-3E4C-43C6-92C5-E7EC14C94A71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54F8D3C8-FCDB-42EF-B944-6469E77B43C6}" type="pres">
      <dgm:prSet presAssocID="{FB3A9806-3E4C-43C6-92C5-E7EC14C94A71}" presName="connTx" presStyleLbl="parChTrans1D3" presStyleIdx="0" presStyleCnt="5"/>
      <dgm:spPr/>
      <dgm:t>
        <a:bodyPr/>
        <a:lstStyle/>
        <a:p>
          <a:endParaRPr lang="en-US"/>
        </a:p>
      </dgm:t>
    </dgm:pt>
    <dgm:pt modelId="{5F4D73A5-BD96-4750-9776-3969C0588C4C}" type="pres">
      <dgm:prSet presAssocID="{077FB331-2222-44D9-8AC4-6720B3F716C3}" presName="root2" presStyleCnt="0"/>
      <dgm:spPr/>
      <dgm:t>
        <a:bodyPr/>
        <a:lstStyle/>
        <a:p>
          <a:endParaRPr lang="en-US"/>
        </a:p>
      </dgm:t>
    </dgm:pt>
    <dgm:pt modelId="{962E5719-2DF7-4557-A9F3-677F01BE8BA7}" type="pres">
      <dgm:prSet presAssocID="{077FB331-2222-44D9-8AC4-6720B3F716C3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87884-5F88-4B94-AEEC-7F6A6046C97C}" type="pres">
      <dgm:prSet presAssocID="{077FB331-2222-44D9-8AC4-6720B3F716C3}" presName="level3hierChild" presStyleCnt="0"/>
      <dgm:spPr/>
      <dgm:t>
        <a:bodyPr/>
        <a:lstStyle/>
        <a:p>
          <a:endParaRPr lang="en-US"/>
        </a:p>
      </dgm:t>
    </dgm:pt>
    <dgm:pt modelId="{ED5ACD4A-E402-4371-B976-3FFC2775A277}" type="pres">
      <dgm:prSet presAssocID="{3E9FBB4A-7CE4-40DE-A33A-46D1BCD06A6C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471E2A59-4F93-4877-BB07-07195E29AE0F}" type="pres">
      <dgm:prSet presAssocID="{3E9FBB4A-7CE4-40DE-A33A-46D1BCD06A6C}" presName="connTx" presStyleLbl="parChTrans1D3" presStyleIdx="1" presStyleCnt="5"/>
      <dgm:spPr/>
      <dgm:t>
        <a:bodyPr/>
        <a:lstStyle/>
        <a:p>
          <a:endParaRPr lang="en-US"/>
        </a:p>
      </dgm:t>
    </dgm:pt>
    <dgm:pt modelId="{F570E9C6-DE98-43F0-A411-2F289B723D56}" type="pres">
      <dgm:prSet presAssocID="{1353BB9C-B7A0-4FFF-8AFD-0D615321A227}" presName="root2" presStyleCnt="0"/>
      <dgm:spPr/>
      <dgm:t>
        <a:bodyPr/>
        <a:lstStyle/>
        <a:p>
          <a:endParaRPr lang="en-US"/>
        </a:p>
      </dgm:t>
    </dgm:pt>
    <dgm:pt modelId="{951C9B3C-8336-414C-8D7F-85816C5ABD4A}" type="pres">
      <dgm:prSet presAssocID="{1353BB9C-B7A0-4FFF-8AFD-0D615321A227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B60759-598A-4583-ABBC-7010A3C7BEEC}" type="pres">
      <dgm:prSet presAssocID="{1353BB9C-B7A0-4FFF-8AFD-0D615321A227}" presName="level3hierChild" presStyleCnt="0"/>
      <dgm:spPr/>
      <dgm:t>
        <a:bodyPr/>
        <a:lstStyle/>
        <a:p>
          <a:endParaRPr lang="en-US"/>
        </a:p>
      </dgm:t>
    </dgm:pt>
    <dgm:pt modelId="{2B9D08EA-6A21-43D7-8FA8-D120ABD9E843}" type="pres">
      <dgm:prSet presAssocID="{663C33D2-2EBD-4843-BBDD-880F0D785A4E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D52D233B-C7C6-4B25-AA58-4A3D9AD61FDA}" type="pres">
      <dgm:prSet presAssocID="{663C33D2-2EBD-4843-BBDD-880F0D785A4E}" presName="connTx" presStyleLbl="parChTrans1D3" presStyleIdx="2" presStyleCnt="5"/>
      <dgm:spPr/>
      <dgm:t>
        <a:bodyPr/>
        <a:lstStyle/>
        <a:p>
          <a:endParaRPr lang="en-US"/>
        </a:p>
      </dgm:t>
    </dgm:pt>
    <dgm:pt modelId="{7BEE7F10-87A8-4283-93BB-9D7B3FD6772F}" type="pres">
      <dgm:prSet presAssocID="{36BCA7AD-961E-4242-B40D-8C64F2F10AD4}" presName="root2" presStyleCnt="0"/>
      <dgm:spPr/>
      <dgm:t>
        <a:bodyPr/>
        <a:lstStyle/>
        <a:p>
          <a:endParaRPr lang="en-US"/>
        </a:p>
      </dgm:t>
    </dgm:pt>
    <dgm:pt modelId="{E40EF1CC-8D19-48FB-AEB2-DC49CC6C8FC8}" type="pres">
      <dgm:prSet presAssocID="{36BCA7AD-961E-4242-B40D-8C64F2F10AD4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E67488-342D-4013-9865-97C62B1F7E3F}" type="pres">
      <dgm:prSet presAssocID="{36BCA7AD-961E-4242-B40D-8C64F2F10AD4}" presName="level3hierChild" presStyleCnt="0"/>
      <dgm:spPr/>
      <dgm:t>
        <a:bodyPr/>
        <a:lstStyle/>
        <a:p>
          <a:endParaRPr lang="en-US"/>
        </a:p>
      </dgm:t>
    </dgm:pt>
    <dgm:pt modelId="{EB696E9A-ABC7-4E2B-924D-A54744CAA6CE}" type="pres">
      <dgm:prSet presAssocID="{B00D64A7-C3D9-43B1-995A-D503AF42D287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6C07F76B-99F2-4CA4-AEEF-8A3EB3BD0233}" type="pres">
      <dgm:prSet presAssocID="{B00D64A7-C3D9-43B1-995A-D503AF42D287}" presName="connTx" presStyleLbl="parChTrans1D3" presStyleIdx="3" presStyleCnt="5"/>
      <dgm:spPr/>
      <dgm:t>
        <a:bodyPr/>
        <a:lstStyle/>
        <a:p>
          <a:endParaRPr lang="en-US"/>
        </a:p>
      </dgm:t>
    </dgm:pt>
    <dgm:pt modelId="{6BDD2832-8B61-432B-A0AC-4ACA947C53FD}" type="pres">
      <dgm:prSet presAssocID="{48E55D6F-E6AC-47F1-B5D1-468B6A846261}" presName="root2" presStyleCnt="0"/>
      <dgm:spPr/>
      <dgm:t>
        <a:bodyPr/>
        <a:lstStyle/>
        <a:p>
          <a:endParaRPr lang="en-US"/>
        </a:p>
      </dgm:t>
    </dgm:pt>
    <dgm:pt modelId="{9A561E7C-E7F0-414E-830E-2A0D2568F3F3}" type="pres">
      <dgm:prSet presAssocID="{48E55D6F-E6AC-47F1-B5D1-468B6A846261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F89543-4DB3-409F-9784-81CAB91D3FE7}" type="pres">
      <dgm:prSet presAssocID="{48E55D6F-E6AC-47F1-B5D1-468B6A846261}" presName="level3hierChild" presStyleCnt="0"/>
      <dgm:spPr/>
      <dgm:t>
        <a:bodyPr/>
        <a:lstStyle/>
        <a:p>
          <a:endParaRPr lang="en-US"/>
        </a:p>
      </dgm:t>
    </dgm:pt>
    <dgm:pt modelId="{0BCFF94B-1665-4B9B-8DC6-BA0140914E9B}" type="pres">
      <dgm:prSet presAssocID="{FED39B07-9DC2-4DC8-90E7-4AC4337A94EA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79D2F409-585B-48FF-8C4A-7AC5A20D1C72}" type="pres">
      <dgm:prSet presAssocID="{FED39B07-9DC2-4DC8-90E7-4AC4337A94EA}" presName="connTx" presStyleLbl="parChTrans1D3" presStyleIdx="4" presStyleCnt="5"/>
      <dgm:spPr/>
      <dgm:t>
        <a:bodyPr/>
        <a:lstStyle/>
        <a:p>
          <a:endParaRPr lang="en-US"/>
        </a:p>
      </dgm:t>
    </dgm:pt>
    <dgm:pt modelId="{6E6D670B-40E9-410F-B1CE-E9904E84729C}" type="pres">
      <dgm:prSet presAssocID="{9B50264E-046B-473F-80F0-DE9F0164E01A}" presName="root2" presStyleCnt="0"/>
      <dgm:spPr/>
      <dgm:t>
        <a:bodyPr/>
        <a:lstStyle/>
        <a:p>
          <a:endParaRPr lang="en-US"/>
        </a:p>
      </dgm:t>
    </dgm:pt>
    <dgm:pt modelId="{3BEC8E89-ABB2-4059-BB9F-F59942DF5EDE}" type="pres">
      <dgm:prSet presAssocID="{9B50264E-046B-473F-80F0-DE9F0164E01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ADEA8B-E3A7-4A94-9C66-438DC17849FE}" type="pres">
      <dgm:prSet presAssocID="{9B50264E-046B-473F-80F0-DE9F0164E01A}" presName="level3hierChild" presStyleCnt="0"/>
      <dgm:spPr/>
      <dgm:t>
        <a:bodyPr/>
        <a:lstStyle/>
        <a:p>
          <a:endParaRPr lang="en-US"/>
        </a:p>
      </dgm:t>
    </dgm:pt>
    <dgm:pt modelId="{9E094FA6-45DF-4F1B-994D-B8FDBE714AD2}" type="pres">
      <dgm:prSet presAssocID="{AFB3E4B3-AE27-489B-8AD1-E182BF0CFB1F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D12A93DA-897C-4838-92E8-7D1562E02D19}" type="pres">
      <dgm:prSet presAssocID="{AFB3E4B3-AE27-489B-8AD1-E182BF0CFB1F}" presName="connTx" presStyleLbl="parChTrans1D2" presStyleIdx="2" presStyleCnt="4"/>
      <dgm:spPr/>
      <dgm:t>
        <a:bodyPr/>
        <a:lstStyle/>
        <a:p>
          <a:endParaRPr lang="en-US"/>
        </a:p>
      </dgm:t>
    </dgm:pt>
    <dgm:pt modelId="{E7BEA8C8-E49F-4234-B426-5EC9C99DB35C}" type="pres">
      <dgm:prSet presAssocID="{4297D795-B53F-4EA4-B7F5-89CF3ACEFD4A}" presName="root2" presStyleCnt="0"/>
      <dgm:spPr/>
      <dgm:t>
        <a:bodyPr/>
        <a:lstStyle/>
        <a:p>
          <a:endParaRPr lang="en-US"/>
        </a:p>
      </dgm:t>
    </dgm:pt>
    <dgm:pt modelId="{24508BFA-7726-4D95-B590-C1E234584986}" type="pres">
      <dgm:prSet presAssocID="{4297D795-B53F-4EA4-B7F5-89CF3ACEFD4A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72C0AD-CB92-4E48-BFA5-C0BC0508139D}" type="pres">
      <dgm:prSet presAssocID="{4297D795-B53F-4EA4-B7F5-89CF3ACEFD4A}" presName="level3hierChild" presStyleCnt="0"/>
      <dgm:spPr/>
      <dgm:t>
        <a:bodyPr/>
        <a:lstStyle/>
        <a:p>
          <a:endParaRPr lang="en-US"/>
        </a:p>
      </dgm:t>
    </dgm:pt>
    <dgm:pt modelId="{737A9D57-361D-455B-92EC-407279F2CD6E}" type="pres">
      <dgm:prSet presAssocID="{6E2EB624-058F-41F1-B123-E46BC5586025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38E1F1B5-3A8B-4D07-AB6B-FB2DADF90589}" type="pres">
      <dgm:prSet presAssocID="{6E2EB624-058F-41F1-B123-E46BC5586025}" presName="connTx" presStyleLbl="parChTrans1D2" presStyleIdx="3" presStyleCnt="4"/>
      <dgm:spPr/>
      <dgm:t>
        <a:bodyPr/>
        <a:lstStyle/>
        <a:p>
          <a:endParaRPr lang="en-US"/>
        </a:p>
      </dgm:t>
    </dgm:pt>
    <dgm:pt modelId="{9A57035B-4F5E-437B-B9D3-7D5F605BA031}" type="pres">
      <dgm:prSet presAssocID="{8C0AE3C7-DCF6-40AC-909C-9405CDE61EE3}" presName="root2" presStyleCnt="0"/>
      <dgm:spPr/>
      <dgm:t>
        <a:bodyPr/>
        <a:lstStyle/>
        <a:p>
          <a:endParaRPr lang="en-US"/>
        </a:p>
      </dgm:t>
    </dgm:pt>
    <dgm:pt modelId="{4DB8441F-1DB6-4CA9-B12C-BEEA0AD24408}" type="pres">
      <dgm:prSet presAssocID="{8C0AE3C7-DCF6-40AC-909C-9405CDE61EE3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166763-3AC8-4C22-BDF5-17518BC0F3DD}" type="pres">
      <dgm:prSet presAssocID="{8C0AE3C7-DCF6-40AC-909C-9405CDE61EE3}" presName="level3hierChild" presStyleCnt="0"/>
      <dgm:spPr/>
      <dgm:t>
        <a:bodyPr/>
        <a:lstStyle/>
        <a:p>
          <a:endParaRPr lang="en-US"/>
        </a:p>
      </dgm:t>
    </dgm:pt>
  </dgm:ptLst>
  <dgm:cxnLst>
    <dgm:cxn modelId="{418BF837-35BF-451A-AA45-62065F12B65F}" type="presOf" srcId="{8C0AE3C7-DCF6-40AC-909C-9405CDE61EE3}" destId="{4DB8441F-1DB6-4CA9-B12C-BEEA0AD24408}" srcOrd="0" destOrd="0" presId="urn:microsoft.com/office/officeart/2005/8/layout/hierarchy2"/>
    <dgm:cxn modelId="{D53CE7F5-4AC9-4695-A608-1C00AA1B7E38}" srcId="{EE902553-AB3C-4498-A04F-6CD0DE7B4AA4}" destId="{4297D795-B53F-4EA4-B7F5-89CF3ACEFD4A}" srcOrd="2" destOrd="0" parTransId="{AFB3E4B3-AE27-489B-8AD1-E182BF0CFB1F}" sibTransId="{3D0B1C51-F19E-4FFE-8A98-D8572E849FDD}"/>
    <dgm:cxn modelId="{F028D585-1479-4285-A688-84D5290DD65C}" srcId="{A2B810C8-21D5-46A2-98B6-22D696C4E977}" destId="{9B50264E-046B-473F-80F0-DE9F0164E01A}" srcOrd="4" destOrd="0" parTransId="{FED39B07-9DC2-4DC8-90E7-4AC4337A94EA}" sibTransId="{C0DEE006-F70E-4757-83EB-8A435BFB8412}"/>
    <dgm:cxn modelId="{9E88A81A-24B0-4A9E-80B2-20B616E9DB8E}" type="presOf" srcId="{AEAFFB54-9F9D-46AF-915A-A0F7AC9A4A0C}" destId="{27079ECD-1AF6-4C5A-93C7-209C4E5FB321}" srcOrd="0" destOrd="0" presId="urn:microsoft.com/office/officeart/2005/8/layout/hierarchy2"/>
    <dgm:cxn modelId="{E8097B33-7B79-4A68-97BF-7F95166D4704}" type="presOf" srcId="{FB3A9806-3E4C-43C6-92C5-E7EC14C94A71}" destId="{60AD40BF-C388-4544-B0EB-E6D4582AB37D}" srcOrd="0" destOrd="0" presId="urn:microsoft.com/office/officeart/2005/8/layout/hierarchy2"/>
    <dgm:cxn modelId="{1304A5D1-DEDC-4F9B-9DA1-42E84F0A653B}" type="presOf" srcId="{36BCA7AD-961E-4242-B40D-8C64F2F10AD4}" destId="{E40EF1CC-8D19-48FB-AEB2-DC49CC6C8FC8}" srcOrd="0" destOrd="0" presId="urn:microsoft.com/office/officeart/2005/8/layout/hierarchy2"/>
    <dgm:cxn modelId="{3185F161-8DFE-40F5-8194-578A295D94F8}" type="presOf" srcId="{3E9FBB4A-7CE4-40DE-A33A-46D1BCD06A6C}" destId="{471E2A59-4F93-4877-BB07-07195E29AE0F}" srcOrd="1" destOrd="0" presId="urn:microsoft.com/office/officeart/2005/8/layout/hierarchy2"/>
    <dgm:cxn modelId="{CA9B1BB4-56E8-4EE2-8F62-5FA36FE9C651}" type="presOf" srcId="{E9AB3D96-2761-4CB1-B74B-9772C20E96E8}" destId="{ABD86F7D-BC22-4768-B495-4A5DC22B7EA2}" srcOrd="1" destOrd="0" presId="urn:microsoft.com/office/officeart/2005/8/layout/hierarchy2"/>
    <dgm:cxn modelId="{D4062BF4-7F9F-45FD-AF6F-8304C00DECA1}" type="presOf" srcId="{E9AB3D96-2761-4CB1-B74B-9772C20E96E8}" destId="{669E9C46-7866-4150-BE92-4556D5DD94CA}" srcOrd="0" destOrd="0" presId="urn:microsoft.com/office/officeart/2005/8/layout/hierarchy2"/>
    <dgm:cxn modelId="{C60CC10B-64F3-4134-8E05-A69D3321686B}" type="presOf" srcId="{663C33D2-2EBD-4843-BBDD-880F0D785A4E}" destId="{2B9D08EA-6A21-43D7-8FA8-D120ABD9E843}" srcOrd="0" destOrd="0" presId="urn:microsoft.com/office/officeart/2005/8/layout/hierarchy2"/>
    <dgm:cxn modelId="{FF4062C4-103A-4E9E-AAA9-3179A79CCC77}" srcId="{EE902553-AB3C-4498-A04F-6CD0DE7B4AA4}" destId="{A2B810C8-21D5-46A2-98B6-22D696C4E977}" srcOrd="1" destOrd="0" parTransId="{B370EC4A-1CC6-4DAD-836C-E7F4474A890F}" sibTransId="{3FE40861-204B-41E6-B8EE-CE762171864B}"/>
    <dgm:cxn modelId="{8C5360DB-D072-4AE5-B65E-CC4CD9792999}" type="presOf" srcId="{663C33D2-2EBD-4843-BBDD-880F0D785A4E}" destId="{D52D233B-C7C6-4B25-AA58-4A3D9AD61FDA}" srcOrd="1" destOrd="0" presId="urn:microsoft.com/office/officeart/2005/8/layout/hierarchy2"/>
    <dgm:cxn modelId="{1DF3022E-17B8-46C6-95AF-A6ACA83218DB}" type="presOf" srcId="{9B50264E-046B-473F-80F0-DE9F0164E01A}" destId="{3BEC8E89-ABB2-4059-BB9F-F59942DF5EDE}" srcOrd="0" destOrd="0" presId="urn:microsoft.com/office/officeart/2005/8/layout/hierarchy2"/>
    <dgm:cxn modelId="{EA852961-8532-4D38-AE7C-4A9A7CF59736}" srcId="{3CDA3EAF-AC46-49DB-BC37-5A720E12A770}" destId="{EE902553-AB3C-4498-A04F-6CD0DE7B4AA4}" srcOrd="0" destOrd="0" parTransId="{DAF54C9E-311C-4C02-8EB1-C0D075C08B79}" sibTransId="{327C22AC-CBE8-4D57-A694-0561C883817B}"/>
    <dgm:cxn modelId="{5DEFD300-D7BC-4D84-8A4E-92B264EEE35E}" srcId="{A2B810C8-21D5-46A2-98B6-22D696C4E977}" destId="{36BCA7AD-961E-4242-B40D-8C64F2F10AD4}" srcOrd="2" destOrd="0" parTransId="{663C33D2-2EBD-4843-BBDD-880F0D785A4E}" sibTransId="{E39F7479-8153-4E52-B21B-48ED384AA76A}"/>
    <dgm:cxn modelId="{39E17789-2276-43FC-AD83-345B6C556A51}" type="presOf" srcId="{AFB3E4B3-AE27-489B-8AD1-E182BF0CFB1F}" destId="{9E094FA6-45DF-4F1B-994D-B8FDBE714AD2}" srcOrd="0" destOrd="0" presId="urn:microsoft.com/office/officeart/2005/8/layout/hierarchy2"/>
    <dgm:cxn modelId="{09EFD70E-CA7E-463B-9368-47A85BD640C7}" type="presOf" srcId="{077FB331-2222-44D9-8AC4-6720B3F716C3}" destId="{962E5719-2DF7-4557-A9F3-677F01BE8BA7}" srcOrd="0" destOrd="0" presId="urn:microsoft.com/office/officeart/2005/8/layout/hierarchy2"/>
    <dgm:cxn modelId="{29A10854-A12B-4563-9E2C-DC07422D6513}" type="presOf" srcId="{AFB3E4B3-AE27-489B-8AD1-E182BF0CFB1F}" destId="{D12A93DA-897C-4838-92E8-7D1562E02D19}" srcOrd="1" destOrd="0" presId="urn:microsoft.com/office/officeart/2005/8/layout/hierarchy2"/>
    <dgm:cxn modelId="{AD2315F9-BF06-4E28-949C-F3DE260777F2}" type="presOf" srcId="{B370EC4A-1CC6-4DAD-836C-E7F4474A890F}" destId="{7C36FADC-84BF-4181-BA32-BF4C58F6D9DF}" srcOrd="1" destOrd="0" presId="urn:microsoft.com/office/officeart/2005/8/layout/hierarchy2"/>
    <dgm:cxn modelId="{91137C2C-70E1-4747-9B9B-97C1E0CE4457}" srcId="{EE902553-AB3C-4498-A04F-6CD0DE7B4AA4}" destId="{AEAFFB54-9F9D-46AF-915A-A0F7AC9A4A0C}" srcOrd="0" destOrd="0" parTransId="{E9AB3D96-2761-4CB1-B74B-9772C20E96E8}" sibTransId="{14A3150C-264D-4D4A-91FD-09A6BEEE72D1}"/>
    <dgm:cxn modelId="{2F9C1DA0-38F7-4038-BF9D-66725E1AD1CA}" srcId="{EE902553-AB3C-4498-A04F-6CD0DE7B4AA4}" destId="{8C0AE3C7-DCF6-40AC-909C-9405CDE61EE3}" srcOrd="3" destOrd="0" parTransId="{6E2EB624-058F-41F1-B123-E46BC5586025}" sibTransId="{E2F7AE02-D112-4142-9326-7DE2E38EEFB0}"/>
    <dgm:cxn modelId="{8C6FE9F4-21C1-44F0-8E3D-EB56AED2B7A7}" type="presOf" srcId="{48E55D6F-E6AC-47F1-B5D1-468B6A846261}" destId="{9A561E7C-E7F0-414E-830E-2A0D2568F3F3}" srcOrd="0" destOrd="0" presId="urn:microsoft.com/office/officeart/2005/8/layout/hierarchy2"/>
    <dgm:cxn modelId="{66F44640-A4B2-4D63-B6FF-C5BE2CBED5D4}" srcId="{A2B810C8-21D5-46A2-98B6-22D696C4E977}" destId="{1353BB9C-B7A0-4FFF-8AFD-0D615321A227}" srcOrd="1" destOrd="0" parTransId="{3E9FBB4A-7CE4-40DE-A33A-46D1BCD06A6C}" sibTransId="{99CDCD8F-AB26-4AA1-991C-AA06A60A13A2}"/>
    <dgm:cxn modelId="{5B65FA53-E759-4EC9-BDC3-E3982D12024D}" type="presOf" srcId="{FB3A9806-3E4C-43C6-92C5-E7EC14C94A71}" destId="{54F8D3C8-FCDB-42EF-B944-6469E77B43C6}" srcOrd="1" destOrd="0" presId="urn:microsoft.com/office/officeart/2005/8/layout/hierarchy2"/>
    <dgm:cxn modelId="{AF7C9B38-A304-4D0A-9FC1-0259E7CF8239}" type="presOf" srcId="{FED39B07-9DC2-4DC8-90E7-4AC4337A94EA}" destId="{0BCFF94B-1665-4B9B-8DC6-BA0140914E9B}" srcOrd="0" destOrd="0" presId="urn:microsoft.com/office/officeart/2005/8/layout/hierarchy2"/>
    <dgm:cxn modelId="{8F11A2B8-BBDF-4835-9DF7-D0253D760DC8}" type="presOf" srcId="{A2B810C8-21D5-46A2-98B6-22D696C4E977}" destId="{2C3E8DC3-069F-40E7-88F8-EC61B3307C9F}" srcOrd="0" destOrd="0" presId="urn:microsoft.com/office/officeart/2005/8/layout/hierarchy2"/>
    <dgm:cxn modelId="{D6D260E2-4E8F-4833-BF70-1D76B33A62B3}" type="presOf" srcId="{B00D64A7-C3D9-43B1-995A-D503AF42D287}" destId="{6C07F76B-99F2-4CA4-AEEF-8A3EB3BD0233}" srcOrd="1" destOrd="0" presId="urn:microsoft.com/office/officeart/2005/8/layout/hierarchy2"/>
    <dgm:cxn modelId="{5E49679E-CAA7-44EA-944A-15F7B05D79F2}" srcId="{A2B810C8-21D5-46A2-98B6-22D696C4E977}" destId="{077FB331-2222-44D9-8AC4-6720B3F716C3}" srcOrd="0" destOrd="0" parTransId="{FB3A9806-3E4C-43C6-92C5-E7EC14C94A71}" sibTransId="{C10DA50B-8226-4273-95AC-DA9C186D3532}"/>
    <dgm:cxn modelId="{C8280A9D-5430-4355-89B1-9AD26D4F353A}" type="presOf" srcId="{3E9FBB4A-7CE4-40DE-A33A-46D1BCD06A6C}" destId="{ED5ACD4A-E402-4371-B976-3FFC2775A277}" srcOrd="0" destOrd="0" presId="urn:microsoft.com/office/officeart/2005/8/layout/hierarchy2"/>
    <dgm:cxn modelId="{91F47E0E-5159-4B16-B5FD-5CC0A7827FCA}" type="presOf" srcId="{EE902553-AB3C-4498-A04F-6CD0DE7B4AA4}" destId="{1F5C9525-E3CF-48DD-96D8-B45BD79462D1}" srcOrd="0" destOrd="0" presId="urn:microsoft.com/office/officeart/2005/8/layout/hierarchy2"/>
    <dgm:cxn modelId="{846D7B78-82F9-4BDC-BFFC-6EB9787651A4}" type="presOf" srcId="{6E2EB624-058F-41F1-B123-E46BC5586025}" destId="{737A9D57-361D-455B-92EC-407279F2CD6E}" srcOrd="0" destOrd="0" presId="urn:microsoft.com/office/officeart/2005/8/layout/hierarchy2"/>
    <dgm:cxn modelId="{80A24359-A41F-4473-A224-99AF6B3B01A5}" type="presOf" srcId="{4297D795-B53F-4EA4-B7F5-89CF3ACEFD4A}" destId="{24508BFA-7726-4D95-B590-C1E234584986}" srcOrd="0" destOrd="0" presId="urn:microsoft.com/office/officeart/2005/8/layout/hierarchy2"/>
    <dgm:cxn modelId="{F187C42E-EE5E-4D35-A7B3-06E338D14D02}" type="presOf" srcId="{FED39B07-9DC2-4DC8-90E7-4AC4337A94EA}" destId="{79D2F409-585B-48FF-8C4A-7AC5A20D1C72}" srcOrd="1" destOrd="0" presId="urn:microsoft.com/office/officeart/2005/8/layout/hierarchy2"/>
    <dgm:cxn modelId="{C6D458F4-E9AC-4F92-99EE-72EC2BD99D81}" type="presOf" srcId="{B370EC4A-1CC6-4DAD-836C-E7F4474A890F}" destId="{1490101C-1075-4CEA-BA38-54C72C09EB03}" srcOrd="0" destOrd="0" presId="urn:microsoft.com/office/officeart/2005/8/layout/hierarchy2"/>
    <dgm:cxn modelId="{FD2C5EA6-84B5-418D-A575-87EA070FFDB6}" srcId="{A2B810C8-21D5-46A2-98B6-22D696C4E977}" destId="{48E55D6F-E6AC-47F1-B5D1-468B6A846261}" srcOrd="3" destOrd="0" parTransId="{B00D64A7-C3D9-43B1-995A-D503AF42D287}" sibTransId="{F92AACCD-B620-40AC-ABA5-7B35048BDF23}"/>
    <dgm:cxn modelId="{9FF17E2B-87FF-4CBA-A5D6-2E42543E3B29}" type="presOf" srcId="{3CDA3EAF-AC46-49DB-BC37-5A720E12A770}" destId="{B5ED1AC4-C9EF-4F67-9F3F-EBA573FC751F}" srcOrd="0" destOrd="0" presId="urn:microsoft.com/office/officeart/2005/8/layout/hierarchy2"/>
    <dgm:cxn modelId="{D1F183AF-2068-4468-B1B6-31DC25A9D00E}" type="presOf" srcId="{1353BB9C-B7A0-4FFF-8AFD-0D615321A227}" destId="{951C9B3C-8336-414C-8D7F-85816C5ABD4A}" srcOrd="0" destOrd="0" presId="urn:microsoft.com/office/officeart/2005/8/layout/hierarchy2"/>
    <dgm:cxn modelId="{0ECE667C-3481-4A12-9EA3-75D121629B12}" type="presOf" srcId="{B00D64A7-C3D9-43B1-995A-D503AF42D287}" destId="{EB696E9A-ABC7-4E2B-924D-A54744CAA6CE}" srcOrd="0" destOrd="0" presId="urn:microsoft.com/office/officeart/2005/8/layout/hierarchy2"/>
    <dgm:cxn modelId="{6C69BDE2-12DA-4158-8AC5-0F06E9C7A733}" type="presOf" srcId="{6E2EB624-058F-41F1-B123-E46BC5586025}" destId="{38E1F1B5-3A8B-4D07-AB6B-FB2DADF90589}" srcOrd="1" destOrd="0" presId="urn:microsoft.com/office/officeart/2005/8/layout/hierarchy2"/>
    <dgm:cxn modelId="{8422AD18-D4E7-4E3B-AE06-97BDA8E3E6AA}" type="presParOf" srcId="{B5ED1AC4-C9EF-4F67-9F3F-EBA573FC751F}" destId="{7BFD0D11-C5E7-4775-B1AF-FAE26ADA9ED6}" srcOrd="0" destOrd="0" presId="urn:microsoft.com/office/officeart/2005/8/layout/hierarchy2"/>
    <dgm:cxn modelId="{A1B7399C-6586-4E8C-8E55-E55AF3069B9E}" type="presParOf" srcId="{7BFD0D11-C5E7-4775-B1AF-FAE26ADA9ED6}" destId="{1F5C9525-E3CF-48DD-96D8-B45BD79462D1}" srcOrd="0" destOrd="0" presId="urn:microsoft.com/office/officeart/2005/8/layout/hierarchy2"/>
    <dgm:cxn modelId="{8C1C39FB-2389-4FDF-9D4D-D98CEBDFF185}" type="presParOf" srcId="{7BFD0D11-C5E7-4775-B1AF-FAE26ADA9ED6}" destId="{5CF695A6-0C9C-405C-B45C-F460442BE435}" srcOrd="1" destOrd="0" presId="urn:microsoft.com/office/officeart/2005/8/layout/hierarchy2"/>
    <dgm:cxn modelId="{D00C2D30-5CD2-4708-8CC8-7B4B9BCD6F33}" type="presParOf" srcId="{5CF695A6-0C9C-405C-B45C-F460442BE435}" destId="{669E9C46-7866-4150-BE92-4556D5DD94CA}" srcOrd="0" destOrd="0" presId="urn:microsoft.com/office/officeart/2005/8/layout/hierarchy2"/>
    <dgm:cxn modelId="{B4E94EB5-70C9-44AA-910D-ACCC2BB0AE4E}" type="presParOf" srcId="{669E9C46-7866-4150-BE92-4556D5DD94CA}" destId="{ABD86F7D-BC22-4768-B495-4A5DC22B7EA2}" srcOrd="0" destOrd="0" presId="urn:microsoft.com/office/officeart/2005/8/layout/hierarchy2"/>
    <dgm:cxn modelId="{9CCDEED7-4140-4244-B71E-4A32331A3DBD}" type="presParOf" srcId="{5CF695A6-0C9C-405C-B45C-F460442BE435}" destId="{2B311797-D0E1-4318-89FC-0C4E6B06D7CA}" srcOrd="1" destOrd="0" presId="urn:microsoft.com/office/officeart/2005/8/layout/hierarchy2"/>
    <dgm:cxn modelId="{FE26AC69-8702-48BA-9DB6-DD0A15337C96}" type="presParOf" srcId="{2B311797-D0E1-4318-89FC-0C4E6B06D7CA}" destId="{27079ECD-1AF6-4C5A-93C7-209C4E5FB321}" srcOrd="0" destOrd="0" presId="urn:microsoft.com/office/officeart/2005/8/layout/hierarchy2"/>
    <dgm:cxn modelId="{B2914B30-AFCD-4FE6-AD2D-A605BE4C923F}" type="presParOf" srcId="{2B311797-D0E1-4318-89FC-0C4E6B06D7CA}" destId="{A8CBE365-40D5-4F7B-952E-F8E83ECB17A6}" srcOrd="1" destOrd="0" presId="urn:microsoft.com/office/officeart/2005/8/layout/hierarchy2"/>
    <dgm:cxn modelId="{3AD30DAB-312A-48D4-9132-593BC9260C46}" type="presParOf" srcId="{5CF695A6-0C9C-405C-B45C-F460442BE435}" destId="{1490101C-1075-4CEA-BA38-54C72C09EB03}" srcOrd="2" destOrd="0" presId="urn:microsoft.com/office/officeart/2005/8/layout/hierarchy2"/>
    <dgm:cxn modelId="{5F979D1D-8489-4984-A73B-30D9B5BD2335}" type="presParOf" srcId="{1490101C-1075-4CEA-BA38-54C72C09EB03}" destId="{7C36FADC-84BF-4181-BA32-BF4C58F6D9DF}" srcOrd="0" destOrd="0" presId="urn:microsoft.com/office/officeart/2005/8/layout/hierarchy2"/>
    <dgm:cxn modelId="{E9FBB3CF-13D7-4CDF-AF40-8664CEB83A68}" type="presParOf" srcId="{5CF695A6-0C9C-405C-B45C-F460442BE435}" destId="{EF8975D0-064B-41E1-AEF1-E713309C4860}" srcOrd="3" destOrd="0" presId="urn:microsoft.com/office/officeart/2005/8/layout/hierarchy2"/>
    <dgm:cxn modelId="{D2A8BE83-8F99-4DC9-B577-6311AD4A9601}" type="presParOf" srcId="{EF8975D0-064B-41E1-AEF1-E713309C4860}" destId="{2C3E8DC3-069F-40E7-88F8-EC61B3307C9F}" srcOrd="0" destOrd="0" presId="urn:microsoft.com/office/officeart/2005/8/layout/hierarchy2"/>
    <dgm:cxn modelId="{4258CCFC-EA34-4190-82E2-EF69E795B696}" type="presParOf" srcId="{EF8975D0-064B-41E1-AEF1-E713309C4860}" destId="{4E82BB92-64FD-4DDA-980A-5EA7AC11E9CD}" srcOrd="1" destOrd="0" presId="urn:microsoft.com/office/officeart/2005/8/layout/hierarchy2"/>
    <dgm:cxn modelId="{A4987797-E3A8-487C-BA57-489E64055E61}" type="presParOf" srcId="{4E82BB92-64FD-4DDA-980A-5EA7AC11E9CD}" destId="{60AD40BF-C388-4544-B0EB-E6D4582AB37D}" srcOrd="0" destOrd="0" presId="urn:microsoft.com/office/officeart/2005/8/layout/hierarchy2"/>
    <dgm:cxn modelId="{A34AFBCD-1CC6-404C-8AC0-C254293D3BFE}" type="presParOf" srcId="{60AD40BF-C388-4544-B0EB-E6D4582AB37D}" destId="{54F8D3C8-FCDB-42EF-B944-6469E77B43C6}" srcOrd="0" destOrd="0" presId="urn:microsoft.com/office/officeart/2005/8/layout/hierarchy2"/>
    <dgm:cxn modelId="{F457D98B-6AAE-4ECC-BC7F-F20FF00B7250}" type="presParOf" srcId="{4E82BB92-64FD-4DDA-980A-5EA7AC11E9CD}" destId="{5F4D73A5-BD96-4750-9776-3969C0588C4C}" srcOrd="1" destOrd="0" presId="urn:microsoft.com/office/officeart/2005/8/layout/hierarchy2"/>
    <dgm:cxn modelId="{52607C17-D20F-469B-9536-DA8883C121E8}" type="presParOf" srcId="{5F4D73A5-BD96-4750-9776-3969C0588C4C}" destId="{962E5719-2DF7-4557-A9F3-677F01BE8BA7}" srcOrd="0" destOrd="0" presId="urn:microsoft.com/office/officeart/2005/8/layout/hierarchy2"/>
    <dgm:cxn modelId="{D0C521CB-1AD2-472A-ADEF-44D433B4F19B}" type="presParOf" srcId="{5F4D73A5-BD96-4750-9776-3969C0588C4C}" destId="{CA087884-5F88-4B94-AEEC-7F6A6046C97C}" srcOrd="1" destOrd="0" presId="urn:microsoft.com/office/officeart/2005/8/layout/hierarchy2"/>
    <dgm:cxn modelId="{89F07841-6CCF-4271-B899-2199A88CBD7A}" type="presParOf" srcId="{4E82BB92-64FD-4DDA-980A-5EA7AC11E9CD}" destId="{ED5ACD4A-E402-4371-B976-3FFC2775A277}" srcOrd="2" destOrd="0" presId="urn:microsoft.com/office/officeart/2005/8/layout/hierarchy2"/>
    <dgm:cxn modelId="{EC95F3C2-9CD3-422B-A4BC-7B1E8822CA89}" type="presParOf" srcId="{ED5ACD4A-E402-4371-B976-3FFC2775A277}" destId="{471E2A59-4F93-4877-BB07-07195E29AE0F}" srcOrd="0" destOrd="0" presId="urn:microsoft.com/office/officeart/2005/8/layout/hierarchy2"/>
    <dgm:cxn modelId="{4A1F47DB-2C24-4E0E-9D00-28FC43001F5A}" type="presParOf" srcId="{4E82BB92-64FD-4DDA-980A-5EA7AC11E9CD}" destId="{F570E9C6-DE98-43F0-A411-2F289B723D56}" srcOrd="3" destOrd="0" presId="urn:microsoft.com/office/officeart/2005/8/layout/hierarchy2"/>
    <dgm:cxn modelId="{FD2E4D23-4032-447F-B4EF-67052A664491}" type="presParOf" srcId="{F570E9C6-DE98-43F0-A411-2F289B723D56}" destId="{951C9B3C-8336-414C-8D7F-85816C5ABD4A}" srcOrd="0" destOrd="0" presId="urn:microsoft.com/office/officeart/2005/8/layout/hierarchy2"/>
    <dgm:cxn modelId="{AF96D37F-A7A9-42C7-829C-9C6699E6D525}" type="presParOf" srcId="{F570E9C6-DE98-43F0-A411-2F289B723D56}" destId="{07B60759-598A-4583-ABBC-7010A3C7BEEC}" srcOrd="1" destOrd="0" presId="urn:microsoft.com/office/officeart/2005/8/layout/hierarchy2"/>
    <dgm:cxn modelId="{9D720876-8AB9-473F-BB22-72F1B297C71E}" type="presParOf" srcId="{4E82BB92-64FD-4DDA-980A-5EA7AC11E9CD}" destId="{2B9D08EA-6A21-43D7-8FA8-D120ABD9E843}" srcOrd="4" destOrd="0" presId="urn:microsoft.com/office/officeart/2005/8/layout/hierarchy2"/>
    <dgm:cxn modelId="{E1596429-DC9E-4E12-84EC-E5639FE56596}" type="presParOf" srcId="{2B9D08EA-6A21-43D7-8FA8-D120ABD9E843}" destId="{D52D233B-C7C6-4B25-AA58-4A3D9AD61FDA}" srcOrd="0" destOrd="0" presId="urn:microsoft.com/office/officeart/2005/8/layout/hierarchy2"/>
    <dgm:cxn modelId="{14A10835-2A5A-48EB-86E9-17A4330D42F2}" type="presParOf" srcId="{4E82BB92-64FD-4DDA-980A-5EA7AC11E9CD}" destId="{7BEE7F10-87A8-4283-93BB-9D7B3FD6772F}" srcOrd="5" destOrd="0" presId="urn:microsoft.com/office/officeart/2005/8/layout/hierarchy2"/>
    <dgm:cxn modelId="{5A35FBAD-B0D9-4A13-9EEF-81C660A8FEFF}" type="presParOf" srcId="{7BEE7F10-87A8-4283-93BB-9D7B3FD6772F}" destId="{E40EF1CC-8D19-48FB-AEB2-DC49CC6C8FC8}" srcOrd="0" destOrd="0" presId="urn:microsoft.com/office/officeart/2005/8/layout/hierarchy2"/>
    <dgm:cxn modelId="{51972F47-2A5D-4A75-A6FE-3BE881309E4E}" type="presParOf" srcId="{7BEE7F10-87A8-4283-93BB-9D7B3FD6772F}" destId="{F6E67488-342D-4013-9865-97C62B1F7E3F}" srcOrd="1" destOrd="0" presId="urn:microsoft.com/office/officeart/2005/8/layout/hierarchy2"/>
    <dgm:cxn modelId="{49D680CB-2415-44D3-BADB-1076BA356D11}" type="presParOf" srcId="{4E82BB92-64FD-4DDA-980A-5EA7AC11E9CD}" destId="{EB696E9A-ABC7-4E2B-924D-A54744CAA6CE}" srcOrd="6" destOrd="0" presId="urn:microsoft.com/office/officeart/2005/8/layout/hierarchy2"/>
    <dgm:cxn modelId="{D26B98FA-D601-4E8B-A1DE-8B856825769A}" type="presParOf" srcId="{EB696E9A-ABC7-4E2B-924D-A54744CAA6CE}" destId="{6C07F76B-99F2-4CA4-AEEF-8A3EB3BD0233}" srcOrd="0" destOrd="0" presId="urn:microsoft.com/office/officeart/2005/8/layout/hierarchy2"/>
    <dgm:cxn modelId="{064ECCF4-3465-4285-8C10-1358F8624DF1}" type="presParOf" srcId="{4E82BB92-64FD-4DDA-980A-5EA7AC11E9CD}" destId="{6BDD2832-8B61-432B-A0AC-4ACA947C53FD}" srcOrd="7" destOrd="0" presId="urn:microsoft.com/office/officeart/2005/8/layout/hierarchy2"/>
    <dgm:cxn modelId="{3502DC0D-DC86-45ED-BB61-D076C351111E}" type="presParOf" srcId="{6BDD2832-8B61-432B-A0AC-4ACA947C53FD}" destId="{9A561E7C-E7F0-414E-830E-2A0D2568F3F3}" srcOrd="0" destOrd="0" presId="urn:microsoft.com/office/officeart/2005/8/layout/hierarchy2"/>
    <dgm:cxn modelId="{1037AD2D-B973-4B8A-8E4F-C755DC23593D}" type="presParOf" srcId="{6BDD2832-8B61-432B-A0AC-4ACA947C53FD}" destId="{0BF89543-4DB3-409F-9784-81CAB91D3FE7}" srcOrd="1" destOrd="0" presId="urn:microsoft.com/office/officeart/2005/8/layout/hierarchy2"/>
    <dgm:cxn modelId="{552903F7-FAF6-418F-86D9-01D5291D2E7B}" type="presParOf" srcId="{4E82BB92-64FD-4DDA-980A-5EA7AC11E9CD}" destId="{0BCFF94B-1665-4B9B-8DC6-BA0140914E9B}" srcOrd="8" destOrd="0" presId="urn:microsoft.com/office/officeart/2005/8/layout/hierarchy2"/>
    <dgm:cxn modelId="{A399186F-9B5D-4210-861C-82AD99996951}" type="presParOf" srcId="{0BCFF94B-1665-4B9B-8DC6-BA0140914E9B}" destId="{79D2F409-585B-48FF-8C4A-7AC5A20D1C72}" srcOrd="0" destOrd="0" presId="urn:microsoft.com/office/officeart/2005/8/layout/hierarchy2"/>
    <dgm:cxn modelId="{39D50F03-1ACE-4A1A-B1D7-BE9E74F1E5B5}" type="presParOf" srcId="{4E82BB92-64FD-4DDA-980A-5EA7AC11E9CD}" destId="{6E6D670B-40E9-410F-B1CE-E9904E84729C}" srcOrd="9" destOrd="0" presId="urn:microsoft.com/office/officeart/2005/8/layout/hierarchy2"/>
    <dgm:cxn modelId="{BA104ED0-B183-4240-A69E-5E33313D2661}" type="presParOf" srcId="{6E6D670B-40E9-410F-B1CE-E9904E84729C}" destId="{3BEC8E89-ABB2-4059-BB9F-F59942DF5EDE}" srcOrd="0" destOrd="0" presId="urn:microsoft.com/office/officeart/2005/8/layout/hierarchy2"/>
    <dgm:cxn modelId="{8D061C5B-9752-48AA-ACD0-55156DA0851C}" type="presParOf" srcId="{6E6D670B-40E9-410F-B1CE-E9904E84729C}" destId="{FDADEA8B-E3A7-4A94-9C66-438DC17849FE}" srcOrd="1" destOrd="0" presId="urn:microsoft.com/office/officeart/2005/8/layout/hierarchy2"/>
    <dgm:cxn modelId="{EC132DA5-4E64-4AB3-92A0-6282612A0782}" type="presParOf" srcId="{5CF695A6-0C9C-405C-B45C-F460442BE435}" destId="{9E094FA6-45DF-4F1B-994D-B8FDBE714AD2}" srcOrd="4" destOrd="0" presId="urn:microsoft.com/office/officeart/2005/8/layout/hierarchy2"/>
    <dgm:cxn modelId="{B28EB156-CA59-410A-AADB-1D5756A5C1F6}" type="presParOf" srcId="{9E094FA6-45DF-4F1B-994D-B8FDBE714AD2}" destId="{D12A93DA-897C-4838-92E8-7D1562E02D19}" srcOrd="0" destOrd="0" presId="urn:microsoft.com/office/officeart/2005/8/layout/hierarchy2"/>
    <dgm:cxn modelId="{EF94656A-3CF3-407D-9B91-0B95A1279FDF}" type="presParOf" srcId="{5CF695A6-0C9C-405C-B45C-F460442BE435}" destId="{E7BEA8C8-E49F-4234-B426-5EC9C99DB35C}" srcOrd="5" destOrd="0" presId="urn:microsoft.com/office/officeart/2005/8/layout/hierarchy2"/>
    <dgm:cxn modelId="{B1BDC861-3FCD-4A03-8C24-23F867D5C05B}" type="presParOf" srcId="{E7BEA8C8-E49F-4234-B426-5EC9C99DB35C}" destId="{24508BFA-7726-4D95-B590-C1E234584986}" srcOrd="0" destOrd="0" presId="urn:microsoft.com/office/officeart/2005/8/layout/hierarchy2"/>
    <dgm:cxn modelId="{45447E8F-0327-48BE-9D65-4F25F4581A83}" type="presParOf" srcId="{E7BEA8C8-E49F-4234-B426-5EC9C99DB35C}" destId="{2372C0AD-CB92-4E48-BFA5-C0BC0508139D}" srcOrd="1" destOrd="0" presId="urn:microsoft.com/office/officeart/2005/8/layout/hierarchy2"/>
    <dgm:cxn modelId="{D015B4FD-02F8-42A7-AA06-DEE27900CF72}" type="presParOf" srcId="{5CF695A6-0C9C-405C-B45C-F460442BE435}" destId="{737A9D57-361D-455B-92EC-407279F2CD6E}" srcOrd="6" destOrd="0" presId="urn:microsoft.com/office/officeart/2005/8/layout/hierarchy2"/>
    <dgm:cxn modelId="{20A7D104-0AC8-40F1-B430-62560DD99864}" type="presParOf" srcId="{737A9D57-361D-455B-92EC-407279F2CD6E}" destId="{38E1F1B5-3A8B-4D07-AB6B-FB2DADF90589}" srcOrd="0" destOrd="0" presId="urn:microsoft.com/office/officeart/2005/8/layout/hierarchy2"/>
    <dgm:cxn modelId="{DA1E47C4-24B9-4FDB-901E-DD3522F3F5BC}" type="presParOf" srcId="{5CF695A6-0C9C-405C-B45C-F460442BE435}" destId="{9A57035B-4F5E-437B-B9D3-7D5F605BA031}" srcOrd="7" destOrd="0" presId="urn:microsoft.com/office/officeart/2005/8/layout/hierarchy2"/>
    <dgm:cxn modelId="{C12531FE-C475-438E-9DE8-0B71462057E6}" type="presParOf" srcId="{9A57035B-4F5E-437B-B9D3-7D5F605BA031}" destId="{4DB8441F-1DB6-4CA9-B12C-BEEA0AD24408}" srcOrd="0" destOrd="0" presId="urn:microsoft.com/office/officeart/2005/8/layout/hierarchy2"/>
    <dgm:cxn modelId="{9F38C655-2BA4-4BE1-82D9-A8F9571DE6C8}" type="presParOf" srcId="{9A57035B-4F5E-437B-B9D3-7D5F605BA031}" destId="{78166763-3AC8-4C22-BDF5-17518BC0F3D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008493-8A93-41EE-B65E-E56DEEB791BF}">
      <dsp:nvSpPr>
        <dsp:cNvPr id="0" name=""/>
        <dsp:cNvSpPr/>
      </dsp:nvSpPr>
      <dsp:spPr>
        <a:xfrm rot="10800000">
          <a:off x="1461838" y="123035"/>
          <a:ext cx="4965954" cy="59843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0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Reinforcement</a:t>
          </a:r>
          <a:r>
            <a:rPr lang="en-US" sz="1100" kern="1200" dirty="0" smtClean="0">
              <a:solidFill>
                <a:schemeClr val="accent1">
                  <a:lumMod val="75000"/>
                </a:schemeClr>
              </a:solidFill>
            </a:rPr>
            <a:t> </a:t>
          </a:r>
          <a:endParaRPr lang="en-US" sz="1100" kern="1200" dirty="0">
            <a:solidFill>
              <a:schemeClr val="accent1">
                <a:lumMod val="75000"/>
              </a:schemeClr>
            </a:solidFill>
          </a:endParaRPr>
        </a:p>
      </dsp:txBody>
      <dsp:txXfrm rot="10800000">
        <a:off x="1461838" y="123035"/>
        <a:ext cx="4965954" cy="598430"/>
      </dsp:txXfrm>
    </dsp:sp>
    <dsp:sp modelId="{FE5F8441-DE88-4537-963A-80EA91779D1D}">
      <dsp:nvSpPr>
        <dsp:cNvPr id="0" name=""/>
        <dsp:cNvSpPr/>
      </dsp:nvSpPr>
      <dsp:spPr>
        <a:xfrm>
          <a:off x="1039807" y="219"/>
          <a:ext cx="844061" cy="8440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A77636F-5741-4C34-892C-3724455EBB7B}">
      <dsp:nvSpPr>
        <dsp:cNvPr id="0" name=""/>
        <dsp:cNvSpPr/>
      </dsp:nvSpPr>
      <dsp:spPr>
        <a:xfrm rot="10800000">
          <a:off x="1481106" y="992875"/>
          <a:ext cx="4965954" cy="61030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0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Formwork</a:t>
          </a:r>
          <a:endParaRPr lang="en-US" sz="2600" kern="1200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sp:txBody>
      <dsp:txXfrm rot="10800000">
        <a:off x="1481106" y="992875"/>
        <a:ext cx="4965954" cy="610306"/>
      </dsp:txXfrm>
    </dsp:sp>
    <dsp:sp modelId="{C79B026B-B2EA-488E-BEB1-63C9506D2AF0}">
      <dsp:nvSpPr>
        <dsp:cNvPr id="0" name=""/>
        <dsp:cNvSpPr/>
      </dsp:nvSpPr>
      <dsp:spPr>
        <a:xfrm>
          <a:off x="1054891" y="890626"/>
          <a:ext cx="844061" cy="8440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3BD327-E71C-4BFC-BAE2-D94E6B8CA707}">
      <dsp:nvSpPr>
        <dsp:cNvPr id="0" name=""/>
        <dsp:cNvSpPr/>
      </dsp:nvSpPr>
      <dsp:spPr>
        <a:xfrm rot="10800000">
          <a:off x="1481106" y="1897593"/>
          <a:ext cx="4965954" cy="54319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0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Concrete casting</a:t>
          </a:r>
          <a:endParaRPr lang="en-US" sz="2600" kern="1200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sp:txBody>
      <dsp:txXfrm rot="10800000">
        <a:off x="1481106" y="1897593"/>
        <a:ext cx="4965954" cy="543195"/>
      </dsp:txXfrm>
    </dsp:sp>
    <dsp:sp modelId="{CAA42BF0-2739-4A66-B48E-C772F8E42618}">
      <dsp:nvSpPr>
        <dsp:cNvPr id="0" name=""/>
        <dsp:cNvSpPr/>
      </dsp:nvSpPr>
      <dsp:spPr>
        <a:xfrm>
          <a:off x="1054891" y="1783067"/>
          <a:ext cx="844061" cy="84406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776B74-4965-474E-825D-ED06FF0DF97F}">
      <dsp:nvSpPr>
        <dsp:cNvPr id="0" name=""/>
        <dsp:cNvSpPr/>
      </dsp:nvSpPr>
      <dsp:spPr>
        <a:xfrm rot="10800000">
          <a:off x="1481106" y="2802298"/>
          <a:ext cx="4965954" cy="54942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0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Compaction</a:t>
          </a:r>
          <a:endParaRPr lang="en-US" sz="2600" kern="1200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sp:txBody>
      <dsp:txXfrm rot="10800000">
        <a:off x="1481106" y="2802298"/>
        <a:ext cx="4965954" cy="549424"/>
      </dsp:txXfrm>
    </dsp:sp>
    <dsp:sp modelId="{4A04E590-94DE-44D7-B36F-D3024E0E8232}">
      <dsp:nvSpPr>
        <dsp:cNvPr id="0" name=""/>
        <dsp:cNvSpPr/>
      </dsp:nvSpPr>
      <dsp:spPr>
        <a:xfrm>
          <a:off x="1054891" y="2675516"/>
          <a:ext cx="844061" cy="84406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1786DF-DBA3-4258-A51E-200DCEB4D1EF}">
      <dsp:nvSpPr>
        <dsp:cNvPr id="0" name=""/>
        <dsp:cNvSpPr/>
      </dsp:nvSpPr>
      <dsp:spPr>
        <a:xfrm rot="10800000">
          <a:off x="1481106" y="3707011"/>
          <a:ext cx="4965954" cy="60347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0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Removal of formwork</a:t>
          </a:r>
          <a:endParaRPr lang="en-US" sz="2600" kern="1200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sp:txBody>
      <dsp:txXfrm rot="10800000">
        <a:off x="1481106" y="3707011"/>
        <a:ext cx="4965954" cy="603478"/>
      </dsp:txXfrm>
    </dsp:sp>
    <dsp:sp modelId="{B79AACE8-20E2-40C9-A039-EB8FB9749480}">
      <dsp:nvSpPr>
        <dsp:cNvPr id="0" name=""/>
        <dsp:cNvSpPr/>
      </dsp:nvSpPr>
      <dsp:spPr>
        <a:xfrm>
          <a:off x="1032337" y="3616540"/>
          <a:ext cx="844061" cy="84406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13D8FE-85EB-4D36-A70D-C91DC37D5888}">
      <dsp:nvSpPr>
        <dsp:cNvPr id="0" name=""/>
        <dsp:cNvSpPr/>
      </dsp:nvSpPr>
      <dsp:spPr>
        <a:xfrm rot="10800000">
          <a:off x="1481106" y="4611725"/>
          <a:ext cx="4965954" cy="59088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08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2">
                  <a:lumMod val="75000"/>
                </a:schemeClr>
              </a:solidFill>
              <a:latin typeface="Cooper Black" pitchFamily="18" charset="0"/>
            </a:rPr>
            <a:t>Curing</a:t>
          </a:r>
          <a:endParaRPr lang="en-US" sz="2600" kern="1200" dirty="0">
            <a:solidFill>
              <a:schemeClr val="tx2">
                <a:lumMod val="75000"/>
              </a:schemeClr>
            </a:solidFill>
            <a:latin typeface="Cooper Black" pitchFamily="18" charset="0"/>
          </a:endParaRPr>
        </a:p>
      </dsp:txBody>
      <dsp:txXfrm rot="10800000">
        <a:off x="1481106" y="4611725"/>
        <a:ext cx="4965954" cy="590885"/>
      </dsp:txXfrm>
    </dsp:sp>
    <dsp:sp modelId="{8657D3FE-AC64-4194-8532-C2A278A7D11B}">
      <dsp:nvSpPr>
        <dsp:cNvPr id="0" name=""/>
        <dsp:cNvSpPr/>
      </dsp:nvSpPr>
      <dsp:spPr>
        <a:xfrm>
          <a:off x="1032337" y="4521254"/>
          <a:ext cx="844061" cy="84406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3B881-8A3F-46BB-83E2-3327E1B41179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CE73D-9792-4AB4-B2F3-C0CD84A56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CE73D-9792-4AB4-B2F3-C0CD84A56AF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CE73D-9792-4AB4-B2F3-C0CD84A56AF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62B4F34-9887-476F-810F-ED6ED2327FAB}" type="datetimeFigureOut">
              <a:rPr lang="en-US" smtClean="0"/>
              <a:pPr/>
              <a:t>10/8/2012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55CC52F-001A-4DEA-A987-B4A4E0257A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0"/>
            <a:ext cx="6172200" cy="1828800"/>
          </a:xfrm>
        </p:spPr>
        <p:txBody>
          <a:bodyPr>
            <a:normAutofit/>
          </a:bodyPr>
          <a:lstStyle/>
          <a:p>
            <a:r>
              <a:rPr lang="en-US" sz="8000" dirty="0" smtClean="0"/>
              <a:t>WELCOME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Algerian" pitchFamily="82" charset="0"/>
              </a:rPr>
              <a:t>Reinforcement</a:t>
            </a:r>
            <a:endParaRPr lang="en-US" sz="6000" b="1" dirty="0">
              <a:latin typeface="Algerian" pitchFamily="82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Two ways of </a:t>
            </a:r>
          </a:p>
          <a:p>
            <a:pPr>
              <a:buNone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binding </a:t>
            </a:r>
          </a:p>
          <a:p>
            <a:pPr>
              <a:buNone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Reinforcement-</a:t>
            </a:r>
          </a:p>
          <a:p>
            <a:pPr marL="457200" indent="-457200">
              <a:buAutoNum type="arabicPeriod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ucida Calligraphy" pitchFamily="66" charset="0"/>
              </a:rPr>
              <a:t>Welding</a:t>
            </a:r>
          </a:p>
          <a:p>
            <a:pPr marL="457200" indent="-457200">
              <a:buAutoNum type="arabicPeriod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ucida Calligraphy" pitchFamily="66" charset="0"/>
              </a:rPr>
              <a:t>Wiring</a:t>
            </a:r>
          </a:p>
        </p:txBody>
      </p:sp>
      <p:pic>
        <p:nvPicPr>
          <p:cNvPr id="8" name="Content Placeholder 3" descr="DSC0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600200"/>
            <a:ext cx="3398000" cy="48736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DSC0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2514600"/>
            <a:ext cx="2590800" cy="2895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62200" y="2971800"/>
            <a:ext cx="1600200" cy="1447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1524000" y="3657600"/>
            <a:ext cx="838200" cy="381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971800"/>
            <a:ext cx="167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Calligraphy" pitchFamily="66" charset="0"/>
              </a:rPr>
              <a:t>GI wire used in binding</a:t>
            </a:r>
            <a:endParaRPr lang="en-US" sz="2800" dirty="0"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-0.35 -0.0277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Algerian" pitchFamily="82" charset="0"/>
              </a:rPr>
              <a:t>Shuttering</a:t>
            </a:r>
            <a:endParaRPr lang="en-US" sz="6000" b="1" dirty="0">
              <a:latin typeface="Algerian" pitchFamily="82" charset="0"/>
            </a:endParaRPr>
          </a:p>
        </p:txBody>
      </p:sp>
      <p:pic>
        <p:nvPicPr>
          <p:cNvPr id="6" name="Picture 5" descr="DSC0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371600"/>
            <a:ext cx="2595033" cy="4876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Content Placeholder 7" descr="DSC0195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371600"/>
            <a:ext cx="2667000" cy="4873625"/>
          </a:xfr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295400" y="6324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Lucida Calligraphy" pitchFamily="66" charset="0"/>
              </a:rPr>
              <a:t>Wood shuttering </a:t>
            </a:r>
            <a:endParaRPr lang="en-US" sz="2400" b="1" dirty="0">
              <a:latin typeface="Lucida Calligraphy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6324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Calligraphy" pitchFamily="66" charset="0"/>
              </a:rPr>
              <a:t>    </a:t>
            </a:r>
            <a:r>
              <a:rPr lang="en-US" sz="2400" b="1" dirty="0" smtClean="0">
                <a:latin typeface="Lucida Calligraphy" pitchFamily="66" charset="0"/>
              </a:rPr>
              <a:t>Steel shuttering</a:t>
            </a:r>
            <a:endParaRPr lang="en-US" sz="2400" b="1" dirty="0"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  Shuttering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4" name="Content Placeholder 3" descr="DSC000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838200" y="1676400"/>
            <a:ext cx="3655219" cy="4873625"/>
          </a:xfrm>
          <a:ln w="38100">
            <a:solidFill>
              <a:schemeClr val="tx1"/>
            </a:solidFill>
          </a:ln>
        </p:spPr>
      </p:pic>
      <p:pic>
        <p:nvPicPr>
          <p:cNvPr id="5" name="Picture 4" descr="DSC00077.JPG"/>
          <p:cNvPicPr>
            <a:picLocks noChangeAspect="1"/>
          </p:cNvPicPr>
          <p:nvPr/>
        </p:nvPicPr>
        <p:blipFill>
          <a:blip r:embed="rId3" cstate="print"/>
          <a:srcRect l="27778" r="20833" b="4545"/>
          <a:stretch>
            <a:fillRect/>
          </a:stretch>
        </p:blipFill>
        <p:spPr>
          <a:xfrm>
            <a:off x="4495800" y="3200400"/>
            <a:ext cx="2895600" cy="3352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48200" y="16764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    Gunny bags </a:t>
            </a:r>
          </a:p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Grease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4572000" y="1828800"/>
            <a:ext cx="685800" cy="304800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410200" y="2743200"/>
            <a:ext cx="304800" cy="38100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lgerian" pitchFamily="82" charset="0"/>
              </a:rPr>
              <a:t>Concrete Casting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4" name="Content Placeholder 3" descr="DSC0138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1" y="1752600"/>
            <a:ext cx="3276599" cy="4038600"/>
          </a:xfrm>
          <a:ln w="38100">
            <a:solidFill>
              <a:schemeClr val="tx1"/>
            </a:solidFill>
          </a:ln>
        </p:spPr>
      </p:pic>
      <p:pic>
        <p:nvPicPr>
          <p:cNvPr id="5" name="Content Placeholder 5" descr="DSC019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60000">
            <a:off x="6248400" y="1295400"/>
            <a:ext cx="2057400" cy="5181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19600" y="17526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Lucida Calligraphy" pitchFamily="66" charset="0"/>
              </a:rPr>
              <a:t>Concrete Casting is generally done in two lifts-</a:t>
            </a:r>
            <a:endParaRPr lang="en-US" sz="2400" b="1" dirty="0">
              <a:latin typeface="Lucida Calligraphy" pitchFamily="66" charset="0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5715000" y="4953000"/>
            <a:ext cx="1066800" cy="228600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5791200" y="3733800"/>
            <a:ext cx="1066800" cy="228600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19600" y="35814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2</a:t>
            </a:r>
            <a:r>
              <a:rPr lang="en-US" sz="2800" b="1" baseline="300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nd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lift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3400" y="4800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1</a:t>
            </a:r>
            <a:r>
              <a:rPr lang="en-US" sz="2800" b="1" baseline="30000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st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 lift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40955 0.00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allAtOnce"/>
      <p:bldP spid="6" grpId="1" build="allAtOnce"/>
      <p:bldP spid="13" grpId="0" animBg="1"/>
      <p:bldP spid="13" grpId="1" animBg="1"/>
      <p:bldP spid="15" grpId="0" animBg="1"/>
      <p:bldP spid="15" grpId="1" animBg="1"/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sz="quarter" idx="1"/>
          </p:nvPr>
        </p:nvSpPr>
        <p:spPr>
          <a:xfrm>
            <a:off x="457200" y="1600200"/>
            <a:ext cx="3200400" cy="458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The reasons behind this  is-</a:t>
            </a:r>
          </a:p>
          <a:p>
            <a:pPr marL="236538" indent="-177800"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</a:rPr>
              <a:t>Difficulties in compaction</a:t>
            </a:r>
          </a:p>
          <a:p>
            <a:pPr marL="236538" indent="-177800"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Lucida Calligraphy" pitchFamily="66" charset="0"/>
            </a:endParaRPr>
          </a:p>
          <a:p>
            <a:pPr marL="236538" indent="-177800"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</a:rPr>
              <a:t>Segregation</a:t>
            </a:r>
          </a:p>
          <a:p>
            <a:pPr marL="236538" indent="-177800"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Lucida Calligraphy" pitchFamily="66" charset="0"/>
            </a:endParaRPr>
          </a:p>
          <a:p>
            <a:pPr marL="236538" indent="-177800"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</a:rPr>
              <a:t>Heat evolve during hydration</a:t>
            </a:r>
          </a:p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pic>
        <p:nvPicPr>
          <p:cNvPr id="5" name="Content Placeholder 5" descr="DSC01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60000">
            <a:off x="5760060" y="1389159"/>
            <a:ext cx="2057400" cy="5181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Algerian" pitchFamily="82" charset="0"/>
              </a:rPr>
              <a:t>Concrete Casting</a:t>
            </a:r>
            <a:endParaRPr lang="en-US" sz="540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-0.16736 -0.0025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Column Details</a:t>
            </a:r>
            <a:endParaRPr lang="en-US" sz="6000" dirty="0">
              <a:latin typeface="Algerian" pitchFamily="82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Lucida Calligraphy" pitchFamily="66" charset="0"/>
              </a:rPr>
              <a:t>Verticality of Column</a:t>
            </a:r>
          </a:p>
          <a:p>
            <a:pPr>
              <a:buNone/>
            </a:pPr>
            <a:endParaRPr lang="en-US" sz="3600" b="1" dirty="0">
              <a:latin typeface="Lucida Calligraphy" pitchFamily="66" charset="0"/>
            </a:endParaRPr>
          </a:p>
        </p:txBody>
      </p:sp>
      <p:pic>
        <p:nvPicPr>
          <p:cNvPr id="4" name="Picture 3" descr="DSC0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667000"/>
            <a:ext cx="3581400" cy="2895600"/>
          </a:xfrm>
          <a:prstGeom prst="rect">
            <a:avLst/>
          </a:prstGeom>
        </p:spPr>
      </p:pic>
      <p:pic>
        <p:nvPicPr>
          <p:cNvPr id="5" name="Picture 4" descr="DSC00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2286000"/>
            <a:ext cx="3352800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7150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cript MT Bold" pitchFamily="66" charset="0"/>
              </a:rPr>
              <a:t>Bricks used in field instead of plumb bob</a:t>
            </a:r>
            <a:endParaRPr lang="en-US" sz="2800" dirty="0">
              <a:solidFill>
                <a:srgbClr val="002060"/>
              </a:solidFill>
              <a:latin typeface="Script MT Bold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Compaction</a:t>
            </a:r>
            <a:endParaRPr lang="en-US" sz="60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sz="3200" dirty="0" smtClean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524000"/>
            <a:ext cx="396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Lucida Calligraphy" pitchFamily="66" charset="0"/>
              </a:rPr>
              <a:t>Compaction can be done in different ways. Such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Lucida Calligraphy" pitchFamily="66" charset="0"/>
              </a:rPr>
              <a:t>as:</a:t>
            </a:r>
          </a:p>
          <a:p>
            <a:r>
              <a:rPr lang="en-US" sz="3200" b="1" dirty="0" smtClean="0">
                <a:latin typeface="Lucida Calligraphy" pitchFamily="66" charset="0"/>
              </a:rPr>
              <a:t>1.  Hand Compaction</a:t>
            </a:r>
          </a:p>
          <a:p>
            <a:pPr marL="457200" indent="-457200">
              <a:buAutoNum type="arabicPeriod" startAt="2"/>
            </a:pPr>
            <a:r>
              <a:rPr lang="en-US" sz="3200" b="1" dirty="0" smtClean="0">
                <a:latin typeface="Lucida Calligraphy" pitchFamily="66" charset="0"/>
              </a:rPr>
              <a:t>Vibrator</a:t>
            </a:r>
          </a:p>
        </p:txBody>
      </p:sp>
      <p:pic>
        <p:nvPicPr>
          <p:cNvPr id="9" name="Picture 8" descr="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447800"/>
            <a:ext cx="32004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Compaction</a:t>
            </a:r>
            <a:endParaRPr lang="en-US" sz="6000" dirty="0">
              <a:latin typeface="Algerian" pitchFamily="82" charset="0"/>
            </a:endParaRPr>
          </a:p>
        </p:txBody>
      </p:sp>
      <p:sp>
        <p:nvSpPr>
          <p:cNvPr id="5" name="Content Placeholder 4"/>
          <p:cNvSpPr txBox="1">
            <a:spLocks noGrp="1"/>
          </p:cNvSpPr>
          <p:nvPr>
            <p:ph sz="quarter" idx="1"/>
          </p:nvPr>
        </p:nvSpPr>
        <p:spPr>
          <a:xfrm>
            <a:off x="457200" y="1600200"/>
            <a:ext cx="518160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</a:rPr>
              <a:t>Minimizing void is very important to gain estimated strength.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</a:rPr>
              <a:t>So to minimize void  compaction is obligatory.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</a:rPr>
              <a:t>If we do not provide proper compaction then the concrete will be of lesser strength</a:t>
            </a:r>
          </a:p>
          <a:p>
            <a:endParaRPr lang="en-US" dirty="0"/>
          </a:p>
        </p:txBody>
      </p:sp>
      <p:pic>
        <p:nvPicPr>
          <p:cNvPr id="6" name="Picture 5" descr="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1752600"/>
            <a:ext cx="32004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Curing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4" name="Content Placeholder 3" descr="DSC000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24000"/>
            <a:ext cx="3287763" cy="4873625"/>
          </a:xfrm>
        </p:spPr>
      </p:pic>
      <p:sp>
        <p:nvSpPr>
          <p:cNvPr id="5" name="TextBox 4"/>
          <p:cNvSpPr txBox="1"/>
          <p:nvPr/>
        </p:nvSpPr>
        <p:spPr>
          <a:xfrm>
            <a:off x="4800600" y="1447800"/>
            <a:ext cx="304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</a:rPr>
              <a:t>The set concrete is kept continuously damp for some days in order to enable gain more strength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Curing</a:t>
            </a:r>
            <a:endParaRPr lang="en-US" sz="60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733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DSC00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524000"/>
            <a:ext cx="2154238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2438400"/>
            <a:ext cx="358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Lucida Calligraphy" pitchFamily="66" charset="0"/>
                <a:cs typeface="Arial" charset="0"/>
              </a:rPr>
              <a:t>Curing is done for 21 days , because water is required for Hydration Reaction of Concrete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8305800" cy="609600"/>
          </a:xfrm>
        </p:spPr>
        <p:txBody>
          <a:bodyPr>
            <a:noAutofit/>
          </a:bodyPr>
          <a:lstStyle/>
          <a:p>
            <a:pPr algn="l"/>
            <a:r>
              <a:rPr lang="en-US" sz="2400" kern="100" spc="-3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w Cen MT" pitchFamily="34" charset="0"/>
                <a:ea typeface="Adobe Kaiti Std R" pitchFamily="18" charset="-128"/>
                <a:cs typeface="Browallia New" pitchFamily="34" charset="-34"/>
              </a:rPr>
              <a:t>BANGLADESH  UNIVERSITY  OF ENGINEERING  &amp;  TECHNOLOGY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752600"/>
            <a:ext cx="7696200" cy="4622322"/>
          </a:xfrm>
        </p:spPr>
        <p:txBody>
          <a:bodyPr>
            <a:normAutofit/>
          </a:bodyPr>
          <a:lstStyle/>
          <a:p>
            <a:pPr algn="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1000" dirty="0">
              <a:latin typeface="Algerian" pitchFamily="82" charset="0"/>
              <a:cs typeface="Times New Roman" pitchFamily="18" charset="0"/>
            </a:endParaRPr>
          </a:p>
          <a:p>
            <a:pPr algn="r"/>
            <a:endParaRPr lang="en-US" sz="5400" dirty="0" smtClean="0">
              <a:solidFill>
                <a:schemeClr val="tx2">
                  <a:lumMod val="75000"/>
                </a:schemeClr>
              </a:solidFill>
              <a:latin typeface="Algerian" pitchFamily="82" charset="0"/>
              <a:cs typeface="Times New Roman" pitchFamily="18" charset="0"/>
            </a:endParaRPr>
          </a:p>
        </p:txBody>
      </p:sp>
      <p:pic>
        <p:nvPicPr>
          <p:cNvPr id="4" name="Picture 3" descr="C:\Program Files\Microsoft Office\MEDIA\CAGCAT10\j0293828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304800"/>
            <a:ext cx="838200" cy="83144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Picture 4" descr="gazprom-headquarters-russia-600x423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505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6F2927"/>
                </a:solidFill>
                <a:latin typeface="Forte" pitchFamily="66" charset="0"/>
              </a:rPr>
              <a:t> </a:t>
            </a:r>
            <a:r>
              <a:rPr lang="en-US" sz="7200" b="1" dirty="0" err="1" smtClean="0">
                <a:solidFill>
                  <a:schemeClr val="accent2">
                    <a:lumMod val="50000"/>
                  </a:schemeClr>
                </a:solidFill>
                <a:latin typeface="Old English Text MT" pitchFamily="66" charset="0"/>
              </a:rPr>
              <a:t>Beam,Column</a:t>
            </a:r>
            <a:r>
              <a:rPr lang="en-US" sz="7200" b="1" dirty="0" smtClean="0">
                <a:solidFill>
                  <a:schemeClr val="accent2">
                    <a:lumMod val="50000"/>
                  </a:schemeClr>
                </a:solidFill>
                <a:latin typeface="Old English Text MT" pitchFamily="66" charset="0"/>
              </a:rPr>
              <a:t> &amp; Slab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Old English Text MT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7432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Algerian" pitchFamily="82" charset="0"/>
              </a:rPr>
              <a:t>Construction of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Algerian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1336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381514"/>
                </a:solidFill>
                <a:latin typeface="Forte" pitchFamily="66" charset="0"/>
                <a:cs typeface="Times New Roman" pitchFamily="18" charset="0"/>
              </a:rPr>
              <a:t>A Presentation 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6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1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50"/>
                            </p:stCondLst>
                            <p:childTnLst>
                              <p:par>
                                <p:cTn id="3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9144000" cy="10668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Algerian" pitchFamily="82" charset="0"/>
              </a:rPr>
              <a:t>Beam Construction</a:t>
            </a:r>
            <a:endParaRPr lang="en-US" sz="6000" b="1" dirty="0">
              <a:latin typeface="Algerian" pitchFamily="82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438400" y="5181600"/>
            <a:ext cx="4191000" cy="1588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7000" y="5029200"/>
            <a:ext cx="4114800" cy="1588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47800" y="5334000"/>
            <a:ext cx="5943600" cy="1588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2200" y="4876800"/>
            <a:ext cx="5257800" cy="1588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44" idx="2"/>
          </p:cNvCxnSpPr>
          <p:nvPr/>
        </p:nvCxnSpPr>
        <p:spPr>
          <a:xfrm rot="10800000" flipV="1">
            <a:off x="1066800" y="5259388"/>
            <a:ext cx="838200" cy="17462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010400" y="5257800"/>
            <a:ext cx="838200" cy="1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/>
          <p:cNvSpPr/>
          <p:nvPr/>
        </p:nvSpPr>
        <p:spPr>
          <a:xfrm>
            <a:off x="971550" y="4953000"/>
            <a:ext cx="438150" cy="323850"/>
          </a:xfrm>
          <a:custGeom>
            <a:avLst/>
            <a:gdLst>
              <a:gd name="connsiteX0" fmla="*/ 438150 w 438150"/>
              <a:gd name="connsiteY0" fmla="*/ 38100 h 266700"/>
              <a:gd name="connsiteX1" fmla="*/ 57150 w 438150"/>
              <a:gd name="connsiteY1" fmla="*/ 38100 h 266700"/>
              <a:gd name="connsiteX2" fmla="*/ 95250 w 438150"/>
              <a:gd name="connsiteY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150" h="266700">
                <a:moveTo>
                  <a:pt x="438150" y="38100"/>
                </a:moveTo>
                <a:cubicBezTo>
                  <a:pt x="276225" y="19050"/>
                  <a:pt x="114300" y="0"/>
                  <a:pt x="57150" y="38100"/>
                </a:cubicBezTo>
                <a:cubicBezTo>
                  <a:pt x="0" y="76200"/>
                  <a:pt x="0" y="247650"/>
                  <a:pt x="95250" y="266700"/>
                </a:cubicBezTo>
              </a:path>
            </a:pathLst>
          </a:cu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endCxn id="52" idx="2"/>
          </p:cNvCxnSpPr>
          <p:nvPr/>
        </p:nvCxnSpPr>
        <p:spPr>
          <a:xfrm rot="10800000" flipV="1">
            <a:off x="1924050" y="4800600"/>
            <a:ext cx="838200" cy="17462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1828800" y="4495800"/>
            <a:ext cx="438150" cy="322262"/>
          </a:xfrm>
          <a:custGeom>
            <a:avLst/>
            <a:gdLst>
              <a:gd name="connsiteX0" fmla="*/ 438150 w 438150"/>
              <a:gd name="connsiteY0" fmla="*/ 38100 h 266700"/>
              <a:gd name="connsiteX1" fmla="*/ 57150 w 438150"/>
              <a:gd name="connsiteY1" fmla="*/ 38100 h 266700"/>
              <a:gd name="connsiteX2" fmla="*/ 95250 w 438150"/>
              <a:gd name="connsiteY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150" h="266700">
                <a:moveTo>
                  <a:pt x="438150" y="38100"/>
                </a:moveTo>
                <a:cubicBezTo>
                  <a:pt x="276225" y="19050"/>
                  <a:pt x="114300" y="0"/>
                  <a:pt x="57150" y="38100"/>
                </a:cubicBezTo>
                <a:cubicBezTo>
                  <a:pt x="0" y="76200"/>
                  <a:pt x="0" y="247650"/>
                  <a:pt x="95250" y="266700"/>
                </a:cubicBezTo>
              </a:path>
            </a:pathLst>
          </a:cu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7239000" y="4800600"/>
            <a:ext cx="762000" cy="1588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>
            <a:off x="7924800" y="4495800"/>
            <a:ext cx="346276" cy="381000"/>
          </a:xfrm>
          <a:custGeom>
            <a:avLst/>
            <a:gdLst>
              <a:gd name="connsiteX0" fmla="*/ 0 w 381965"/>
              <a:gd name="connsiteY0" fmla="*/ 19291 h 233423"/>
              <a:gd name="connsiteX1" fmla="*/ 312517 w 381965"/>
              <a:gd name="connsiteY1" fmla="*/ 30866 h 233423"/>
              <a:gd name="connsiteX2" fmla="*/ 335666 w 381965"/>
              <a:gd name="connsiteY2" fmla="*/ 204486 h 233423"/>
              <a:gd name="connsiteX3" fmla="*/ 34724 w 381965"/>
              <a:gd name="connsiteY3" fmla="*/ 204486 h 23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965" h="233423">
                <a:moveTo>
                  <a:pt x="0" y="19291"/>
                </a:moveTo>
                <a:cubicBezTo>
                  <a:pt x="128286" y="9645"/>
                  <a:pt x="256573" y="0"/>
                  <a:pt x="312517" y="30866"/>
                </a:cubicBezTo>
                <a:cubicBezTo>
                  <a:pt x="368461" y="61732"/>
                  <a:pt x="381965" y="175549"/>
                  <a:pt x="335666" y="204486"/>
                </a:cubicBezTo>
                <a:cubicBezTo>
                  <a:pt x="289367" y="233423"/>
                  <a:pt x="81023" y="189053"/>
                  <a:pt x="34724" y="204486"/>
                </a:cubicBezTo>
              </a:path>
            </a:pathLst>
          </a:cu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>
            <a:off x="1219200" y="4953000"/>
            <a:ext cx="6781800" cy="76200"/>
          </a:xfrm>
          <a:prstGeom prst="line">
            <a:avLst/>
          </a:prstGeom>
          <a:ln w="539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1569720" y="5257800"/>
            <a:ext cx="33020" cy="121920"/>
          </a:xfrm>
          <a:custGeom>
            <a:avLst/>
            <a:gdLst>
              <a:gd name="connsiteX0" fmla="*/ 0 w 33020"/>
              <a:gd name="connsiteY0" fmla="*/ 121920 h 121920"/>
              <a:gd name="connsiteX1" fmla="*/ 30480 w 33020"/>
              <a:gd name="connsiteY1" fmla="*/ 0 h 121920"/>
              <a:gd name="connsiteX2" fmla="*/ 0 w 33020"/>
              <a:gd name="connsiteY2" fmla="*/ 12192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20" h="121920">
                <a:moveTo>
                  <a:pt x="0" y="121920"/>
                </a:moveTo>
                <a:cubicBezTo>
                  <a:pt x="0" y="121920"/>
                  <a:pt x="27940" y="0"/>
                  <a:pt x="30480" y="0"/>
                </a:cubicBezTo>
                <a:cubicBezTo>
                  <a:pt x="33020" y="0"/>
                  <a:pt x="0" y="121920"/>
                  <a:pt x="0" y="121920"/>
                </a:cubicBezTo>
                <a:close/>
              </a:path>
            </a:pathLst>
          </a:cu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7132320" y="5212080"/>
            <a:ext cx="66040" cy="167640"/>
          </a:xfrm>
          <a:custGeom>
            <a:avLst/>
            <a:gdLst>
              <a:gd name="connsiteX0" fmla="*/ 0 w 66040"/>
              <a:gd name="connsiteY0" fmla="*/ 167640 h 167640"/>
              <a:gd name="connsiteX1" fmla="*/ 60960 w 66040"/>
              <a:gd name="connsiteY1" fmla="*/ 0 h 167640"/>
              <a:gd name="connsiteX2" fmla="*/ 0 w 66040"/>
              <a:gd name="connsiteY2" fmla="*/ 16764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040" h="167640">
                <a:moveTo>
                  <a:pt x="0" y="167640"/>
                </a:moveTo>
                <a:cubicBezTo>
                  <a:pt x="0" y="167640"/>
                  <a:pt x="55880" y="0"/>
                  <a:pt x="60960" y="0"/>
                </a:cubicBezTo>
                <a:cubicBezTo>
                  <a:pt x="66040" y="0"/>
                  <a:pt x="0" y="167640"/>
                  <a:pt x="0" y="167640"/>
                </a:cubicBezTo>
                <a:close/>
              </a:path>
            </a:pathLst>
          </a:cu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2463800" y="4798060"/>
            <a:ext cx="99060" cy="185420"/>
          </a:xfrm>
          <a:custGeom>
            <a:avLst/>
            <a:gdLst>
              <a:gd name="connsiteX0" fmla="*/ 5080 w 99060"/>
              <a:gd name="connsiteY0" fmla="*/ 185420 h 185420"/>
              <a:gd name="connsiteX1" fmla="*/ 66040 w 99060"/>
              <a:gd name="connsiteY1" fmla="*/ 2540 h 185420"/>
              <a:gd name="connsiteX2" fmla="*/ 96520 w 99060"/>
              <a:gd name="connsiteY2" fmla="*/ 170180 h 185420"/>
              <a:gd name="connsiteX3" fmla="*/ 50800 w 99060"/>
              <a:gd name="connsiteY3" fmla="*/ 78740 h 18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" h="185420">
                <a:moveTo>
                  <a:pt x="5080" y="185420"/>
                </a:moveTo>
                <a:cubicBezTo>
                  <a:pt x="27940" y="95250"/>
                  <a:pt x="50800" y="5080"/>
                  <a:pt x="66040" y="2540"/>
                </a:cubicBezTo>
                <a:cubicBezTo>
                  <a:pt x="81280" y="0"/>
                  <a:pt x="99060" y="157480"/>
                  <a:pt x="96520" y="170180"/>
                </a:cubicBezTo>
                <a:cubicBezTo>
                  <a:pt x="93980" y="182880"/>
                  <a:pt x="0" y="119380"/>
                  <a:pt x="50800" y="78740"/>
                </a:cubicBezTo>
              </a:path>
            </a:pathLst>
          </a:cu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7391400" y="4780280"/>
            <a:ext cx="48260" cy="172720"/>
          </a:xfrm>
          <a:custGeom>
            <a:avLst/>
            <a:gdLst>
              <a:gd name="connsiteX0" fmla="*/ 0 w 48260"/>
              <a:gd name="connsiteY0" fmla="*/ 172720 h 172720"/>
              <a:gd name="connsiteX1" fmla="*/ 45720 w 48260"/>
              <a:gd name="connsiteY1" fmla="*/ 5080 h 172720"/>
              <a:gd name="connsiteX2" fmla="*/ 0 w 48260"/>
              <a:gd name="connsiteY2" fmla="*/ 172720 h 17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" h="172720">
                <a:moveTo>
                  <a:pt x="0" y="172720"/>
                </a:moveTo>
                <a:cubicBezTo>
                  <a:pt x="0" y="172720"/>
                  <a:pt x="43180" y="0"/>
                  <a:pt x="45720" y="5080"/>
                </a:cubicBezTo>
                <a:cubicBezTo>
                  <a:pt x="48260" y="10160"/>
                  <a:pt x="0" y="172720"/>
                  <a:pt x="0" y="172720"/>
                </a:cubicBezTo>
                <a:close/>
              </a:path>
            </a:pathLst>
          </a:cu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 rot="5400000" flipH="1" flipV="1">
            <a:off x="30480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 flipH="1" flipV="1">
            <a:off x="33528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>
            <a:off x="30099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28567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 flipH="1" flipV="1">
            <a:off x="35814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 flipH="1" flipV="1">
            <a:off x="38862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35433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33901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 flipH="1" flipV="1">
            <a:off x="41148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 flipH="1" flipV="1">
            <a:off x="44196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40767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39235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 flipH="1" flipV="1">
            <a:off x="51054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5400000" flipH="1" flipV="1">
            <a:off x="54102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5400000">
            <a:off x="50673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5400000">
            <a:off x="49141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 flipH="1" flipV="1">
            <a:off x="56388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5400000" flipH="1" flipV="1">
            <a:off x="59436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5400000">
            <a:off x="56007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5400000">
            <a:off x="54475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 flipH="1" flipV="1">
            <a:off x="58674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rot="5400000" flipH="1" flipV="1">
            <a:off x="61722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5400000">
            <a:off x="58293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5400000">
            <a:off x="56761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5400000" flipH="1" flipV="1">
            <a:off x="60960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5400000" flipH="1" flipV="1">
            <a:off x="64008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5400000">
            <a:off x="60579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rot="5400000">
            <a:off x="59047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5400000" flipH="1" flipV="1">
            <a:off x="64008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rot="5400000" flipH="1" flipV="1">
            <a:off x="67056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rot="5400000">
            <a:off x="63627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5400000">
            <a:off x="62095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5400000" flipH="1" flipV="1">
            <a:off x="45720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5400000" flipH="1" flipV="1">
            <a:off x="48768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5400000">
            <a:off x="45339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5400000">
            <a:off x="43807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5400000" flipH="1" flipV="1">
            <a:off x="66294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5400000" flipH="1" flipV="1">
            <a:off x="69342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rot="5400000">
            <a:off x="65913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5400000">
            <a:off x="64381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5400000" flipH="1" flipV="1">
            <a:off x="26670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rot="5400000" flipH="1" flipV="1">
            <a:off x="29718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5400000">
            <a:off x="26289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24757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 flipH="1" flipV="1">
            <a:off x="25146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5400000" flipH="1" flipV="1">
            <a:off x="28194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rot="5400000">
            <a:off x="24765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rot="5400000">
            <a:off x="23233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rot="5400000" flipH="1" flipV="1">
            <a:off x="22860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rot="5400000" flipH="1" flipV="1">
            <a:off x="25908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5400000">
            <a:off x="22479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5400000">
            <a:off x="20947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5400000" flipH="1" flipV="1">
            <a:off x="21336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rot="5400000" flipH="1" flipV="1">
            <a:off x="24384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5400000">
            <a:off x="20955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5400000">
            <a:off x="19423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5400000" flipH="1" flipV="1">
            <a:off x="19812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rot="5400000" flipH="1" flipV="1">
            <a:off x="22860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5400000">
            <a:off x="17899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rot="5400000" flipH="1" flipV="1">
            <a:off x="67818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rot="5400000" flipH="1" flipV="1">
            <a:off x="70866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5400000">
            <a:off x="67437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rot="5400000">
            <a:off x="65905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rot="5400000" flipH="1" flipV="1">
            <a:off x="6934200" y="4876800"/>
            <a:ext cx="5334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rot="5400000" flipH="1" flipV="1">
            <a:off x="7239000" y="4648200"/>
            <a:ext cx="457200" cy="1588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rot="5400000">
            <a:off x="68961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rot="5400000">
            <a:off x="6742906" y="5219700"/>
            <a:ext cx="381794" cy="794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5400000">
            <a:off x="1943100" y="4457700"/>
            <a:ext cx="609600" cy="533400"/>
          </a:xfrm>
          <a:prstGeom prst="line">
            <a:avLst/>
          </a:prstGeom>
          <a:ln w="28575">
            <a:solidFill>
              <a:srgbClr val="974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2057400" y="4495800"/>
            <a:ext cx="5943600" cy="1588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Freeform 270"/>
          <p:cNvSpPr/>
          <p:nvPr/>
        </p:nvSpPr>
        <p:spPr>
          <a:xfrm>
            <a:off x="7841673" y="5025736"/>
            <a:ext cx="469900" cy="266700"/>
          </a:xfrm>
          <a:custGeom>
            <a:avLst/>
            <a:gdLst>
              <a:gd name="connsiteX0" fmla="*/ 0 w 469900"/>
              <a:gd name="connsiteY0" fmla="*/ 238991 h 266700"/>
              <a:gd name="connsiteX1" fmla="*/ 381000 w 469900"/>
              <a:gd name="connsiteY1" fmla="*/ 232064 h 266700"/>
              <a:gd name="connsiteX2" fmla="*/ 408709 w 469900"/>
              <a:gd name="connsiteY2" fmla="*/ 31173 h 266700"/>
              <a:gd name="connsiteX3" fmla="*/ 13854 w 469900"/>
              <a:gd name="connsiteY3" fmla="*/ 45028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266700">
                <a:moveTo>
                  <a:pt x="0" y="238991"/>
                </a:moveTo>
                <a:cubicBezTo>
                  <a:pt x="156441" y="252845"/>
                  <a:pt x="312882" y="266700"/>
                  <a:pt x="381000" y="232064"/>
                </a:cubicBezTo>
                <a:cubicBezTo>
                  <a:pt x="449118" y="197428"/>
                  <a:pt x="469900" y="62346"/>
                  <a:pt x="408709" y="31173"/>
                </a:cubicBezTo>
                <a:cubicBezTo>
                  <a:pt x="347518" y="0"/>
                  <a:pt x="69272" y="32328"/>
                  <a:pt x="13854" y="45028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Cube 271"/>
          <p:cNvSpPr/>
          <p:nvPr/>
        </p:nvSpPr>
        <p:spPr>
          <a:xfrm>
            <a:off x="762000" y="4419600"/>
            <a:ext cx="7696200" cy="1295400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3333 L 3.33333E-6 -0.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3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4" grpId="0" animBg="1"/>
      <p:bldP spid="52" grpId="0" animBg="1"/>
      <p:bldP spid="54" grpId="0" animBg="1"/>
      <p:bldP spid="271" grpId="0" animBg="1"/>
      <p:bldP spid="2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Reinforcement of Beam</a:t>
            </a:r>
            <a:endParaRPr lang="en-US" sz="600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Reinforcement of beam</a:t>
            </a:r>
            <a:endParaRPr lang="en-US" sz="60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Minimum 4 rods are used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 Extra top &amp; bottoms are used to prevent further bending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 descr="4149242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048000"/>
            <a:ext cx="2514600" cy="3505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DSC00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3048000"/>
            <a:ext cx="2635250" cy="3505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rot="10800000">
            <a:off x="1066800" y="4648200"/>
            <a:ext cx="19812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5791200" y="5105400"/>
            <a:ext cx="160020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4114800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Lucida Calligraphy" pitchFamily="66" charset="0"/>
              </a:rPr>
              <a:t>Extra Top</a:t>
            </a:r>
            <a:endParaRPr lang="en-US" sz="2400" b="1" dirty="0"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1400" y="4648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Lucida Calligraphy" pitchFamily="66" charset="0"/>
              </a:rPr>
              <a:t>Extra </a:t>
            </a:r>
          </a:p>
          <a:p>
            <a:r>
              <a:rPr lang="en-US" sz="2400" b="1" dirty="0" smtClean="0">
                <a:latin typeface="Lucida Calligraphy" pitchFamily="66" charset="0"/>
              </a:rPr>
              <a:t>Bottom</a:t>
            </a:r>
            <a:endParaRPr lang="en-US" sz="2400" b="1" dirty="0"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Types of beams</a:t>
            </a:r>
            <a:endParaRPr lang="en-US" sz="6000" dirty="0"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Lucida Calligraphy" pitchFamily="66" charset="0"/>
              </a:rPr>
              <a:t>Simply Supported Beam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Lucida Calligraphy" pitchFamily="66" charset="0"/>
              </a:rPr>
              <a:t> Cantilever Beam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Lucida Calligraphy" pitchFamily="66" charset="0"/>
              </a:rPr>
              <a:t> Overhanging Beam</a:t>
            </a:r>
          </a:p>
          <a:p>
            <a:pPr>
              <a:buNone/>
            </a:pPr>
            <a:endParaRPr lang="en-US" dirty="0">
              <a:latin typeface="Lucida Calligraphy" pitchFamily="66" charset="0"/>
            </a:endParaRPr>
          </a:p>
        </p:txBody>
      </p:sp>
      <p:pic>
        <p:nvPicPr>
          <p:cNvPr id="6" name="Picture 5" descr="DSC01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895600"/>
            <a:ext cx="5029200" cy="329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Stirrups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7" name="Content Placeholder 6" descr="DSC0005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971801"/>
            <a:ext cx="4038600" cy="3048000"/>
          </a:xfrm>
        </p:spPr>
      </p:pic>
      <p:pic>
        <p:nvPicPr>
          <p:cNvPr id="8" name="Picture 7" descr="DSC00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28800"/>
            <a:ext cx="37338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Stirrup Bending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6" name="Content Placeholder 5" descr="DSC0005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78908" y="1600200"/>
            <a:ext cx="5424184" cy="4873625"/>
          </a:xfrm>
        </p:spPr>
      </p:pic>
      <p:cxnSp>
        <p:nvCxnSpPr>
          <p:cNvPr id="9" name="Straight Connector 8"/>
          <p:cNvCxnSpPr/>
          <p:nvPr/>
        </p:nvCxnSpPr>
        <p:spPr>
          <a:xfrm rot="5400000">
            <a:off x="2361406" y="3124200"/>
            <a:ext cx="915194" cy="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1905000" y="2286000"/>
            <a:ext cx="990600" cy="381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905794" y="2743200"/>
            <a:ext cx="608806" cy="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09800" y="3048000"/>
            <a:ext cx="609600" cy="228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62800" y="2743200"/>
            <a:ext cx="167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Calligraphy" pitchFamily="66" charset="0"/>
              </a:rPr>
              <a:t>90 degree hooking</a:t>
            </a:r>
            <a:endParaRPr lang="en-US" sz="2800" dirty="0">
              <a:latin typeface="Lucida Calligraphy" pitchFamily="66" charset="0"/>
            </a:endParaRPr>
          </a:p>
        </p:txBody>
      </p:sp>
      <p:cxnSp>
        <p:nvCxnSpPr>
          <p:cNvPr id="31" name="Elbow Connector 30"/>
          <p:cNvCxnSpPr/>
          <p:nvPr/>
        </p:nvCxnSpPr>
        <p:spPr>
          <a:xfrm>
            <a:off x="2895600" y="2667000"/>
            <a:ext cx="4267200" cy="914400"/>
          </a:xfrm>
          <a:prstGeom prst="bentConnector3">
            <a:avLst>
              <a:gd name="adj1" fmla="val 11576"/>
            </a:avLst>
          </a:prstGeom>
          <a:ln w="76200">
            <a:solidFill>
              <a:schemeClr val="accent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dirty="0" smtClean="0">
                <a:latin typeface="Algerian" pitchFamily="82" charset="0"/>
              </a:rPr>
              <a:t>Distance between stirrups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4" name="Content Placeholder 3" descr="DSC014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057400"/>
            <a:ext cx="8458200" cy="3638550"/>
          </a:xfrm>
        </p:spPr>
      </p:pic>
      <p:cxnSp>
        <p:nvCxnSpPr>
          <p:cNvPr id="11" name="Straight Connector 10"/>
          <p:cNvCxnSpPr/>
          <p:nvPr/>
        </p:nvCxnSpPr>
        <p:spPr>
          <a:xfrm>
            <a:off x="381000" y="1676400"/>
            <a:ext cx="4876800" cy="838200"/>
          </a:xfrm>
          <a:prstGeom prst="line">
            <a:avLst/>
          </a:prstGeom>
          <a:ln w="762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257006" y="2819400"/>
            <a:ext cx="610394" cy="794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62600" y="2514600"/>
            <a:ext cx="2895600" cy="533400"/>
          </a:xfrm>
          <a:prstGeom prst="line">
            <a:avLst/>
          </a:prstGeom>
          <a:ln w="762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8191103" y="3315097"/>
            <a:ext cx="534194" cy="1588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152400" y="1905000"/>
            <a:ext cx="4572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4991894" y="2704306"/>
            <a:ext cx="5334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57400" y="12954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Long distanced stirrups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38800" y="12954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Close distanced stirrups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7010400" y="1981200"/>
            <a:ext cx="152400" cy="762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3581400" y="1752600"/>
            <a:ext cx="1524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Beam Shuttering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4" name="Content Placeholder 3" descr="DSC014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36800"/>
            <a:ext cx="8001000" cy="3400425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dirty="0" smtClean="0">
                <a:latin typeface="Algerian" pitchFamily="82" charset="0"/>
              </a:rPr>
              <a:t>Reinforcement alignment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4" name="Content Placeholder 3" descr="ubi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2209798" y="1752600"/>
            <a:ext cx="4724401" cy="3352800"/>
          </a:xfrm>
          <a:ln w="38100">
            <a:solidFill>
              <a:schemeClr val="tx1"/>
            </a:solidFill>
          </a:ln>
        </p:spPr>
      </p:pic>
      <p:sp>
        <p:nvSpPr>
          <p:cNvPr id="5" name="Right Arrow 4"/>
          <p:cNvSpPr/>
          <p:nvPr/>
        </p:nvSpPr>
        <p:spPr>
          <a:xfrm>
            <a:off x="1524000" y="3200400"/>
            <a:ext cx="1143000" cy="381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362200"/>
            <a:ext cx="144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ucida Calligraphy" pitchFamily="66" charset="0"/>
              </a:rPr>
              <a:t>Rods are bended at the end</a:t>
            </a:r>
            <a:endParaRPr lang="en-US" sz="2400" dirty="0"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Slab Construction</a:t>
            </a:r>
            <a:endParaRPr lang="en-US" sz="60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oper Black" pitchFamily="18" charset="0"/>
              </a:rPr>
              <a:t> </a:t>
            </a:r>
            <a:r>
              <a:rPr lang="en-US" sz="6000" b="1" dirty="0" smtClean="0">
                <a:latin typeface="Algerian" pitchFamily="82" charset="0"/>
              </a:rPr>
              <a:t>Load Transfer </a:t>
            </a:r>
            <a:endParaRPr lang="en-US" sz="6000" b="1" dirty="0">
              <a:latin typeface="Algerian" pitchFamily="82" charset="0"/>
            </a:endParaRPr>
          </a:p>
        </p:txBody>
      </p:sp>
      <p:sp>
        <p:nvSpPr>
          <p:cNvPr id="5" name="Cube 4"/>
          <p:cNvSpPr/>
          <p:nvPr/>
        </p:nvSpPr>
        <p:spPr>
          <a:xfrm>
            <a:off x="3733800" y="3124200"/>
            <a:ext cx="990600" cy="2743200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4953000" y="2057400"/>
            <a:ext cx="914400" cy="2667000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6172200" y="3200400"/>
            <a:ext cx="990600" cy="2667000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balanced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/>
          <p:cNvSpPr/>
          <p:nvPr/>
        </p:nvSpPr>
        <p:spPr>
          <a:xfrm>
            <a:off x="7543800" y="1905000"/>
            <a:ext cx="914400" cy="2667000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35"/>
          <p:cNvSpPr/>
          <p:nvPr/>
        </p:nvSpPr>
        <p:spPr>
          <a:xfrm>
            <a:off x="5867400" y="1676400"/>
            <a:ext cx="2743200" cy="762000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6324600" y="1676400"/>
            <a:ext cx="2362200" cy="2057400"/>
            <a:chOff x="7010400" y="3657600"/>
            <a:chExt cx="2362200" cy="2057400"/>
          </a:xfrm>
        </p:grpSpPr>
        <p:sp>
          <p:nvSpPr>
            <p:cNvPr id="24" name="Cube 23"/>
            <p:cNvSpPr/>
            <p:nvPr/>
          </p:nvSpPr>
          <p:spPr>
            <a:xfrm>
              <a:off x="8382000" y="36576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/>
            <p:cNvSpPr/>
            <p:nvPr/>
          </p:nvSpPr>
          <p:spPr>
            <a:xfrm>
              <a:off x="8229600" y="38100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/>
            <p:cNvSpPr/>
            <p:nvPr/>
          </p:nvSpPr>
          <p:spPr>
            <a:xfrm>
              <a:off x="8077200" y="39624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/>
            <p:cNvSpPr/>
            <p:nvPr/>
          </p:nvSpPr>
          <p:spPr>
            <a:xfrm>
              <a:off x="7924800" y="41148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/>
            <p:cNvSpPr/>
            <p:nvPr/>
          </p:nvSpPr>
          <p:spPr>
            <a:xfrm>
              <a:off x="7772400" y="42672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/>
            <p:cNvSpPr/>
            <p:nvPr/>
          </p:nvSpPr>
          <p:spPr>
            <a:xfrm>
              <a:off x="7620000" y="44196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/>
            <p:cNvSpPr/>
            <p:nvPr/>
          </p:nvSpPr>
          <p:spPr>
            <a:xfrm>
              <a:off x="7467600" y="45720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/>
            <p:cNvSpPr/>
            <p:nvPr/>
          </p:nvSpPr>
          <p:spPr>
            <a:xfrm>
              <a:off x="7315200" y="47244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/>
            <p:cNvSpPr/>
            <p:nvPr/>
          </p:nvSpPr>
          <p:spPr>
            <a:xfrm>
              <a:off x="7162800" y="48768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/>
            <p:cNvSpPr/>
            <p:nvPr/>
          </p:nvSpPr>
          <p:spPr>
            <a:xfrm>
              <a:off x="7010400" y="50292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657600" y="1676400"/>
            <a:ext cx="2362200" cy="2057400"/>
            <a:chOff x="3733800" y="1371600"/>
            <a:chExt cx="2362200" cy="2057400"/>
          </a:xfrm>
        </p:grpSpPr>
        <p:sp>
          <p:nvSpPr>
            <p:cNvPr id="48" name="Cube 47"/>
            <p:cNvSpPr/>
            <p:nvPr/>
          </p:nvSpPr>
          <p:spPr>
            <a:xfrm>
              <a:off x="5105400" y="13716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/>
            <p:cNvSpPr/>
            <p:nvPr/>
          </p:nvSpPr>
          <p:spPr>
            <a:xfrm>
              <a:off x="4953000" y="15240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/>
            <p:cNvSpPr/>
            <p:nvPr/>
          </p:nvSpPr>
          <p:spPr>
            <a:xfrm>
              <a:off x="4800600" y="16764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/>
            <p:cNvSpPr/>
            <p:nvPr/>
          </p:nvSpPr>
          <p:spPr>
            <a:xfrm>
              <a:off x="4648200" y="18288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/>
            <p:cNvSpPr/>
            <p:nvPr/>
          </p:nvSpPr>
          <p:spPr>
            <a:xfrm>
              <a:off x="4495800" y="19812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be 55"/>
            <p:cNvSpPr/>
            <p:nvPr/>
          </p:nvSpPr>
          <p:spPr>
            <a:xfrm>
              <a:off x="4343400" y="21336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ube 56"/>
            <p:cNvSpPr/>
            <p:nvPr/>
          </p:nvSpPr>
          <p:spPr>
            <a:xfrm>
              <a:off x="4191000" y="22860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ube 57"/>
            <p:cNvSpPr/>
            <p:nvPr/>
          </p:nvSpPr>
          <p:spPr>
            <a:xfrm>
              <a:off x="4038600" y="24384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ube 58"/>
            <p:cNvSpPr/>
            <p:nvPr/>
          </p:nvSpPr>
          <p:spPr>
            <a:xfrm>
              <a:off x="3886200" y="25908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ube 59"/>
            <p:cNvSpPr/>
            <p:nvPr/>
          </p:nvSpPr>
          <p:spPr>
            <a:xfrm>
              <a:off x="3733800" y="2743200"/>
              <a:ext cx="990600" cy="6858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Cube 60"/>
          <p:cNvSpPr/>
          <p:nvPr/>
        </p:nvSpPr>
        <p:spPr>
          <a:xfrm>
            <a:off x="4495800" y="3048000"/>
            <a:ext cx="2743200" cy="762000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3505200" y="1524000"/>
            <a:ext cx="5181600" cy="1752600"/>
            <a:chOff x="3581400" y="1447800"/>
            <a:chExt cx="5181600" cy="1752600"/>
          </a:xfrm>
        </p:grpSpPr>
        <p:sp>
          <p:nvSpPr>
            <p:cNvPr id="71" name="Cube 70"/>
            <p:cNvSpPr/>
            <p:nvPr/>
          </p:nvSpPr>
          <p:spPr>
            <a:xfrm>
              <a:off x="4800600" y="1447800"/>
              <a:ext cx="3962400" cy="5334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ube 71"/>
            <p:cNvSpPr/>
            <p:nvPr/>
          </p:nvSpPr>
          <p:spPr>
            <a:xfrm>
              <a:off x="4648200" y="1600200"/>
              <a:ext cx="3962400" cy="5334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ube 72"/>
            <p:cNvSpPr/>
            <p:nvPr/>
          </p:nvSpPr>
          <p:spPr>
            <a:xfrm>
              <a:off x="4495800" y="1752600"/>
              <a:ext cx="3962400" cy="5334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ube 73"/>
            <p:cNvSpPr/>
            <p:nvPr/>
          </p:nvSpPr>
          <p:spPr>
            <a:xfrm>
              <a:off x="4343400" y="1905000"/>
              <a:ext cx="3962400" cy="5334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ube 74"/>
            <p:cNvSpPr/>
            <p:nvPr/>
          </p:nvSpPr>
          <p:spPr>
            <a:xfrm>
              <a:off x="4191000" y="2057400"/>
              <a:ext cx="3962400" cy="5334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ube 75"/>
            <p:cNvSpPr/>
            <p:nvPr/>
          </p:nvSpPr>
          <p:spPr>
            <a:xfrm>
              <a:off x="4038600" y="2209800"/>
              <a:ext cx="3962400" cy="5334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ube 76"/>
            <p:cNvSpPr/>
            <p:nvPr/>
          </p:nvSpPr>
          <p:spPr>
            <a:xfrm>
              <a:off x="3886200" y="2362200"/>
              <a:ext cx="3962400" cy="5334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ube 77"/>
            <p:cNvSpPr/>
            <p:nvPr/>
          </p:nvSpPr>
          <p:spPr>
            <a:xfrm>
              <a:off x="3733800" y="2514600"/>
              <a:ext cx="3962400" cy="5334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ube 78"/>
            <p:cNvSpPr/>
            <p:nvPr/>
          </p:nvSpPr>
          <p:spPr>
            <a:xfrm>
              <a:off x="3581400" y="2667000"/>
              <a:ext cx="3962400" cy="53340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5" name="Straight Arrow Connector 84"/>
          <p:cNvCxnSpPr/>
          <p:nvPr/>
        </p:nvCxnSpPr>
        <p:spPr>
          <a:xfrm>
            <a:off x="6324600" y="2209800"/>
            <a:ext cx="914400" cy="1588"/>
          </a:xfrm>
          <a:prstGeom prst="straightConnector1">
            <a:avLst/>
          </a:prstGeom>
          <a:ln w="85725">
            <a:solidFill>
              <a:schemeClr val="tx2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rot="5400000" flipH="1" flipV="1">
            <a:off x="6324600" y="1752600"/>
            <a:ext cx="381000" cy="381000"/>
          </a:xfrm>
          <a:prstGeom prst="straightConnector1">
            <a:avLst/>
          </a:prstGeom>
          <a:ln w="85725">
            <a:solidFill>
              <a:schemeClr val="tx2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rot="10800000">
            <a:off x="5410200" y="2209800"/>
            <a:ext cx="838200" cy="1588"/>
          </a:xfrm>
          <a:prstGeom prst="straightConnector1">
            <a:avLst/>
          </a:prstGeom>
          <a:ln w="85725">
            <a:solidFill>
              <a:schemeClr val="tx2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5867400" y="2209800"/>
            <a:ext cx="381000" cy="381000"/>
          </a:xfrm>
          <a:prstGeom prst="straightConnector1">
            <a:avLst/>
          </a:prstGeom>
          <a:ln w="85725">
            <a:solidFill>
              <a:schemeClr val="tx2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40" idx="4"/>
          </p:cNvCxnSpPr>
          <p:nvPr/>
        </p:nvCxnSpPr>
        <p:spPr>
          <a:xfrm flipV="1">
            <a:off x="7905750" y="2362200"/>
            <a:ext cx="323850" cy="352425"/>
          </a:xfrm>
          <a:prstGeom prst="straightConnector1">
            <a:avLst/>
          </a:prstGeom>
          <a:ln w="85725" cap="flat" cmpd="sng">
            <a:solidFill>
              <a:schemeClr val="tx2">
                <a:lumMod val="50000"/>
              </a:schemeClr>
            </a:solidFill>
            <a:round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endCxn id="42" idx="4"/>
          </p:cNvCxnSpPr>
          <p:nvPr/>
        </p:nvCxnSpPr>
        <p:spPr>
          <a:xfrm rot="5400000">
            <a:off x="7586663" y="2757487"/>
            <a:ext cx="276225" cy="247650"/>
          </a:xfrm>
          <a:prstGeom prst="straightConnector1">
            <a:avLst/>
          </a:prstGeom>
          <a:ln w="85725">
            <a:solidFill>
              <a:schemeClr val="tx2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Down Arrow 103"/>
          <p:cNvSpPr/>
          <p:nvPr/>
        </p:nvSpPr>
        <p:spPr>
          <a:xfrm>
            <a:off x="4114800" y="4114800"/>
            <a:ext cx="228600" cy="60960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Down Arrow 104"/>
          <p:cNvSpPr/>
          <p:nvPr/>
        </p:nvSpPr>
        <p:spPr>
          <a:xfrm>
            <a:off x="6553200" y="4114800"/>
            <a:ext cx="228600" cy="60960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Down Arrow 105"/>
          <p:cNvSpPr/>
          <p:nvPr/>
        </p:nvSpPr>
        <p:spPr>
          <a:xfrm>
            <a:off x="7924800" y="2895600"/>
            <a:ext cx="228600" cy="60960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Down Arrow 106"/>
          <p:cNvSpPr/>
          <p:nvPr/>
        </p:nvSpPr>
        <p:spPr>
          <a:xfrm>
            <a:off x="5334000" y="3886200"/>
            <a:ext cx="228600" cy="60960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ight Arrow 107"/>
          <p:cNvSpPr/>
          <p:nvPr/>
        </p:nvSpPr>
        <p:spPr>
          <a:xfrm>
            <a:off x="5486400" y="3429000"/>
            <a:ext cx="762000" cy="228600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Left Arrow 108"/>
          <p:cNvSpPr/>
          <p:nvPr/>
        </p:nvSpPr>
        <p:spPr>
          <a:xfrm>
            <a:off x="4495800" y="3429000"/>
            <a:ext cx="838200" cy="228600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ontent Placeholder 11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Lucida Calligraphy" pitchFamily="66" charset="0"/>
              </a:rPr>
              <a:t>Load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16" name="Down Arrow 115"/>
          <p:cNvSpPr/>
          <p:nvPr/>
        </p:nvSpPr>
        <p:spPr>
          <a:xfrm>
            <a:off x="990600" y="23622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Down Arrow 117"/>
          <p:cNvSpPr/>
          <p:nvPr/>
        </p:nvSpPr>
        <p:spPr>
          <a:xfrm>
            <a:off x="990600" y="35052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533400" y="3962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Beam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120" name="Down Arrow 119"/>
          <p:cNvSpPr/>
          <p:nvPr/>
        </p:nvSpPr>
        <p:spPr>
          <a:xfrm>
            <a:off x="990600" y="45720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381000" y="510540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Column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33400" y="2895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  <a:cs typeface="Aharoni" pitchFamily="2" charset="-79"/>
              </a:rPr>
              <a:t>Slab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8333 -2.22222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-0.0375 0.0611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3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375 -0.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-2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12083 -2.22222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8333 -0.00556 " pathEditMode="fixed" rAng="0" ptsTypes="AA">
                                      <p:cBhvr>
                                        <p:cTn id="9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875 -0.00556 " pathEditMode="fixed" rAng="0" ptsTypes="AA">
                                      <p:cBhvr>
                                        <p:cTn id="9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-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5105 -0.07014 " pathEditMode="fixed" rAng="0" ptsTypes="AA">
                                      <p:cBhvr>
                                        <p:cTn id="9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05312 0.06875 " pathEditMode="fixed" rAng="0" ptsTypes="AA">
                                      <p:cBhvr>
                                        <p:cTn id="9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0417 0.1666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83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417 0.16667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8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0417 0.155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7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416 0.0666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14" grpId="0" animBg="1"/>
      <p:bldP spid="17" grpId="0" animBg="1"/>
      <p:bldP spid="36" grpId="0" animBg="1"/>
      <p:bldP spid="61" grpId="0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6" grpId="0" animBg="1"/>
      <p:bldP spid="118" grpId="0" animBg="1"/>
      <p:bldP spid="1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Form Work / Shuttering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4" name="Content Placeholder 3" descr="Picture1 d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676400"/>
            <a:ext cx="3733800" cy="4113212"/>
          </a:xfrm>
          <a:ln w="38100">
            <a:solidFill>
              <a:schemeClr val="tx1"/>
            </a:solidFill>
          </a:ln>
        </p:spPr>
      </p:pic>
      <p:pic>
        <p:nvPicPr>
          <p:cNvPr id="5" name="Picture 4" descr="DSC00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676400"/>
            <a:ext cx="4267200" cy="4114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5800" y="6096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Lucida Calligraphy" pitchFamily="66" charset="0"/>
              </a:rPr>
              <a:t>Timber formwork</a:t>
            </a:r>
            <a:endParaRPr lang="en-US" sz="2400" b="1" dirty="0">
              <a:latin typeface="Lucida Calligraphy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6096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ucida Calligraphy" pitchFamily="66" charset="0"/>
              </a:rPr>
              <a:t>    </a:t>
            </a:r>
            <a:r>
              <a:rPr lang="en-US" sz="2400" b="1" dirty="0" smtClean="0">
                <a:latin typeface="Lucida Calligraphy" pitchFamily="66" charset="0"/>
              </a:rPr>
              <a:t>Steel  formwork</a:t>
            </a:r>
            <a:endParaRPr lang="en-US" sz="2400" b="1" dirty="0"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Shuttering of Slab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4" name="Content Placeholder 3" descr="DSC0139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524000"/>
            <a:ext cx="6096000" cy="4572000"/>
          </a:xfrm>
        </p:spPr>
      </p:pic>
      <p:sp>
        <p:nvSpPr>
          <p:cNvPr id="5" name="Right Arrow 4"/>
          <p:cNvSpPr/>
          <p:nvPr/>
        </p:nvSpPr>
        <p:spPr>
          <a:xfrm>
            <a:off x="1066800" y="4648200"/>
            <a:ext cx="1371600" cy="3048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066800" y="1676400"/>
            <a:ext cx="1905000" cy="3048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" y="14478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Plate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3528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Ledger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6482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Prop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Lucida Calligraphy" pitchFamily="66" charset="0"/>
            </a:endParaRPr>
          </a:p>
        </p:txBody>
      </p:sp>
      <p:cxnSp>
        <p:nvCxnSpPr>
          <p:cNvPr id="16" name="Elbow Connector 15"/>
          <p:cNvCxnSpPr>
            <a:stCxn id="13" idx="3"/>
          </p:cNvCxnSpPr>
          <p:nvPr/>
        </p:nvCxnSpPr>
        <p:spPr>
          <a:xfrm flipV="1">
            <a:off x="1219200" y="2362200"/>
            <a:ext cx="1676400" cy="1190655"/>
          </a:xfrm>
          <a:prstGeom prst="bentConnector3">
            <a:avLst>
              <a:gd name="adj1" fmla="val 50000"/>
            </a:avLst>
          </a:prstGeom>
          <a:ln w="79375">
            <a:solidFill>
              <a:schemeClr val="accent5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Different types of slabs</a:t>
            </a:r>
            <a:endParaRPr lang="en-US" sz="60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676400"/>
          <a:ext cx="5715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Depending on reinforcement alignment slabs are basically two types:</a:t>
            </a:r>
          </a:p>
          <a:p>
            <a:pPr marL="514350" indent="-514350"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1. One way slab</a:t>
            </a:r>
          </a:p>
          <a:p>
            <a:pPr marL="514350" indent="-514350">
              <a:buNone/>
            </a:pP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( length/width&gt; 2)</a:t>
            </a:r>
          </a:p>
          <a:p>
            <a:pPr marL="514350" indent="-514350"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Lucida Calligraphy" pitchFamily="66" charset="0"/>
              </a:rPr>
              <a:t>2. Two way slab</a:t>
            </a:r>
          </a:p>
          <a:p>
            <a:pPr marL="514350" indent="-514350">
              <a:buNone/>
            </a:pP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ucida Calligraphy" pitchFamily="66" charset="0"/>
              </a:rPr>
              <a:t>(length/width&lt;=2)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Different types of slabs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8" name="Picture 7" descr="DSC00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2770711"/>
            <a:ext cx="4267200" cy="3630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gerian" pitchFamily="82" charset="0"/>
              </a:rPr>
              <a:t>C.C Block</a:t>
            </a:r>
            <a:endParaRPr lang="en-US" sz="60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Algerian" pitchFamily="82" charset="0"/>
              </a:rPr>
              <a:t>Materials</a:t>
            </a:r>
            <a:endParaRPr lang="en-US" sz="6000" b="1" dirty="0">
              <a:latin typeface="Algerian" pitchFamily="82" charset="0"/>
            </a:endParaRPr>
          </a:p>
        </p:txBody>
      </p:sp>
      <p:pic>
        <p:nvPicPr>
          <p:cNvPr id="4" name="Content Placeholder 3" descr="DSC014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48200" y="4038600"/>
            <a:ext cx="3048000" cy="2209800"/>
          </a:xfrm>
        </p:spPr>
      </p:pic>
      <p:pic>
        <p:nvPicPr>
          <p:cNvPr id="6" name="Picture 5" descr="DSC01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4038600"/>
            <a:ext cx="3048000" cy="2224088"/>
          </a:xfrm>
          <a:prstGeom prst="rect">
            <a:avLst/>
          </a:prstGeom>
        </p:spPr>
      </p:pic>
      <p:pic>
        <p:nvPicPr>
          <p:cNvPr id="8" name="Picture 7" descr="DSC001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371600"/>
            <a:ext cx="3048000" cy="2209800"/>
          </a:xfrm>
          <a:prstGeom prst="rect">
            <a:avLst/>
          </a:prstGeom>
        </p:spPr>
      </p:pic>
      <p:pic>
        <p:nvPicPr>
          <p:cNvPr id="9" name="Picture 8" descr="DSC001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1371600"/>
            <a:ext cx="3048000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35814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Cement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35814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Fine Aggregate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600" y="62484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Reinforcement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62484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Coarse Aggregate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Algerian" pitchFamily="82" charset="0"/>
              </a:rPr>
              <a:t>Steps of Construction</a:t>
            </a:r>
            <a:endParaRPr lang="en-US" sz="6000" b="1" dirty="0">
              <a:latin typeface="Algerian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7467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/>
          <p:nvPr/>
        </p:nvSpPr>
        <p:spPr>
          <a:xfrm>
            <a:off x="4343400" y="19812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343400" y="28956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343400" y="37338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343400" y="46482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4343400" y="55626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1"/>
          <p:cNvSpPr>
            <a:spLocks noGrp="1"/>
          </p:cNvSpPr>
          <p:nvPr>
            <p:ph type="title"/>
          </p:nvPr>
        </p:nvSpPr>
        <p:spPr>
          <a:xfrm>
            <a:off x="0" y="2743200"/>
            <a:ext cx="9144000" cy="112375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Algerian" pitchFamily="82" charset="0"/>
              </a:rPr>
              <a:t>Column Construction</a:t>
            </a:r>
            <a:endParaRPr lang="en-US" sz="6000" b="1" dirty="0">
              <a:latin typeface="Algerian" pitchFamily="82" charset="0"/>
            </a:endParaRPr>
          </a:p>
        </p:txBody>
      </p:sp>
      <p:sp>
        <p:nvSpPr>
          <p:cNvPr id="59" name="Cube 58"/>
          <p:cNvSpPr/>
          <p:nvPr/>
        </p:nvSpPr>
        <p:spPr>
          <a:xfrm>
            <a:off x="2895600" y="4724400"/>
            <a:ext cx="2971800" cy="990600"/>
          </a:xfrm>
          <a:prstGeom prst="cube">
            <a:avLst>
              <a:gd name="adj" fmla="val 46912"/>
            </a:avLst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sof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59"/>
          <p:cNvSpPr/>
          <p:nvPr/>
        </p:nvSpPr>
        <p:spPr>
          <a:xfrm>
            <a:off x="3886200" y="4648200"/>
            <a:ext cx="914400" cy="533400"/>
          </a:xfrm>
          <a:prstGeom prst="cube">
            <a:avLst>
              <a:gd name="adj" fmla="val 3541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4114800" y="4267200"/>
            <a:ext cx="152400" cy="15240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114800" y="4419600"/>
            <a:ext cx="30480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4419600" y="4267200"/>
            <a:ext cx="152400" cy="15240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267200" y="4267200"/>
            <a:ext cx="30480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114800" y="4114800"/>
            <a:ext cx="30480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114800" y="3886200"/>
            <a:ext cx="30480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4114800" y="3657600"/>
            <a:ext cx="30480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4419600" y="3962400"/>
            <a:ext cx="152400" cy="15240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4419600" y="3733800"/>
            <a:ext cx="152400" cy="15240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4419600" y="3505200"/>
            <a:ext cx="152400" cy="15240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4114800" y="3962400"/>
            <a:ext cx="152400" cy="15240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4114800" y="3733800"/>
            <a:ext cx="152400" cy="15240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4114800" y="3505200"/>
            <a:ext cx="152400" cy="152400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267200" y="3962400"/>
            <a:ext cx="30480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4267200" y="3733800"/>
            <a:ext cx="30480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267200" y="3505200"/>
            <a:ext cx="304800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3086894" y="3694906"/>
            <a:ext cx="22098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 flipH="1" flipV="1">
            <a:off x="3392091" y="3770709"/>
            <a:ext cx="2056606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3734197" y="3962003"/>
            <a:ext cx="1524794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 flipH="1">
            <a:off x="3353594" y="3809205"/>
            <a:ext cx="1828005" cy="79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be 25"/>
          <p:cNvSpPr/>
          <p:nvPr/>
        </p:nvSpPr>
        <p:spPr>
          <a:xfrm>
            <a:off x="4038600" y="2590800"/>
            <a:ext cx="685800" cy="2209800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4.44444E-6 L 0.00833 -0.41527 " pathEditMode="fixed" rAng="0" ptsTypes="AA">
                                      <p:cBhvr>
                                        <p:cTn id="1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59" grpId="1" animBg="1"/>
      <p:bldP spid="60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076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Algerian" pitchFamily="82" charset="0"/>
              </a:rPr>
              <a:t>Types of Column</a:t>
            </a:r>
            <a:endParaRPr lang="en-US" sz="6000" b="1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305800" cy="5867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>
                <a:latin typeface="Lucida Calligraphy" pitchFamily="66" charset="0"/>
              </a:rPr>
              <a:t>Column</a:t>
            </a:r>
          </a:p>
          <a:p>
            <a:pPr>
              <a:buNone/>
            </a:pPr>
            <a:endParaRPr lang="en-US" sz="3200" dirty="0" smtClean="0">
              <a:latin typeface="Arial Rounded MT Bold" pitchFamily="34" charset="0"/>
            </a:endParaRPr>
          </a:p>
          <a:p>
            <a:pPr>
              <a:buNone/>
            </a:pPr>
            <a:r>
              <a:rPr lang="en-US" sz="3000" dirty="0" smtClean="0">
                <a:latin typeface="Lucida Calligraphy" pitchFamily="66" charset="0"/>
              </a:rPr>
              <a:t>Short column                 Slender Column</a:t>
            </a:r>
          </a:p>
          <a:p>
            <a:endParaRPr lang="en-US" sz="1400" dirty="0" smtClean="0">
              <a:latin typeface="Arial Rounded MT Bold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Lucida Calligraphy" pitchFamily="66" charset="0"/>
              </a:rPr>
              <a:t>Tied columns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Lucida Calligraphy" pitchFamily="66" charset="0"/>
              </a:rPr>
              <a:t>Spirally reinforced columns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>
                <a:latin typeface="Lucida Calligraphy" pitchFamily="66" charset="0"/>
              </a:rPr>
              <a:t>Composite columns</a:t>
            </a:r>
          </a:p>
          <a:p>
            <a:endParaRPr lang="en-US" sz="2600" dirty="0">
              <a:latin typeface="Arial Rounded MT Bold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495800" y="15240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752600" y="1828800"/>
            <a:ext cx="533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>
            <a:off x="1752600" y="18288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010400" y="18288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1752600" y="26670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SC01436.JPG"/>
          <p:cNvPicPr>
            <a:picLocks noChangeAspect="1"/>
          </p:cNvPicPr>
          <p:nvPr/>
        </p:nvPicPr>
        <p:blipFill>
          <a:blip r:embed="rId2" cstate="print"/>
          <a:srcRect r="4651"/>
          <a:stretch>
            <a:fillRect/>
          </a:stretch>
        </p:blipFill>
        <p:spPr>
          <a:xfrm>
            <a:off x="914400" y="4343400"/>
            <a:ext cx="3124200" cy="2286000"/>
          </a:xfrm>
          <a:prstGeom prst="rect">
            <a:avLst/>
          </a:prstGeom>
        </p:spPr>
      </p:pic>
      <p:pic>
        <p:nvPicPr>
          <p:cNvPr id="13" name="Picture 12" descr="DSC01437.JPG"/>
          <p:cNvPicPr>
            <a:picLocks noChangeAspect="1"/>
          </p:cNvPicPr>
          <p:nvPr/>
        </p:nvPicPr>
        <p:blipFill>
          <a:blip r:embed="rId3" cstate="print"/>
          <a:srcRect r="5000"/>
          <a:stretch>
            <a:fillRect/>
          </a:stretch>
        </p:blipFill>
        <p:spPr>
          <a:xfrm>
            <a:off x="4343400" y="4343400"/>
            <a:ext cx="2895600" cy="19145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9200" y="6324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itchFamily="34" charset="0"/>
                <a:cs typeface="Arial" pitchFamily="34" charset="0"/>
              </a:rPr>
              <a:t>Composite Columns</a:t>
            </a:r>
            <a:endParaRPr lang="en-US" sz="1400" b="1" dirty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0" grpId="0" animBg="1"/>
      <p:bldP spid="11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Algerian" pitchFamily="82" charset="0"/>
              </a:rPr>
              <a:t>Column Details </a:t>
            </a:r>
            <a:endParaRPr lang="en-US" sz="6000" b="1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286000"/>
            <a:ext cx="3657600" cy="40386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Columns-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Lucida Calligraphy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mainly carry loads in compression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 carry bending moment as well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 Rounded MT Bold" pitchFamily="34" charset="0"/>
            </a:endParaRPr>
          </a:p>
        </p:txBody>
      </p:sp>
      <p:pic>
        <p:nvPicPr>
          <p:cNvPr id="5" name="Content Placeholder 4" descr="DSC0143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b="5485"/>
          <a:stretch>
            <a:fillRect/>
          </a:stretch>
        </p:blipFill>
        <p:spPr>
          <a:xfrm>
            <a:off x="4267200" y="1676400"/>
            <a:ext cx="3810000" cy="3200400"/>
          </a:xfrm>
        </p:spPr>
      </p:pic>
      <p:sp>
        <p:nvSpPr>
          <p:cNvPr id="6" name="TextBox 5"/>
          <p:cNvSpPr txBox="1"/>
          <p:nvPr/>
        </p:nvSpPr>
        <p:spPr>
          <a:xfrm>
            <a:off x="3886200" y="50292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3200" dirty="0" smtClean="0">
                <a:latin typeface="Script MT Bold" pitchFamily="66" charset="0"/>
              </a:rPr>
              <a:t>Columns of Steel Structures</a:t>
            </a:r>
            <a:endParaRPr lang="en-US" sz="3200" dirty="0">
              <a:latin typeface="Script MT Bold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Algerian" pitchFamily="82" charset="0"/>
              </a:rPr>
              <a:t>Column Details </a:t>
            </a:r>
            <a:endParaRPr lang="en-US" sz="6000" b="1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Lucida Calligraphy" pitchFamily="66" charset="0"/>
              </a:rPr>
              <a:t>Ties In Column</a:t>
            </a:r>
          </a:p>
          <a:p>
            <a:pPr>
              <a:buNone/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4" name="Picture 3" descr="DSC0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133600"/>
            <a:ext cx="5334000" cy="44958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rot="10800000">
            <a:off x="1676400" y="4419600"/>
            <a:ext cx="2667000" cy="1588"/>
          </a:xfrm>
          <a:prstGeom prst="straightConnector1">
            <a:avLst/>
          </a:prstGeom>
          <a:ln w="857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3429000"/>
            <a:ext cx="144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Calligraphy" pitchFamily="66" charset="0"/>
              </a:rPr>
              <a:t>45 degree angle </a:t>
            </a:r>
            <a:endParaRPr lang="en-US" sz="2800" dirty="0">
              <a:latin typeface="Lucida Calligraphy" pitchFamily="66" charset="0"/>
            </a:endParaRPr>
          </a:p>
        </p:txBody>
      </p:sp>
      <p:cxnSp>
        <p:nvCxnSpPr>
          <p:cNvPr id="11" name="Elbow Connector 10"/>
          <p:cNvCxnSpPr/>
          <p:nvPr/>
        </p:nvCxnSpPr>
        <p:spPr>
          <a:xfrm rot="10800000" flipV="1">
            <a:off x="1752600" y="4876800"/>
            <a:ext cx="2667000" cy="457200"/>
          </a:xfrm>
          <a:prstGeom prst="bentConnector3">
            <a:avLst>
              <a:gd name="adj1" fmla="val 50000"/>
            </a:avLst>
          </a:prstGeom>
          <a:ln w="730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51054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Lucida Calligraphy" pitchFamily="66" charset="0"/>
                <a:cs typeface="Aharoni" pitchFamily="2" charset="-79"/>
              </a:rPr>
              <a:t>Hook</a:t>
            </a:r>
            <a:endParaRPr lang="en-US" sz="2800" dirty="0">
              <a:latin typeface="Lucida Calligraphy" pitchFamily="66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1687</TotalTime>
  <Words>391</Words>
  <Application>Microsoft Office PowerPoint</Application>
  <PresentationFormat>On-screen Show (4:3)</PresentationFormat>
  <Paragraphs>131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Oriel</vt:lpstr>
      <vt:lpstr>WELCOME</vt:lpstr>
      <vt:lpstr>BANGLADESH  UNIVERSITY  OF ENGINEERING  &amp;  TECHNOLOGY</vt:lpstr>
      <vt:lpstr> Load Transfer </vt:lpstr>
      <vt:lpstr>Materials</vt:lpstr>
      <vt:lpstr>Steps of Construction</vt:lpstr>
      <vt:lpstr>Column Construction</vt:lpstr>
      <vt:lpstr>Types of Column</vt:lpstr>
      <vt:lpstr>Column Details </vt:lpstr>
      <vt:lpstr>Column Details </vt:lpstr>
      <vt:lpstr>Reinforcement</vt:lpstr>
      <vt:lpstr>Shuttering</vt:lpstr>
      <vt:lpstr>  Shuttering</vt:lpstr>
      <vt:lpstr>Concrete Casting</vt:lpstr>
      <vt:lpstr>Concrete Casting</vt:lpstr>
      <vt:lpstr>Column Details</vt:lpstr>
      <vt:lpstr>Compaction</vt:lpstr>
      <vt:lpstr>Compaction</vt:lpstr>
      <vt:lpstr>Curing</vt:lpstr>
      <vt:lpstr>Curing</vt:lpstr>
      <vt:lpstr>Beam Construction</vt:lpstr>
      <vt:lpstr>Reinforcement of Beam</vt:lpstr>
      <vt:lpstr>Reinforcement of beam</vt:lpstr>
      <vt:lpstr>Types of beams</vt:lpstr>
      <vt:lpstr>Stirrups</vt:lpstr>
      <vt:lpstr>Stirrup Bending</vt:lpstr>
      <vt:lpstr>Distance between stirrups</vt:lpstr>
      <vt:lpstr>Beam Shuttering</vt:lpstr>
      <vt:lpstr>Reinforcement alignment</vt:lpstr>
      <vt:lpstr>Slab Construction</vt:lpstr>
      <vt:lpstr>Form Work / Shuttering</vt:lpstr>
      <vt:lpstr>Shuttering of Slab</vt:lpstr>
      <vt:lpstr>Different types of slabs</vt:lpstr>
      <vt:lpstr>Different types of slabs</vt:lpstr>
      <vt:lpstr>C.C Block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COMPONENTS OF  A BUILDING</dc:title>
  <dc:creator>EeePC</dc:creator>
  <cp:lastModifiedBy>ch</cp:lastModifiedBy>
  <cp:revision>190</cp:revision>
  <dcterms:created xsi:type="dcterms:W3CDTF">2012-07-06T02:27:43Z</dcterms:created>
  <dcterms:modified xsi:type="dcterms:W3CDTF">2012-10-08T06:40:31Z</dcterms:modified>
</cp:coreProperties>
</file>