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6" r:id="rId3"/>
    <p:sldId id="257" r:id="rId4"/>
    <p:sldId id="258" r:id="rId5"/>
    <p:sldId id="262" r:id="rId6"/>
    <p:sldId id="265" r:id="rId7"/>
    <p:sldId id="264" r:id="rId8"/>
    <p:sldId id="296" r:id="rId9"/>
    <p:sldId id="263" r:id="rId10"/>
    <p:sldId id="268" r:id="rId11"/>
    <p:sldId id="267" r:id="rId12"/>
    <p:sldId id="269" r:id="rId13"/>
    <p:sldId id="270" r:id="rId14"/>
    <p:sldId id="297" r:id="rId15"/>
    <p:sldId id="298" r:id="rId16"/>
    <p:sldId id="299" r:id="rId17"/>
    <p:sldId id="277" r:id="rId18"/>
    <p:sldId id="271" r:id="rId19"/>
    <p:sldId id="274" r:id="rId20"/>
    <p:sldId id="275" r:id="rId21"/>
    <p:sldId id="300" r:id="rId22"/>
    <p:sldId id="301" r:id="rId23"/>
    <p:sldId id="273" r:id="rId24"/>
    <p:sldId id="279" r:id="rId25"/>
    <p:sldId id="278" r:id="rId26"/>
    <p:sldId id="280" r:id="rId27"/>
    <p:sldId id="260" r:id="rId28"/>
    <p:sldId id="289" r:id="rId29"/>
    <p:sldId id="288" r:id="rId30"/>
    <p:sldId id="286" r:id="rId31"/>
    <p:sldId id="291" r:id="rId32"/>
    <p:sldId id="290" r:id="rId33"/>
    <p:sldId id="293" r:id="rId34"/>
    <p:sldId id="292" r:id="rId35"/>
    <p:sldId id="294" r:id="rId36"/>
    <p:sldId id="26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6" autoAdjust="0"/>
    <p:restoredTop sz="94574" autoAdjust="0"/>
  </p:normalViewPr>
  <p:slideViewPr>
    <p:cSldViewPr>
      <p:cViewPr varScale="1">
        <p:scale>
          <a:sx n="70" d="100"/>
          <a:sy n="70" d="100"/>
        </p:scale>
        <p:origin x="13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4F650-4C15-416B-BA1D-9C2342C28AE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E672CE-FFDD-4BCA-99D4-36E5DEA96F5C}">
      <dgm:prSet phldrT="[Text]"/>
      <dgm:spPr/>
      <dgm:t>
        <a:bodyPr/>
        <a:lstStyle/>
        <a:p>
          <a:r>
            <a:rPr lang="en-US" dirty="0" smtClean="0"/>
            <a:t>Foundation</a:t>
          </a:r>
          <a:endParaRPr lang="en-US" dirty="0"/>
        </a:p>
      </dgm:t>
    </dgm:pt>
    <dgm:pt modelId="{89198715-B3C9-4B0D-B961-1ABFE4783024}" type="parTrans" cxnId="{0F351A2A-71D8-4D0F-B527-6488957AE375}">
      <dgm:prSet/>
      <dgm:spPr/>
      <dgm:t>
        <a:bodyPr/>
        <a:lstStyle/>
        <a:p>
          <a:endParaRPr lang="en-US"/>
        </a:p>
      </dgm:t>
    </dgm:pt>
    <dgm:pt modelId="{35698B3B-795E-4C8F-9680-699053E7BA0F}" type="sibTrans" cxnId="{0F351A2A-71D8-4D0F-B527-6488957AE375}">
      <dgm:prSet/>
      <dgm:spPr/>
      <dgm:t>
        <a:bodyPr/>
        <a:lstStyle/>
        <a:p>
          <a:endParaRPr lang="en-US"/>
        </a:p>
      </dgm:t>
    </dgm:pt>
    <dgm:pt modelId="{76DD91FA-307A-4340-9B38-A9DEAA785170}">
      <dgm:prSet phldrT="[Text]"/>
      <dgm:spPr/>
      <dgm:t>
        <a:bodyPr/>
        <a:lstStyle/>
        <a:p>
          <a:r>
            <a:rPr lang="en-US" dirty="0" smtClean="0"/>
            <a:t>Deep/Pile</a:t>
          </a:r>
        </a:p>
        <a:p>
          <a:r>
            <a:rPr lang="en-US" dirty="0" smtClean="0"/>
            <a:t>Foundation</a:t>
          </a:r>
          <a:endParaRPr lang="en-US" dirty="0"/>
        </a:p>
      </dgm:t>
    </dgm:pt>
    <dgm:pt modelId="{AE223A2C-AF85-49C9-B5CC-AD1C76B5C762}" type="parTrans" cxnId="{B102FF7D-A34F-4F22-B283-574D54DF013E}">
      <dgm:prSet/>
      <dgm:spPr/>
      <dgm:t>
        <a:bodyPr/>
        <a:lstStyle/>
        <a:p>
          <a:endParaRPr lang="en-US"/>
        </a:p>
      </dgm:t>
    </dgm:pt>
    <dgm:pt modelId="{41E20F52-D4FA-43FA-A63E-752E07EAD719}" type="sibTrans" cxnId="{B102FF7D-A34F-4F22-B283-574D54DF013E}">
      <dgm:prSet/>
      <dgm:spPr/>
      <dgm:t>
        <a:bodyPr/>
        <a:lstStyle/>
        <a:p>
          <a:endParaRPr lang="en-US"/>
        </a:p>
      </dgm:t>
    </dgm:pt>
    <dgm:pt modelId="{42912953-407B-4A71-AC7D-23CE52A51D98}">
      <dgm:prSet phldrT="[Text]"/>
      <dgm:spPr/>
      <dgm:t>
        <a:bodyPr/>
        <a:lstStyle/>
        <a:p>
          <a:r>
            <a:rPr lang="en-US" dirty="0" smtClean="0"/>
            <a:t>Pile</a:t>
          </a:r>
          <a:endParaRPr lang="en-US" dirty="0"/>
        </a:p>
      </dgm:t>
    </dgm:pt>
    <dgm:pt modelId="{7E6ED49E-72F2-4379-BD68-1341A43901AB}" type="parTrans" cxnId="{97AC723C-ABC9-49B4-832B-2ED24AAB47A9}">
      <dgm:prSet/>
      <dgm:spPr/>
      <dgm:t>
        <a:bodyPr/>
        <a:lstStyle/>
        <a:p>
          <a:endParaRPr lang="en-US"/>
        </a:p>
      </dgm:t>
    </dgm:pt>
    <dgm:pt modelId="{FF97ACDB-50FA-44EB-8297-D72AD155AD80}" type="sibTrans" cxnId="{97AC723C-ABC9-49B4-832B-2ED24AAB47A9}">
      <dgm:prSet/>
      <dgm:spPr/>
      <dgm:t>
        <a:bodyPr/>
        <a:lstStyle/>
        <a:p>
          <a:endParaRPr lang="en-US"/>
        </a:p>
      </dgm:t>
    </dgm:pt>
    <dgm:pt modelId="{444403CA-5D10-4E66-9404-7D4D3B6F816B}">
      <dgm:prSet phldrT="[Text]"/>
      <dgm:spPr/>
      <dgm:t>
        <a:bodyPr/>
        <a:lstStyle/>
        <a:p>
          <a:r>
            <a:rPr lang="en-US" dirty="0" smtClean="0"/>
            <a:t>Caission</a:t>
          </a:r>
          <a:endParaRPr lang="en-US" dirty="0"/>
        </a:p>
      </dgm:t>
    </dgm:pt>
    <dgm:pt modelId="{8A979EBC-4506-48D2-8A25-56E2F9F4255A}" type="parTrans" cxnId="{DA7F4E7A-2164-492C-9C81-53E8A693F11F}">
      <dgm:prSet/>
      <dgm:spPr/>
      <dgm:t>
        <a:bodyPr/>
        <a:lstStyle/>
        <a:p>
          <a:endParaRPr lang="en-US"/>
        </a:p>
      </dgm:t>
    </dgm:pt>
    <dgm:pt modelId="{DBEB2FE0-D63C-4813-A003-247D28957726}" type="sibTrans" cxnId="{DA7F4E7A-2164-492C-9C81-53E8A693F11F}">
      <dgm:prSet/>
      <dgm:spPr/>
      <dgm:t>
        <a:bodyPr/>
        <a:lstStyle/>
        <a:p>
          <a:endParaRPr lang="en-US"/>
        </a:p>
      </dgm:t>
    </dgm:pt>
    <dgm:pt modelId="{C9217A4B-752E-4180-BB2F-EF0DB151CF76}">
      <dgm:prSet phldrT="[Text]"/>
      <dgm:spPr/>
      <dgm:t>
        <a:bodyPr/>
        <a:lstStyle/>
        <a:p>
          <a:r>
            <a:rPr lang="en-US" dirty="0" smtClean="0"/>
            <a:t>Shallow</a:t>
          </a:r>
        </a:p>
        <a:p>
          <a:r>
            <a:rPr lang="en-US" dirty="0" smtClean="0"/>
            <a:t>Foundation</a:t>
          </a:r>
          <a:endParaRPr lang="en-US" dirty="0"/>
        </a:p>
      </dgm:t>
    </dgm:pt>
    <dgm:pt modelId="{404EC87C-9AB2-4461-A879-C155136E5C9D}" type="parTrans" cxnId="{A01D9B33-EC86-4C89-A0F4-504F8C6E10A1}">
      <dgm:prSet/>
      <dgm:spPr/>
      <dgm:t>
        <a:bodyPr/>
        <a:lstStyle/>
        <a:p>
          <a:endParaRPr lang="en-US"/>
        </a:p>
      </dgm:t>
    </dgm:pt>
    <dgm:pt modelId="{F2F97495-A340-4925-915C-450C4AADA743}" type="sibTrans" cxnId="{A01D9B33-EC86-4C89-A0F4-504F8C6E10A1}">
      <dgm:prSet/>
      <dgm:spPr/>
      <dgm:t>
        <a:bodyPr/>
        <a:lstStyle/>
        <a:p>
          <a:endParaRPr lang="en-US"/>
        </a:p>
      </dgm:t>
    </dgm:pt>
    <dgm:pt modelId="{9018DB34-D596-4EEC-B091-A29B82FED7D8}">
      <dgm:prSet phldrT="[Text]"/>
      <dgm:spPr/>
      <dgm:t>
        <a:bodyPr/>
        <a:lstStyle/>
        <a:p>
          <a:r>
            <a:rPr lang="en-US" dirty="0" smtClean="0"/>
            <a:t>Single</a:t>
          </a:r>
          <a:endParaRPr lang="en-US" dirty="0"/>
        </a:p>
      </dgm:t>
    </dgm:pt>
    <dgm:pt modelId="{DD0A8E14-A577-4BF7-BCB9-F22E1FB144E0}" type="parTrans" cxnId="{409B54FB-9874-4696-8686-86FD808C41D3}">
      <dgm:prSet/>
      <dgm:spPr/>
      <dgm:t>
        <a:bodyPr/>
        <a:lstStyle/>
        <a:p>
          <a:endParaRPr lang="en-US"/>
        </a:p>
      </dgm:t>
    </dgm:pt>
    <dgm:pt modelId="{01C97289-AA7F-4088-A8F3-DA5ECAED600C}" type="sibTrans" cxnId="{409B54FB-9874-4696-8686-86FD808C41D3}">
      <dgm:prSet/>
      <dgm:spPr/>
      <dgm:t>
        <a:bodyPr/>
        <a:lstStyle/>
        <a:p>
          <a:endParaRPr lang="en-US"/>
        </a:p>
      </dgm:t>
    </dgm:pt>
    <dgm:pt modelId="{A8C53DB9-AAD9-4DE1-A321-939215D8F49C}">
      <dgm:prSet phldrT="[Text]"/>
      <dgm:spPr/>
      <dgm:t>
        <a:bodyPr/>
        <a:lstStyle/>
        <a:p>
          <a:r>
            <a:rPr lang="en-US" b="0" dirty="0" smtClean="0"/>
            <a:t>Continuous</a:t>
          </a:r>
          <a:endParaRPr lang="en-US" b="0" dirty="0"/>
        </a:p>
      </dgm:t>
    </dgm:pt>
    <dgm:pt modelId="{9FF8FAB2-3A44-4799-ACBA-39A75E77EEF7}" type="parTrans" cxnId="{2DF01F44-454A-46FF-A9C3-B28051B07006}">
      <dgm:prSet/>
      <dgm:spPr/>
      <dgm:t>
        <a:bodyPr/>
        <a:lstStyle/>
        <a:p>
          <a:endParaRPr lang="en-US"/>
        </a:p>
      </dgm:t>
    </dgm:pt>
    <dgm:pt modelId="{526175FD-5B9E-41CE-A5DF-3566E0F7737D}" type="sibTrans" cxnId="{2DF01F44-454A-46FF-A9C3-B28051B07006}">
      <dgm:prSet/>
      <dgm:spPr/>
      <dgm:t>
        <a:bodyPr/>
        <a:lstStyle/>
        <a:p>
          <a:endParaRPr lang="en-US"/>
        </a:p>
      </dgm:t>
    </dgm:pt>
    <dgm:pt modelId="{7B468D6D-75B6-4B31-9586-837A1F3777A1}">
      <dgm:prSet phldrT="[Text]"/>
      <dgm:spPr/>
      <dgm:t>
        <a:bodyPr/>
        <a:lstStyle/>
        <a:p>
          <a:r>
            <a:rPr lang="en-US" dirty="0" smtClean="0"/>
            <a:t>Combined</a:t>
          </a:r>
          <a:endParaRPr lang="en-US" dirty="0"/>
        </a:p>
      </dgm:t>
    </dgm:pt>
    <dgm:pt modelId="{3FEB21E1-0580-46F4-A2F8-74FEAC1E41BB}" type="parTrans" cxnId="{8A56E2B6-B5AD-4AA0-984F-D24F4E4325B0}">
      <dgm:prSet/>
      <dgm:spPr/>
      <dgm:t>
        <a:bodyPr/>
        <a:lstStyle/>
        <a:p>
          <a:endParaRPr lang="en-US"/>
        </a:p>
      </dgm:t>
    </dgm:pt>
    <dgm:pt modelId="{162AD683-FCD7-4233-ACE7-B19E90FBF0D1}" type="sibTrans" cxnId="{8A56E2B6-B5AD-4AA0-984F-D24F4E4325B0}">
      <dgm:prSet/>
      <dgm:spPr/>
      <dgm:t>
        <a:bodyPr/>
        <a:lstStyle/>
        <a:p>
          <a:endParaRPr lang="en-US"/>
        </a:p>
      </dgm:t>
    </dgm:pt>
    <dgm:pt modelId="{12A3E2BD-1CFF-4182-BDC2-3D00EE4346FD}">
      <dgm:prSet phldrT="[Text]"/>
      <dgm:spPr/>
      <dgm:t>
        <a:bodyPr/>
        <a:lstStyle/>
        <a:p>
          <a:r>
            <a:rPr lang="en-US" b="0" dirty="0" smtClean="0"/>
            <a:t>Wall</a:t>
          </a:r>
          <a:endParaRPr lang="en-US" b="0" dirty="0"/>
        </a:p>
      </dgm:t>
    </dgm:pt>
    <dgm:pt modelId="{33167ECD-3117-4939-8955-04C264D507FA}" type="parTrans" cxnId="{78BD0632-5BE3-4631-91AB-2E8DD2A41040}">
      <dgm:prSet/>
      <dgm:spPr/>
      <dgm:t>
        <a:bodyPr/>
        <a:lstStyle/>
        <a:p>
          <a:endParaRPr lang="en-US"/>
        </a:p>
      </dgm:t>
    </dgm:pt>
    <dgm:pt modelId="{C6A59FD8-8643-4C9C-87A5-26AA49877EDE}" type="sibTrans" cxnId="{78BD0632-5BE3-4631-91AB-2E8DD2A41040}">
      <dgm:prSet/>
      <dgm:spPr/>
      <dgm:t>
        <a:bodyPr/>
        <a:lstStyle/>
        <a:p>
          <a:endParaRPr lang="en-US"/>
        </a:p>
      </dgm:t>
    </dgm:pt>
    <dgm:pt modelId="{DDE6625C-664E-4354-A6E5-E003DD2BBAE7}">
      <dgm:prSet phldrT="[Text]"/>
      <dgm:spPr/>
      <dgm:t>
        <a:bodyPr/>
        <a:lstStyle/>
        <a:p>
          <a:r>
            <a:rPr lang="en-US" b="0" dirty="0" smtClean="0"/>
            <a:t>Mat</a:t>
          </a:r>
          <a:r>
            <a:rPr lang="en-US" dirty="0" smtClean="0"/>
            <a:t>	</a:t>
          </a:r>
          <a:endParaRPr lang="en-US" b="0" dirty="0"/>
        </a:p>
      </dgm:t>
    </dgm:pt>
    <dgm:pt modelId="{E9D2B886-D221-4F5D-93A4-C5CED68D550C}" type="parTrans" cxnId="{0A28B75D-0139-4A5E-B44F-0C6BB188F7DD}">
      <dgm:prSet/>
      <dgm:spPr/>
      <dgm:t>
        <a:bodyPr/>
        <a:lstStyle/>
        <a:p>
          <a:endParaRPr lang="en-US"/>
        </a:p>
      </dgm:t>
    </dgm:pt>
    <dgm:pt modelId="{2AB0E105-1CEE-40CF-8B6C-5B045BB9E441}" type="sibTrans" cxnId="{0A28B75D-0139-4A5E-B44F-0C6BB188F7DD}">
      <dgm:prSet/>
      <dgm:spPr/>
      <dgm:t>
        <a:bodyPr/>
        <a:lstStyle/>
        <a:p>
          <a:endParaRPr lang="en-US"/>
        </a:p>
      </dgm:t>
    </dgm:pt>
    <dgm:pt modelId="{C8C040B6-8E3C-47BF-9B45-E791302D6710}">
      <dgm:prSet phldrT="[Text]"/>
      <dgm:spPr/>
      <dgm:t>
        <a:bodyPr/>
        <a:lstStyle/>
        <a:p>
          <a:r>
            <a:rPr lang="en-US" b="0" dirty="0" smtClean="0"/>
            <a:t>Strap</a:t>
          </a:r>
          <a:endParaRPr lang="en-US" b="0" dirty="0"/>
        </a:p>
      </dgm:t>
    </dgm:pt>
    <dgm:pt modelId="{11D4DD45-606C-475B-B429-FB84B24AEC7A}" type="parTrans" cxnId="{0A727E9B-A622-41D3-88F7-E0557BC977E8}">
      <dgm:prSet/>
      <dgm:spPr/>
      <dgm:t>
        <a:bodyPr/>
        <a:lstStyle/>
        <a:p>
          <a:endParaRPr lang="en-US"/>
        </a:p>
      </dgm:t>
    </dgm:pt>
    <dgm:pt modelId="{CAE86C0E-1534-47FE-8D0B-EC12F6A831FC}" type="sibTrans" cxnId="{0A727E9B-A622-41D3-88F7-E0557BC977E8}">
      <dgm:prSet/>
      <dgm:spPr/>
      <dgm:t>
        <a:bodyPr/>
        <a:lstStyle/>
        <a:p>
          <a:endParaRPr lang="en-US"/>
        </a:p>
      </dgm:t>
    </dgm:pt>
    <dgm:pt modelId="{2AAF9F09-B461-42E1-BEFE-7CB94AE4ECFD}">
      <dgm:prSet phldrT="[Text]"/>
      <dgm:spPr/>
      <dgm:t>
        <a:bodyPr/>
        <a:lstStyle/>
        <a:p>
          <a:r>
            <a:rPr lang="en-US" dirty="0" smtClean="0"/>
            <a:t>Cofferdams</a:t>
          </a:r>
          <a:endParaRPr lang="en-US" dirty="0"/>
        </a:p>
      </dgm:t>
    </dgm:pt>
    <dgm:pt modelId="{3BD02D3D-D9E1-4782-A473-8060EEE5451D}" type="parTrans" cxnId="{AB345232-461E-469B-A420-6EBDFD4550FC}">
      <dgm:prSet/>
      <dgm:spPr/>
      <dgm:t>
        <a:bodyPr/>
        <a:lstStyle/>
        <a:p>
          <a:endParaRPr lang="en-US"/>
        </a:p>
      </dgm:t>
    </dgm:pt>
    <dgm:pt modelId="{F5700946-60E5-4C14-BF69-D3703911AB74}" type="sibTrans" cxnId="{AB345232-461E-469B-A420-6EBDFD4550FC}">
      <dgm:prSet/>
      <dgm:spPr/>
      <dgm:t>
        <a:bodyPr/>
        <a:lstStyle/>
        <a:p>
          <a:endParaRPr lang="en-US"/>
        </a:p>
      </dgm:t>
    </dgm:pt>
    <dgm:pt modelId="{8F07D498-2A24-406C-8176-68C358381F85}">
      <dgm:prSet phldrT="[Text]"/>
      <dgm:spPr/>
      <dgm:t>
        <a:bodyPr/>
        <a:lstStyle/>
        <a:p>
          <a:r>
            <a:rPr lang="en-US" dirty="0" smtClean="0"/>
            <a:t>Cast in situ</a:t>
          </a:r>
          <a:endParaRPr lang="en-US" dirty="0"/>
        </a:p>
      </dgm:t>
    </dgm:pt>
    <dgm:pt modelId="{EF94A5E0-50AD-40BA-A277-4DFAADB5DCC1}" type="parTrans" cxnId="{AD7484E0-87B4-43DE-89B7-C6835D35335C}">
      <dgm:prSet/>
      <dgm:spPr/>
      <dgm:t>
        <a:bodyPr/>
        <a:lstStyle/>
        <a:p>
          <a:endParaRPr lang="en-US"/>
        </a:p>
      </dgm:t>
    </dgm:pt>
    <dgm:pt modelId="{8E826548-79DE-42D7-8251-3DFB60F8EA1A}" type="sibTrans" cxnId="{AD7484E0-87B4-43DE-89B7-C6835D35335C}">
      <dgm:prSet/>
      <dgm:spPr/>
      <dgm:t>
        <a:bodyPr/>
        <a:lstStyle/>
        <a:p>
          <a:endParaRPr lang="en-US"/>
        </a:p>
      </dgm:t>
    </dgm:pt>
    <dgm:pt modelId="{FB86DB5F-1388-447E-A17A-5A73F546F3AC}">
      <dgm:prSet phldrT="[Text]"/>
      <dgm:spPr/>
      <dgm:t>
        <a:bodyPr/>
        <a:lstStyle/>
        <a:p>
          <a:r>
            <a:rPr lang="en-US" dirty="0" smtClean="0"/>
            <a:t>Precast</a:t>
          </a:r>
          <a:endParaRPr lang="en-US" dirty="0"/>
        </a:p>
      </dgm:t>
    </dgm:pt>
    <dgm:pt modelId="{5E539134-BAF1-4E3A-9BC5-C3140738FD85}" type="parTrans" cxnId="{E833450A-CCB5-4A34-B19A-CC3B990BE473}">
      <dgm:prSet/>
      <dgm:spPr/>
      <dgm:t>
        <a:bodyPr/>
        <a:lstStyle/>
        <a:p>
          <a:endParaRPr lang="en-US"/>
        </a:p>
      </dgm:t>
    </dgm:pt>
    <dgm:pt modelId="{F6DEC116-DB3D-46ED-B8E2-3F5E29F6746D}" type="sibTrans" cxnId="{E833450A-CCB5-4A34-B19A-CC3B990BE473}">
      <dgm:prSet/>
      <dgm:spPr/>
      <dgm:t>
        <a:bodyPr/>
        <a:lstStyle/>
        <a:p>
          <a:endParaRPr lang="en-US"/>
        </a:p>
      </dgm:t>
    </dgm:pt>
    <dgm:pt modelId="{24C9728D-6C15-4B2C-96B5-A4F0D0F7813C}" type="pres">
      <dgm:prSet presAssocID="{FBC4F650-4C15-416B-BA1D-9C2342C28A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F2087A-762B-402B-931F-A622C7679E94}" type="pres">
      <dgm:prSet presAssocID="{FDE672CE-FFDD-4BCA-99D4-36E5DEA96F5C}" presName="hierRoot1" presStyleCnt="0"/>
      <dgm:spPr/>
    </dgm:pt>
    <dgm:pt modelId="{C7997097-1663-4DB9-9130-A2D35BB1E81C}" type="pres">
      <dgm:prSet presAssocID="{FDE672CE-FFDD-4BCA-99D4-36E5DEA96F5C}" presName="composite" presStyleCnt="0"/>
      <dgm:spPr/>
    </dgm:pt>
    <dgm:pt modelId="{ED3326C1-3BFD-46A4-932B-EB88D5986682}" type="pres">
      <dgm:prSet presAssocID="{FDE672CE-FFDD-4BCA-99D4-36E5DEA96F5C}" presName="background" presStyleLbl="node0" presStyleIdx="0" presStyleCnt="1"/>
      <dgm:spPr/>
    </dgm:pt>
    <dgm:pt modelId="{AD95EA0A-5EF5-43FB-910F-1AC24C3B450C}" type="pres">
      <dgm:prSet presAssocID="{FDE672CE-FFDD-4BCA-99D4-36E5DEA96F5C}" presName="text" presStyleLbl="fgAcc0" presStyleIdx="0" presStyleCnt="1" custLinFactX="35026" custLinFactY="-100000" custLinFactNeighborX="100000" custLinFactNeighborY="-1823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1586CD-6654-47EE-96B2-E8ADE65B4944}" type="pres">
      <dgm:prSet presAssocID="{FDE672CE-FFDD-4BCA-99D4-36E5DEA96F5C}" presName="hierChild2" presStyleCnt="0"/>
      <dgm:spPr/>
    </dgm:pt>
    <dgm:pt modelId="{D4217E9F-7291-4159-A24A-CC050026C3B8}" type="pres">
      <dgm:prSet presAssocID="{AE223A2C-AF85-49C9-B5CC-AD1C76B5C762}" presName="Name10" presStyleLbl="parChTrans1D2" presStyleIdx="0" presStyleCnt="2"/>
      <dgm:spPr/>
      <dgm:t>
        <a:bodyPr/>
        <a:lstStyle/>
        <a:p>
          <a:endParaRPr lang="en-US"/>
        </a:p>
      </dgm:t>
    </dgm:pt>
    <dgm:pt modelId="{E64DE851-DB23-4DCA-A86F-AF3C28A749B3}" type="pres">
      <dgm:prSet presAssocID="{76DD91FA-307A-4340-9B38-A9DEAA785170}" presName="hierRoot2" presStyleCnt="0"/>
      <dgm:spPr/>
    </dgm:pt>
    <dgm:pt modelId="{05860BCA-6849-4D31-AEE7-C673A2F6C79C}" type="pres">
      <dgm:prSet presAssocID="{76DD91FA-307A-4340-9B38-A9DEAA785170}" presName="composite2" presStyleCnt="0"/>
      <dgm:spPr/>
    </dgm:pt>
    <dgm:pt modelId="{0760AE4E-6E3C-4E51-BFEA-8033EA4655C5}" type="pres">
      <dgm:prSet presAssocID="{76DD91FA-307A-4340-9B38-A9DEAA785170}" presName="background2" presStyleLbl="node2" presStyleIdx="0" presStyleCnt="2"/>
      <dgm:spPr/>
    </dgm:pt>
    <dgm:pt modelId="{EC3B7F88-FB4F-461C-9269-170230561F26}" type="pres">
      <dgm:prSet presAssocID="{76DD91FA-307A-4340-9B38-A9DEAA785170}" presName="text2" presStyleLbl="fgAcc2" presStyleIdx="0" presStyleCnt="2" custLinFactX="71548" custLinFactY="-100000" custLinFactNeighborX="100000" custLinFactNeighborY="-1857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9D2510-C4DC-4C3B-8CAD-BFAE54F5FEE7}" type="pres">
      <dgm:prSet presAssocID="{76DD91FA-307A-4340-9B38-A9DEAA785170}" presName="hierChild3" presStyleCnt="0"/>
      <dgm:spPr/>
    </dgm:pt>
    <dgm:pt modelId="{D9F31FFF-DE9A-4844-BDD5-847FB67D9B2F}" type="pres">
      <dgm:prSet presAssocID="{7E6ED49E-72F2-4379-BD68-1341A43901AB}" presName="Name17" presStyleLbl="parChTrans1D3" presStyleIdx="0" presStyleCnt="9"/>
      <dgm:spPr/>
      <dgm:t>
        <a:bodyPr/>
        <a:lstStyle/>
        <a:p>
          <a:endParaRPr lang="en-US"/>
        </a:p>
      </dgm:t>
    </dgm:pt>
    <dgm:pt modelId="{EBF68870-A8EC-472E-9CB6-212F6AFDB4A6}" type="pres">
      <dgm:prSet presAssocID="{42912953-407B-4A71-AC7D-23CE52A51D98}" presName="hierRoot3" presStyleCnt="0"/>
      <dgm:spPr/>
    </dgm:pt>
    <dgm:pt modelId="{5D1B3BA3-A15C-47D2-A1C6-34CCF1696480}" type="pres">
      <dgm:prSet presAssocID="{42912953-407B-4A71-AC7D-23CE52A51D98}" presName="composite3" presStyleCnt="0"/>
      <dgm:spPr/>
    </dgm:pt>
    <dgm:pt modelId="{BC49B244-9CC2-467D-A2E9-E2D0883EE591}" type="pres">
      <dgm:prSet presAssocID="{42912953-407B-4A71-AC7D-23CE52A51D98}" presName="background3" presStyleLbl="node3" presStyleIdx="0" presStyleCnt="9"/>
      <dgm:spPr/>
    </dgm:pt>
    <dgm:pt modelId="{2DA91619-A494-404C-8515-E3B550A75327}" type="pres">
      <dgm:prSet presAssocID="{42912953-407B-4A71-AC7D-23CE52A51D98}" presName="text3" presStyleLbl="fgAcc3" presStyleIdx="0" presStyleCnt="9" custLinFactX="28540" custLinFactY="-100000" custLinFactNeighborX="100000" custLinFactNeighborY="-1322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F88C54-36E7-4D31-ABFB-A7922E359742}" type="pres">
      <dgm:prSet presAssocID="{42912953-407B-4A71-AC7D-23CE52A51D98}" presName="hierChild4" presStyleCnt="0"/>
      <dgm:spPr/>
    </dgm:pt>
    <dgm:pt modelId="{B6AFBC30-3A1D-4B28-A386-78D56EA307A5}" type="pres">
      <dgm:prSet presAssocID="{EF94A5E0-50AD-40BA-A277-4DFAADB5DCC1}" presName="Name23" presStyleLbl="parChTrans1D4" presStyleIdx="0" presStyleCnt="2"/>
      <dgm:spPr/>
      <dgm:t>
        <a:bodyPr/>
        <a:lstStyle/>
        <a:p>
          <a:endParaRPr lang="en-US"/>
        </a:p>
      </dgm:t>
    </dgm:pt>
    <dgm:pt modelId="{AF480F49-CF59-4376-BD73-E662683BDCFD}" type="pres">
      <dgm:prSet presAssocID="{8F07D498-2A24-406C-8176-68C358381F85}" presName="hierRoot4" presStyleCnt="0"/>
      <dgm:spPr/>
    </dgm:pt>
    <dgm:pt modelId="{EA5E4585-1CAC-4436-880E-6495FAA345B9}" type="pres">
      <dgm:prSet presAssocID="{8F07D498-2A24-406C-8176-68C358381F85}" presName="composite4" presStyleCnt="0"/>
      <dgm:spPr/>
    </dgm:pt>
    <dgm:pt modelId="{2C5E3E2F-DD7E-4782-9A37-CAB00AE1B6FF}" type="pres">
      <dgm:prSet presAssocID="{8F07D498-2A24-406C-8176-68C358381F85}" presName="background4" presStyleLbl="node4" presStyleIdx="0" presStyleCnt="2"/>
      <dgm:spPr/>
    </dgm:pt>
    <dgm:pt modelId="{06465AC9-01A7-4DAF-B8D2-23FD117E7E8A}" type="pres">
      <dgm:prSet presAssocID="{8F07D498-2A24-406C-8176-68C358381F85}" presName="text4" presStyleLbl="fgAcc4" presStyleIdx="0" presStyleCnt="2" custLinFactX="17937" custLinFactY="-58459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DB94F2-DA3B-4465-B82B-1FADD1C32C15}" type="pres">
      <dgm:prSet presAssocID="{8F07D498-2A24-406C-8176-68C358381F85}" presName="hierChild5" presStyleCnt="0"/>
      <dgm:spPr/>
    </dgm:pt>
    <dgm:pt modelId="{0470D7CC-B5D7-481B-ADC1-02B53F4CD72A}" type="pres">
      <dgm:prSet presAssocID="{5E539134-BAF1-4E3A-9BC5-C3140738FD85}" presName="Name23" presStyleLbl="parChTrans1D4" presStyleIdx="1" presStyleCnt="2"/>
      <dgm:spPr/>
      <dgm:t>
        <a:bodyPr/>
        <a:lstStyle/>
        <a:p>
          <a:endParaRPr lang="en-US"/>
        </a:p>
      </dgm:t>
    </dgm:pt>
    <dgm:pt modelId="{3085137D-89C6-4067-99C8-E8F7CE220544}" type="pres">
      <dgm:prSet presAssocID="{FB86DB5F-1388-447E-A17A-5A73F546F3AC}" presName="hierRoot4" presStyleCnt="0"/>
      <dgm:spPr/>
    </dgm:pt>
    <dgm:pt modelId="{FD173423-5CAC-44CB-A245-1D8D172E51E0}" type="pres">
      <dgm:prSet presAssocID="{FB86DB5F-1388-447E-A17A-5A73F546F3AC}" presName="composite4" presStyleCnt="0"/>
      <dgm:spPr/>
    </dgm:pt>
    <dgm:pt modelId="{CDFFCCC3-DA5D-456A-9BCA-5A045AA069A5}" type="pres">
      <dgm:prSet presAssocID="{FB86DB5F-1388-447E-A17A-5A73F546F3AC}" presName="background4" presStyleLbl="node4" presStyleIdx="1" presStyleCnt="2"/>
      <dgm:spPr/>
    </dgm:pt>
    <dgm:pt modelId="{D6DEB75E-227F-4776-90BA-55EF506B2389}" type="pres">
      <dgm:prSet presAssocID="{FB86DB5F-1388-447E-A17A-5A73F546F3AC}" presName="text4" presStyleLbl="fgAcc4" presStyleIdx="1" presStyleCnt="2" custLinFactX="17937" custLinFactY="-58459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146EE8-BFAA-4272-8433-2DCFF1A05FC3}" type="pres">
      <dgm:prSet presAssocID="{FB86DB5F-1388-447E-A17A-5A73F546F3AC}" presName="hierChild5" presStyleCnt="0"/>
      <dgm:spPr/>
    </dgm:pt>
    <dgm:pt modelId="{3E43CFAD-4149-4420-A3F3-CFA5AC701E30}" type="pres">
      <dgm:prSet presAssocID="{8A979EBC-4506-48D2-8A25-56E2F9F4255A}" presName="Name17" presStyleLbl="parChTrans1D3" presStyleIdx="1" presStyleCnt="9"/>
      <dgm:spPr/>
      <dgm:t>
        <a:bodyPr/>
        <a:lstStyle/>
        <a:p>
          <a:endParaRPr lang="en-US"/>
        </a:p>
      </dgm:t>
    </dgm:pt>
    <dgm:pt modelId="{7EB19284-54AB-4C63-80D5-3C8D217FDFC1}" type="pres">
      <dgm:prSet presAssocID="{444403CA-5D10-4E66-9404-7D4D3B6F816B}" presName="hierRoot3" presStyleCnt="0"/>
      <dgm:spPr/>
    </dgm:pt>
    <dgm:pt modelId="{7EF27329-3903-4D27-8933-A15C2C388567}" type="pres">
      <dgm:prSet presAssocID="{444403CA-5D10-4E66-9404-7D4D3B6F816B}" presName="composite3" presStyleCnt="0"/>
      <dgm:spPr/>
    </dgm:pt>
    <dgm:pt modelId="{D42956FA-4583-458E-BBB2-C9F303D68C4D}" type="pres">
      <dgm:prSet presAssocID="{444403CA-5D10-4E66-9404-7D4D3B6F816B}" presName="background3" presStyleLbl="node3" presStyleIdx="1" presStyleCnt="9"/>
      <dgm:spPr/>
    </dgm:pt>
    <dgm:pt modelId="{73B1C12E-205C-445F-90AF-ABBAAFC7C636}" type="pres">
      <dgm:prSet presAssocID="{444403CA-5D10-4E66-9404-7D4D3B6F816B}" presName="text3" presStyleLbl="fgAcc3" presStyleIdx="1" presStyleCnt="9" custLinFactX="71201" custLinFactY="-100000" custLinFactNeighborX="100000" custLinFactNeighborY="-1178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72BBCC-55E2-4553-8767-EE2133747584}" type="pres">
      <dgm:prSet presAssocID="{444403CA-5D10-4E66-9404-7D4D3B6F816B}" presName="hierChild4" presStyleCnt="0"/>
      <dgm:spPr/>
    </dgm:pt>
    <dgm:pt modelId="{7B66EFBD-E2F4-4CAD-944B-DA841AAE0B8E}" type="pres">
      <dgm:prSet presAssocID="{3BD02D3D-D9E1-4782-A473-8060EEE5451D}" presName="Name17" presStyleLbl="parChTrans1D3" presStyleIdx="2" presStyleCnt="9"/>
      <dgm:spPr/>
      <dgm:t>
        <a:bodyPr/>
        <a:lstStyle/>
        <a:p>
          <a:endParaRPr lang="en-US"/>
        </a:p>
      </dgm:t>
    </dgm:pt>
    <dgm:pt modelId="{34370F4D-FD93-407C-B2A7-92FAFF091266}" type="pres">
      <dgm:prSet presAssocID="{2AAF9F09-B461-42E1-BEFE-7CB94AE4ECFD}" presName="hierRoot3" presStyleCnt="0"/>
      <dgm:spPr/>
    </dgm:pt>
    <dgm:pt modelId="{1BDAAF3D-D5C5-4AFD-B512-DBF1AE31926E}" type="pres">
      <dgm:prSet presAssocID="{2AAF9F09-B461-42E1-BEFE-7CB94AE4ECFD}" presName="composite3" presStyleCnt="0"/>
      <dgm:spPr/>
    </dgm:pt>
    <dgm:pt modelId="{F9B22D50-3F2A-44DC-A63D-D353E33A7968}" type="pres">
      <dgm:prSet presAssocID="{2AAF9F09-B461-42E1-BEFE-7CB94AE4ECFD}" presName="background3" presStyleLbl="node3" presStyleIdx="2" presStyleCnt="9"/>
      <dgm:spPr/>
    </dgm:pt>
    <dgm:pt modelId="{B2DB5F09-2F79-42F5-B6E3-363532CB59D6}" type="pres">
      <dgm:prSet presAssocID="{2AAF9F09-B461-42E1-BEFE-7CB94AE4ECFD}" presName="text3" presStyleLbl="fgAcc3" presStyleIdx="2" presStyleCnt="9" custLinFactX="100000" custLinFactY="-100000" custLinFactNeighborX="120693" custLinFactNeighborY="-1347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9A24B8-F44B-4276-907E-E140607D564C}" type="pres">
      <dgm:prSet presAssocID="{2AAF9F09-B461-42E1-BEFE-7CB94AE4ECFD}" presName="hierChild4" presStyleCnt="0"/>
      <dgm:spPr/>
    </dgm:pt>
    <dgm:pt modelId="{D484E7E7-8551-4D4E-98D3-D01D6F063290}" type="pres">
      <dgm:prSet presAssocID="{404EC87C-9AB2-4461-A879-C155136E5C9D}" presName="Name10" presStyleLbl="parChTrans1D2" presStyleIdx="1" presStyleCnt="2"/>
      <dgm:spPr/>
      <dgm:t>
        <a:bodyPr/>
        <a:lstStyle/>
        <a:p>
          <a:endParaRPr lang="en-US"/>
        </a:p>
      </dgm:t>
    </dgm:pt>
    <dgm:pt modelId="{F4DF113A-72E5-4BF9-90F4-A25622BF1A10}" type="pres">
      <dgm:prSet presAssocID="{C9217A4B-752E-4180-BB2F-EF0DB151CF76}" presName="hierRoot2" presStyleCnt="0"/>
      <dgm:spPr/>
    </dgm:pt>
    <dgm:pt modelId="{5F0C2368-0FCA-4D69-905B-AFE2CB1ED011}" type="pres">
      <dgm:prSet presAssocID="{C9217A4B-752E-4180-BB2F-EF0DB151CF76}" presName="composite2" presStyleCnt="0"/>
      <dgm:spPr/>
    </dgm:pt>
    <dgm:pt modelId="{F3F95DBC-3345-4B34-A736-0774E4EC6EFE}" type="pres">
      <dgm:prSet presAssocID="{C9217A4B-752E-4180-BB2F-EF0DB151CF76}" presName="background2" presStyleLbl="node2" presStyleIdx="1" presStyleCnt="2"/>
      <dgm:spPr/>
    </dgm:pt>
    <dgm:pt modelId="{2B07D55F-FA76-43AA-B400-BD9286B2C92B}" type="pres">
      <dgm:prSet presAssocID="{C9217A4B-752E-4180-BB2F-EF0DB151CF76}" presName="text2" presStyleLbl="fgAcc2" presStyleIdx="1" presStyleCnt="2" custLinFactX="43705" custLinFactY="-100000" custLinFactNeighborX="100000" custLinFactNeighborY="-1857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BB71B4-ACF1-4458-893D-CF4A4568C2E7}" type="pres">
      <dgm:prSet presAssocID="{C9217A4B-752E-4180-BB2F-EF0DB151CF76}" presName="hierChild3" presStyleCnt="0"/>
      <dgm:spPr/>
    </dgm:pt>
    <dgm:pt modelId="{A543AAE0-AF22-4A16-8358-2E6A9939EEDB}" type="pres">
      <dgm:prSet presAssocID="{DD0A8E14-A577-4BF7-BCB9-F22E1FB144E0}" presName="Name17" presStyleLbl="parChTrans1D3" presStyleIdx="3" presStyleCnt="9"/>
      <dgm:spPr/>
      <dgm:t>
        <a:bodyPr/>
        <a:lstStyle/>
        <a:p>
          <a:endParaRPr lang="en-US"/>
        </a:p>
      </dgm:t>
    </dgm:pt>
    <dgm:pt modelId="{1F103CA5-ED89-4DEF-8F6D-E14FB026E50E}" type="pres">
      <dgm:prSet presAssocID="{9018DB34-D596-4EEC-B091-A29B82FED7D8}" presName="hierRoot3" presStyleCnt="0"/>
      <dgm:spPr/>
    </dgm:pt>
    <dgm:pt modelId="{425CBEF3-7DED-4ACC-909E-5D415BA8CC09}" type="pres">
      <dgm:prSet presAssocID="{9018DB34-D596-4EEC-B091-A29B82FED7D8}" presName="composite3" presStyleCnt="0"/>
      <dgm:spPr/>
    </dgm:pt>
    <dgm:pt modelId="{7F67A4AC-EAFD-414F-B5AB-D02F58CDAE26}" type="pres">
      <dgm:prSet presAssocID="{9018DB34-D596-4EEC-B091-A29B82FED7D8}" presName="background3" presStyleLbl="node3" presStyleIdx="3" presStyleCnt="9"/>
      <dgm:spPr/>
    </dgm:pt>
    <dgm:pt modelId="{0EC13546-D4ED-4D7A-AA5D-640F763B6A9B}" type="pres">
      <dgm:prSet presAssocID="{9018DB34-D596-4EEC-B091-A29B82FED7D8}" presName="text3" presStyleLbl="fgAcc3" presStyleIdx="3" presStyleCnt="9" custLinFactY="100000" custLinFactNeighborX="-89294" custLinFactNeighborY="1397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A5FAFF-9C70-4C46-8E7E-396488C2B23A}" type="pres">
      <dgm:prSet presAssocID="{9018DB34-D596-4EEC-B091-A29B82FED7D8}" presName="hierChild4" presStyleCnt="0"/>
      <dgm:spPr/>
    </dgm:pt>
    <dgm:pt modelId="{8EDD4253-B419-47D2-87B0-B87E0D52B63C}" type="pres">
      <dgm:prSet presAssocID="{3FEB21E1-0580-46F4-A2F8-74FEAC1E41BB}" presName="Name17" presStyleLbl="parChTrans1D3" presStyleIdx="4" presStyleCnt="9"/>
      <dgm:spPr/>
      <dgm:t>
        <a:bodyPr/>
        <a:lstStyle/>
        <a:p>
          <a:endParaRPr lang="en-US"/>
        </a:p>
      </dgm:t>
    </dgm:pt>
    <dgm:pt modelId="{6F9706C3-E092-4FFD-85CE-A0C742AEB4BE}" type="pres">
      <dgm:prSet presAssocID="{7B468D6D-75B6-4B31-9586-837A1F3777A1}" presName="hierRoot3" presStyleCnt="0"/>
      <dgm:spPr/>
    </dgm:pt>
    <dgm:pt modelId="{6858845D-EF76-4D88-BFDE-AEB21D00F9B1}" type="pres">
      <dgm:prSet presAssocID="{7B468D6D-75B6-4B31-9586-837A1F3777A1}" presName="composite3" presStyleCnt="0"/>
      <dgm:spPr/>
    </dgm:pt>
    <dgm:pt modelId="{71EE1890-111B-4661-BCD7-307A8A92510F}" type="pres">
      <dgm:prSet presAssocID="{7B468D6D-75B6-4B31-9586-837A1F3777A1}" presName="background3" presStyleLbl="node3" presStyleIdx="4" presStyleCnt="9"/>
      <dgm:spPr/>
    </dgm:pt>
    <dgm:pt modelId="{6D7F81BE-B95F-4718-9C97-5BE6CAEA18AD}" type="pres">
      <dgm:prSet presAssocID="{7B468D6D-75B6-4B31-9586-837A1F3777A1}" presName="text3" presStyleLbl="fgAcc3" presStyleIdx="4" presStyleCnt="9" custLinFactY="100000" custLinFactNeighborX="-89294" custLinFactNeighborY="1397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BA3E6-7E95-4E0D-90F5-7EC60799AC9A}" type="pres">
      <dgm:prSet presAssocID="{7B468D6D-75B6-4B31-9586-837A1F3777A1}" presName="hierChild4" presStyleCnt="0"/>
      <dgm:spPr/>
    </dgm:pt>
    <dgm:pt modelId="{21B4B5E6-922F-4C8E-B01C-82307BEF676F}" type="pres">
      <dgm:prSet presAssocID="{33167ECD-3117-4939-8955-04C264D507FA}" presName="Name17" presStyleLbl="parChTrans1D3" presStyleIdx="5" presStyleCnt="9"/>
      <dgm:spPr/>
      <dgm:t>
        <a:bodyPr/>
        <a:lstStyle/>
        <a:p>
          <a:endParaRPr lang="en-US"/>
        </a:p>
      </dgm:t>
    </dgm:pt>
    <dgm:pt modelId="{4008D4A5-5941-484B-961E-C37CB8C44385}" type="pres">
      <dgm:prSet presAssocID="{12A3E2BD-1CFF-4182-BDC2-3D00EE4346FD}" presName="hierRoot3" presStyleCnt="0"/>
      <dgm:spPr/>
    </dgm:pt>
    <dgm:pt modelId="{7E85D6CC-5F1A-4856-BE8D-681EE70BC411}" type="pres">
      <dgm:prSet presAssocID="{12A3E2BD-1CFF-4182-BDC2-3D00EE4346FD}" presName="composite3" presStyleCnt="0"/>
      <dgm:spPr/>
    </dgm:pt>
    <dgm:pt modelId="{8546DFDE-D106-4BE2-AE68-EAA302ADDBD6}" type="pres">
      <dgm:prSet presAssocID="{12A3E2BD-1CFF-4182-BDC2-3D00EE4346FD}" presName="background3" presStyleLbl="node3" presStyleIdx="5" presStyleCnt="9"/>
      <dgm:spPr/>
    </dgm:pt>
    <dgm:pt modelId="{9EA5C54E-F5B9-43F3-BC5C-E677E534FDC3}" type="pres">
      <dgm:prSet presAssocID="{12A3E2BD-1CFF-4182-BDC2-3D00EE4346FD}" presName="text3" presStyleLbl="fgAcc3" presStyleIdx="5" presStyleCnt="9" custLinFactY="100000" custLinFactNeighborX="-89294" custLinFactNeighborY="1397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1C1695-ECE0-46A6-B79B-2F456EB58B8A}" type="pres">
      <dgm:prSet presAssocID="{12A3E2BD-1CFF-4182-BDC2-3D00EE4346FD}" presName="hierChild4" presStyleCnt="0"/>
      <dgm:spPr/>
    </dgm:pt>
    <dgm:pt modelId="{6774B97E-81C7-436E-9BE4-758D81130240}" type="pres">
      <dgm:prSet presAssocID="{11D4DD45-606C-475B-B429-FB84B24AEC7A}" presName="Name17" presStyleLbl="parChTrans1D3" presStyleIdx="6" presStyleCnt="9"/>
      <dgm:spPr/>
      <dgm:t>
        <a:bodyPr/>
        <a:lstStyle/>
        <a:p>
          <a:endParaRPr lang="en-US"/>
        </a:p>
      </dgm:t>
    </dgm:pt>
    <dgm:pt modelId="{B4C58CFF-1E0D-45BD-B34B-F170938D0290}" type="pres">
      <dgm:prSet presAssocID="{C8C040B6-8E3C-47BF-9B45-E791302D6710}" presName="hierRoot3" presStyleCnt="0"/>
      <dgm:spPr/>
    </dgm:pt>
    <dgm:pt modelId="{8041D078-671E-41B2-AFD1-280041EFF688}" type="pres">
      <dgm:prSet presAssocID="{C8C040B6-8E3C-47BF-9B45-E791302D6710}" presName="composite3" presStyleCnt="0"/>
      <dgm:spPr/>
    </dgm:pt>
    <dgm:pt modelId="{6A18AF2E-008B-496D-96AA-5F2EFA150586}" type="pres">
      <dgm:prSet presAssocID="{C8C040B6-8E3C-47BF-9B45-E791302D6710}" presName="background3" presStyleLbl="node3" presStyleIdx="6" presStyleCnt="9"/>
      <dgm:spPr/>
    </dgm:pt>
    <dgm:pt modelId="{73B8818C-DEF6-44EC-96C9-D6C96D4ADF9F}" type="pres">
      <dgm:prSet presAssocID="{C8C040B6-8E3C-47BF-9B45-E791302D6710}" presName="text3" presStyleLbl="fgAcc3" presStyleIdx="6" presStyleCnt="9" custLinFactY="100000" custLinFactNeighborX="-89294" custLinFactNeighborY="1397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81AF0A-3469-45F2-AF5A-5DDC05A3CCD8}" type="pres">
      <dgm:prSet presAssocID="{C8C040B6-8E3C-47BF-9B45-E791302D6710}" presName="hierChild4" presStyleCnt="0"/>
      <dgm:spPr/>
    </dgm:pt>
    <dgm:pt modelId="{0C0B970D-1D66-4545-9714-DD21AA134AE5}" type="pres">
      <dgm:prSet presAssocID="{9FF8FAB2-3A44-4799-ACBA-39A75E77EEF7}" presName="Name17" presStyleLbl="parChTrans1D3" presStyleIdx="7" presStyleCnt="9"/>
      <dgm:spPr/>
      <dgm:t>
        <a:bodyPr/>
        <a:lstStyle/>
        <a:p>
          <a:endParaRPr lang="en-US"/>
        </a:p>
      </dgm:t>
    </dgm:pt>
    <dgm:pt modelId="{23C84E5E-6622-4D40-ACB2-4A014614A3FA}" type="pres">
      <dgm:prSet presAssocID="{A8C53DB9-AAD9-4DE1-A321-939215D8F49C}" presName="hierRoot3" presStyleCnt="0"/>
      <dgm:spPr/>
    </dgm:pt>
    <dgm:pt modelId="{68990144-0227-4B01-94FA-1D447AF1EC0C}" type="pres">
      <dgm:prSet presAssocID="{A8C53DB9-AAD9-4DE1-A321-939215D8F49C}" presName="composite3" presStyleCnt="0"/>
      <dgm:spPr/>
    </dgm:pt>
    <dgm:pt modelId="{3F6EF65F-5D75-4804-98D8-191BDAE3FB5A}" type="pres">
      <dgm:prSet presAssocID="{A8C53DB9-AAD9-4DE1-A321-939215D8F49C}" presName="background3" presStyleLbl="node3" presStyleIdx="7" presStyleCnt="9"/>
      <dgm:spPr/>
    </dgm:pt>
    <dgm:pt modelId="{065AB13B-5F8F-45DC-845D-6F0A9C129450}" type="pres">
      <dgm:prSet presAssocID="{A8C53DB9-AAD9-4DE1-A321-939215D8F49C}" presName="text3" presStyleLbl="fgAcc3" presStyleIdx="7" presStyleCnt="9" custLinFactY="100000" custLinFactNeighborX="-89294" custLinFactNeighborY="1397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DDAF00-D33F-4278-A1B5-2DB493244762}" type="pres">
      <dgm:prSet presAssocID="{A8C53DB9-AAD9-4DE1-A321-939215D8F49C}" presName="hierChild4" presStyleCnt="0"/>
      <dgm:spPr/>
    </dgm:pt>
    <dgm:pt modelId="{17491C62-EAA7-4D7B-A5CA-36EE883CD363}" type="pres">
      <dgm:prSet presAssocID="{E9D2B886-D221-4F5D-93A4-C5CED68D550C}" presName="Name17" presStyleLbl="parChTrans1D3" presStyleIdx="8" presStyleCnt="9"/>
      <dgm:spPr/>
      <dgm:t>
        <a:bodyPr/>
        <a:lstStyle/>
        <a:p>
          <a:endParaRPr lang="en-US"/>
        </a:p>
      </dgm:t>
    </dgm:pt>
    <dgm:pt modelId="{E707B7F3-0352-4762-AD8C-86524BB08CEA}" type="pres">
      <dgm:prSet presAssocID="{DDE6625C-664E-4354-A6E5-E003DD2BBAE7}" presName="hierRoot3" presStyleCnt="0"/>
      <dgm:spPr/>
    </dgm:pt>
    <dgm:pt modelId="{3325042D-D484-4ED7-9865-652C4B343B1A}" type="pres">
      <dgm:prSet presAssocID="{DDE6625C-664E-4354-A6E5-E003DD2BBAE7}" presName="composite3" presStyleCnt="0"/>
      <dgm:spPr/>
    </dgm:pt>
    <dgm:pt modelId="{0356DDF4-45E3-462C-AB13-321D9DAEE285}" type="pres">
      <dgm:prSet presAssocID="{DDE6625C-664E-4354-A6E5-E003DD2BBAE7}" presName="background3" presStyleLbl="node3" presStyleIdx="8" presStyleCnt="9"/>
      <dgm:spPr/>
    </dgm:pt>
    <dgm:pt modelId="{0C9039F4-2798-4E98-A902-29448FFF9766}" type="pres">
      <dgm:prSet presAssocID="{DDE6625C-664E-4354-A6E5-E003DD2BBAE7}" presName="text3" presStyleLbl="fgAcc3" presStyleIdx="8" presStyleCnt="9" custLinFactY="100000" custLinFactNeighborX="-89294" custLinFactNeighborY="1397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3C346E-37A2-4EC2-9FAE-FCCE900496DA}" type="pres">
      <dgm:prSet presAssocID="{DDE6625C-664E-4354-A6E5-E003DD2BBAE7}" presName="hierChild4" presStyleCnt="0"/>
      <dgm:spPr/>
    </dgm:pt>
  </dgm:ptLst>
  <dgm:cxnLst>
    <dgm:cxn modelId="{37078968-FED2-4D2D-BF94-D7164BD0B4EB}" type="presOf" srcId="{DD0A8E14-A577-4BF7-BCB9-F22E1FB144E0}" destId="{A543AAE0-AF22-4A16-8358-2E6A9939EEDB}" srcOrd="0" destOrd="0" presId="urn:microsoft.com/office/officeart/2005/8/layout/hierarchy1"/>
    <dgm:cxn modelId="{44186F2D-B610-4B02-B5EE-10E3BD5E8C4A}" type="presOf" srcId="{5E539134-BAF1-4E3A-9BC5-C3140738FD85}" destId="{0470D7CC-B5D7-481B-ADC1-02B53F4CD72A}" srcOrd="0" destOrd="0" presId="urn:microsoft.com/office/officeart/2005/8/layout/hierarchy1"/>
    <dgm:cxn modelId="{E017EA12-75D5-46B9-8B67-FCFAC7ED977D}" type="presOf" srcId="{444403CA-5D10-4E66-9404-7D4D3B6F816B}" destId="{73B1C12E-205C-445F-90AF-ABBAAFC7C636}" srcOrd="0" destOrd="0" presId="urn:microsoft.com/office/officeart/2005/8/layout/hierarchy1"/>
    <dgm:cxn modelId="{BE330FDA-8BF8-4EA7-8674-C6999952F13D}" type="presOf" srcId="{E9D2B886-D221-4F5D-93A4-C5CED68D550C}" destId="{17491C62-EAA7-4D7B-A5CA-36EE883CD363}" srcOrd="0" destOrd="0" presId="urn:microsoft.com/office/officeart/2005/8/layout/hierarchy1"/>
    <dgm:cxn modelId="{457654C8-E177-4A8E-89C9-C2BF36CC3584}" type="presOf" srcId="{EF94A5E0-50AD-40BA-A277-4DFAADB5DCC1}" destId="{B6AFBC30-3A1D-4B28-A386-78D56EA307A5}" srcOrd="0" destOrd="0" presId="urn:microsoft.com/office/officeart/2005/8/layout/hierarchy1"/>
    <dgm:cxn modelId="{409B54FB-9874-4696-8686-86FD808C41D3}" srcId="{C9217A4B-752E-4180-BB2F-EF0DB151CF76}" destId="{9018DB34-D596-4EEC-B091-A29B82FED7D8}" srcOrd="0" destOrd="0" parTransId="{DD0A8E14-A577-4BF7-BCB9-F22E1FB144E0}" sibTransId="{01C97289-AA7F-4088-A8F3-DA5ECAED600C}"/>
    <dgm:cxn modelId="{6D3BB53C-FC60-4B75-9F07-E55954467E6D}" type="presOf" srcId="{8F07D498-2A24-406C-8176-68C358381F85}" destId="{06465AC9-01A7-4DAF-B8D2-23FD117E7E8A}" srcOrd="0" destOrd="0" presId="urn:microsoft.com/office/officeart/2005/8/layout/hierarchy1"/>
    <dgm:cxn modelId="{57852DA3-2AEC-4616-A98B-B49D7CEE79F9}" type="presOf" srcId="{3BD02D3D-D9E1-4782-A473-8060EEE5451D}" destId="{7B66EFBD-E2F4-4CAD-944B-DA841AAE0B8E}" srcOrd="0" destOrd="0" presId="urn:microsoft.com/office/officeart/2005/8/layout/hierarchy1"/>
    <dgm:cxn modelId="{E833450A-CCB5-4A34-B19A-CC3B990BE473}" srcId="{42912953-407B-4A71-AC7D-23CE52A51D98}" destId="{FB86DB5F-1388-447E-A17A-5A73F546F3AC}" srcOrd="1" destOrd="0" parTransId="{5E539134-BAF1-4E3A-9BC5-C3140738FD85}" sibTransId="{F6DEC116-DB3D-46ED-B8E2-3F5E29F6746D}"/>
    <dgm:cxn modelId="{B102FF7D-A34F-4F22-B283-574D54DF013E}" srcId="{FDE672CE-FFDD-4BCA-99D4-36E5DEA96F5C}" destId="{76DD91FA-307A-4340-9B38-A9DEAA785170}" srcOrd="0" destOrd="0" parTransId="{AE223A2C-AF85-49C9-B5CC-AD1C76B5C762}" sibTransId="{41E20F52-D4FA-43FA-A63E-752E07EAD719}"/>
    <dgm:cxn modelId="{DA145762-7C15-4CEF-85D1-CAFF6F581698}" type="presOf" srcId="{C9217A4B-752E-4180-BB2F-EF0DB151CF76}" destId="{2B07D55F-FA76-43AA-B400-BD9286B2C92B}" srcOrd="0" destOrd="0" presId="urn:microsoft.com/office/officeart/2005/8/layout/hierarchy1"/>
    <dgm:cxn modelId="{85F2DFE0-AA03-470D-AAC4-985F6C8EF445}" type="presOf" srcId="{A8C53DB9-AAD9-4DE1-A321-939215D8F49C}" destId="{065AB13B-5F8F-45DC-845D-6F0A9C129450}" srcOrd="0" destOrd="0" presId="urn:microsoft.com/office/officeart/2005/8/layout/hierarchy1"/>
    <dgm:cxn modelId="{365AAA70-E4DE-463F-A755-742826393458}" type="presOf" srcId="{76DD91FA-307A-4340-9B38-A9DEAA785170}" destId="{EC3B7F88-FB4F-461C-9269-170230561F26}" srcOrd="0" destOrd="0" presId="urn:microsoft.com/office/officeart/2005/8/layout/hierarchy1"/>
    <dgm:cxn modelId="{DFED3522-1D2E-4A49-AFF8-EBDD1E910D6F}" type="presOf" srcId="{7E6ED49E-72F2-4379-BD68-1341A43901AB}" destId="{D9F31FFF-DE9A-4844-BDD5-847FB67D9B2F}" srcOrd="0" destOrd="0" presId="urn:microsoft.com/office/officeart/2005/8/layout/hierarchy1"/>
    <dgm:cxn modelId="{1C15D586-F19B-421D-A379-8D3B0E82311F}" type="presOf" srcId="{7B468D6D-75B6-4B31-9586-837A1F3777A1}" destId="{6D7F81BE-B95F-4718-9C97-5BE6CAEA18AD}" srcOrd="0" destOrd="0" presId="urn:microsoft.com/office/officeart/2005/8/layout/hierarchy1"/>
    <dgm:cxn modelId="{5F2B9576-B7F9-4745-A576-EF194F351623}" type="presOf" srcId="{8A979EBC-4506-48D2-8A25-56E2F9F4255A}" destId="{3E43CFAD-4149-4420-A3F3-CFA5AC701E30}" srcOrd="0" destOrd="0" presId="urn:microsoft.com/office/officeart/2005/8/layout/hierarchy1"/>
    <dgm:cxn modelId="{A01D9B33-EC86-4C89-A0F4-504F8C6E10A1}" srcId="{FDE672CE-FFDD-4BCA-99D4-36E5DEA96F5C}" destId="{C9217A4B-752E-4180-BB2F-EF0DB151CF76}" srcOrd="1" destOrd="0" parTransId="{404EC87C-9AB2-4461-A879-C155136E5C9D}" sibTransId="{F2F97495-A340-4925-915C-450C4AADA743}"/>
    <dgm:cxn modelId="{4F251738-DA73-41C7-BD1B-9263BC904BB9}" type="presOf" srcId="{C8C040B6-8E3C-47BF-9B45-E791302D6710}" destId="{73B8818C-DEF6-44EC-96C9-D6C96D4ADF9F}" srcOrd="0" destOrd="0" presId="urn:microsoft.com/office/officeart/2005/8/layout/hierarchy1"/>
    <dgm:cxn modelId="{0A28B75D-0139-4A5E-B44F-0C6BB188F7DD}" srcId="{C9217A4B-752E-4180-BB2F-EF0DB151CF76}" destId="{DDE6625C-664E-4354-A6E5-E003DD2BBAE7}" srcOrd="5" destOrd="0" parTransId="{E9D2B886-D221-4F5D-93A4-C5CED68D550C}" sibTransId="{2AB0E105-1CEE-40CF-8B6C-5B045BB9E441}"/>
    <dgm:cxn modelId="{97AC723C-ABC9-49B4-832B-2ED24AAB47A9}" srcId="{76DD91FA-307A-4340-9B38-A9DEAA785170}" destId="{42912953-407B-4A71-AC7D-23CE52A51D98}" srcOrd="0" destOrd="0" parTransId="{7E6ED49E-72F2-4379-BD68-1341A43901AB}" sibTransId="{FF97ACDB-50FA-44EB-8297-D72AD155AD80}"/>
    <dgm:cxn modelId="{CBC4327A-E76F-4916-9015-AF8E52AC2BA6}" type="presOf" srcId="{404EC87C-9AB2-4461-A879-C155136E5C9D}" destId="{D484E7E7-8551-4D4E-98D3-D01D6F063290}" srcOrd="0" destOrd="0" presId="urn:microsoft.com/office/officeart/2005/8/layout/hierarchy1"/>
    <dgm:cxn modelId="{F1A9052E-4F59-45D6-90B8-9747ADBDAEC8}" type="presOf" srcId="{9FF8FAB2-3A44-4799-ACBA-39A75E77EEF7}" destId="{0C0B970D-1D66-4545-9714-DD21AA134AE5}" srcOrd="0" destOrd="0" presId="urn:microsoft.com/office/officeart/2005/8/layout/hierarchy1"/>
    <dgm:cxn modelId="{3DF371B9-51B2-429B-9C55-AE0599479875}" type="presOf" srcId="{3FEB21E1-0580-46F4-A2F8-74FEAC1E41BB}" destId="{8EDD4253-B419-47D2-87B0-B87E0D52B63C}" srcOrd="0" destOrd="0" presId="urn:microsoft.com/office/officeart/2005/8/layout/hierarchy1"/>
    <dgm:cxn modelId="{2DF01F44-454A-46FF-A9C3-B28051B07006}" srcId="{C9217A4B-752E-4180-BB2F-EF0DB151CF76}" destId="{A8C53DB9-AAD9-4DE1-A321-939215D8F49C}" srcOrd="4" destOrd="0" parTransId="{9FF8FAB2-3A44-4799-ACBA-39A75E77EEF7}" sibTransId="{526175FD-5B9E-41CE-A5DF-3566E0F7737D}"/>
    <dgm:cxn modelId="{A5D5CFA7-4080-4759-91E8-ABE83C484A61}" type="presOf" srcId="{AE223A2C-AF85-49C9-B5CC-AD1C76B5C762}" destId="{D4217E9F-7291-4159-A24A-CC050026C3B8}" srcOrd="0" destOrd="0" presId="urn:microsoft.com/office/officeart/2005/8/layout/hierarchy1"/>
    <dgm:cxn modelId="{241719FE-8113-48E7-906D-75398D168F2C}" type="presOf" srcId="{33167ECD-3117-4939-8955-04C264D507FA}" destId="{21B4B5E6-922F-4C8E-B01C-82307BEF676F}" srcOrd="0" destOrd="0" presId="urn:microsoft.com/office/officeart/2005/8/layout/hierarchy1"/>
    <dgm:cxn modelId="{13B9D0CB-9014-491D-9F19-86C30DBB9F9C}" type="presOf" srcId="{12A3E2BD-1CFF-4182-BDC2-3D00EE4346FD}" destId="{9EA5C54E-F5B9-43F3-BC5C-E677E534FDC3}" srcOrd="0" destOrd="0" presId="urn:microsoft.com/office/officeart/2005/8/layout/hierarchy1"/>
    <dgm:cxn modelId="{8A56E2B6-B5AD-4AA0-984F-D24F4E4325B0}" srcId="{C9217A4B-752E-4180-BB2F-EF0DB151CF76}" destId="{7B468D6D-75B6-4B31-9586-837A1F3777A1}" srcOrd="1" destOrd="0" parTransId="{3FEB21E1-0580-46F4-A2F8-74FEAC1E41BB}" sibTransId="{162AD683-FCD7-4233-ACE7-B19E90FBF0D1}"/>
    <dgm:cxn modelId="{5F0282E2-D369-428C-8B20-5DE304CAA97B}" type="presOf" srcId="{FDE672CE-FFDD-4BCA-99D4-36E5DEA96F5C}" destId="{AD95EA0A-5EF5-43FB-910F-1AC24C3B450C}" srcOrd="0" destOrd="0" presId="urn:microsoft.com/office/officeart/2005/8/layout/hierarchy1"/>
    <dgm:cxn modelId="{4C04D491-D7B1-4F2E-AAD3-49F3D6D64A53}" type="presOf" srcId="{FB86DB5F-1388-447E-A17A-5A73F546F3AC}" destId="{D6DEB75E-227F-4776-90BA-55EF506B2389}" srcOrd="0" destOrd="0" presId="urn:microsoft.com/office/officeart/2005/8/layout/hierarchy1"/>
    <dgm:cxn modelId="{220A015C-493C-4223-933C-66454F6FA748}" type="presOf" srcId="{FBC4F650-4C15-416B-BA1D-9C2342C28AED}" destId="{24C9728D-6C15-4B2C-96B5-A4F0D0F7813C}" srcOrd="0" destOrd="0" presId="urn:microsoft.com/office/officeart/2005/8/layout/hierarchy1"/>
    <dgm:cxn modelId="{B3CA7D83-CFD4-4160-AA14-AD5B0D8122EF}" type="presOf" srcId="{DDE6625C-664E-4354-A6E5-E003DD2BBAE7}" destId="{0C9039F4-2798-4E98-A902-29448FFF9766}" srcOrd="0" destOrd="0" presId="urn:microsoft.com/office/officeart/2005/8/layout/hierarchy1"/>
    <dgm:cxn modelId="{F54FF9A9-19F7-4800-855F-0C1F5D96A75F}" type="presOf" srcId="{2AAF9F09-B461-42E1-BEFE-7CB94AE4ECFD}" destId="{B2DB5F09-2F79-42F5-B6E3-363532CB59D6}" srcOrd="0" destOrd="0" presId="urn:microsoft.com/office/officeart/2005/8/layout/hierarchy1"/>
    <dgm:cxn modelId="{92920977-D8BE-49ED-BFF1-1B1CA4FCC1E9}" type="presOf" srcId="{11D4DD45-606C-475B-B429-FB84B24AEC7A}" destId="{6774B97E-81C7-436E-9BE4-758D81130240}" srcOrd="0" destOrd="0" presId="urn:microsoft.com/office/officeart/2005/8/layout/hierarchy1"/>
    <dgm:cxn modelId="{DA7F4E7A-2164-492C-9C81-53E8A693F11F}" srcId="{76DD91FA-307A-4340-9B38-A9DEAA785170}" destId="{444403CA-5D10-4E66-9404-7D4D3B6F816B}" srcOrd="1" destOrd="0" parTransId="{8A979EBC-4506-48D2-8A25-56E2F9F4255A}" sibTransId="{DBEB2FE0-D63C-4813-A003-247D28957726}"/>
    <dgm:cxn modelId="{AD7484E0-87B4-43DE-89B7-C6835D35335C}" srcId="{42912953-407B-4A71-AC7D-23CE52A51D98}" destId="{8F07D498-2A24-406C-8176-68C358381F85}" srcOrd="0" destOrd="0" parTransId="{EF94A5E0-50AD-40BA-A277-4DFAADB5DCC1}" sibTransId="{8E826548-79DE-42D7-8251-3DFB60F8EA1A}"/>
    <dgm:cxn modelId="{19A93422-529A-4267-8DE4-971B1BB9FB23}" type="presOf" srcId="{9018DB34-D596-4EEC-B091-A29B82FED7D8}" destId="{0EC13546-D4ED-4D7A-AA5D-640F763B6A9B}" srcOrd="0" destOrd="0" presId="urn:microsoft.com/office/officeart/2005/8/layout/hierarchy1"/>
    <dgm:cxn modelId="{0A727E9B-A622-41D3-88F7-E0557BC977E8}" srcId="{C9217A4B-752E-4180-BB2F-EF0DB151CF76}" destId="{C8C040B6-8E3C-47BF-9B45-E791302D6710}" srcOrd="3" destOrd="0" parTransId="{11D4DD45-606C-475B-B429-FB84B24AEC7A}" sibTransId="{CAE86C0E-1534-47FE-8D0B-EC12F6A831FC}"/>
    <dgm:cxn modelId="{0F351A2A-71D8-4D0F-B527-6488957AE375}" srcId="{FBC4F650-4C15-416B-BA1D-9C2342C28AED}" destId="{FDE672CE-FFDD-4BCA-99D4-36E5DEA96F5C}" srcOrd="0" destOrd="0" parTransId="{89198715-B3C9-4B0D-B961-1ABFE4783024}" sibTransId="{35698B3B-795E-4C8F-9680-699053E7BA0F}"/>
    <dgm:cxn modelId="{AB345232-461E-469B-A420-6EBDFD4550FC}" srcId="{76DD91FA-307A-4340-9B38-A9DEAA785170}" destId="{2AAF9F09-B461-42E1-BEFE-7CB94AE4ECFD}" srcOrd="2" destOrd="0" parTransId="{3BD02D3D-D9E1-4782-A473-8060EEE5451D}" sibTransId="{F5700946-60E5-4C14-BF69-D3703911AB74}"/>
    <dgm:cxn modelId="{D25386CD-BB5F-4A86-ADB5-6FA20F25B1B1}" type="presOf" srcId="{42912953-407B-4A71-AC7D-23CE52A51D98}" destId="{2DA91619-A494-404C-8515-E3B550A75327}" srcOrd="0" destOrd="0" presId="urn:microsoft.com/office/officeart/2005/8/layout/hierarchy1"/>
    <dgm:cxn modelId="{78BD0632-5BE3-4631-91AB-2E8DD2A41040}" srcId="{C9217A4B-752E-4180-BB2F-EF0DB151CF76}" destId="{12A3E2BD-1CFF-4182-BDC2-3D00EE4346FD}" srcOrd="2" destOrd="0" parTransId="{33167ECD-3117-4939-8955-04C264D507FA}" sibTransId="{C6A59FD8-8643-4C9C-87A5-26AA49877EDE}"/>
    <dgm:cxn modelId="{50112234-1CB9-428F-B2C3-CF8BAFF8C30C}" type="presParOf" srcId="{24C9728D-6C15-4B2C-96B5-A4F0D0F7813C}" destId="{1BF2087A-762B-402B-931F-A622C7679E94}" srcOrd="0" destOrd="0" presId="urn:microsoft.com/office/officeart/2005/8/layout/hierarchy1"/>
    <dgm:cxn modelId="{E095DA90-EF4A-4F6D-A0B7-84189C3C48FE}" type="presParOf" srcId="{1BF2087A-762B-402B-931F-A622C7679E94}" destId="{C7997097-1663-4DB9-9130-A2D35BB1E81C}" srcOrd="0" destOrd="0" presId="urn:microsoft.com/office/officeart/2005/8/layout/hierarchy1"/>
    <dgm:cxn modelId="{537C8EBE-5C1B-4E95-A596-D402A8BD0A49}" type="presParOf" srcId="{C7997097-1663-4DB9-9130-A2D35BB1E81C}" destId="{ED3326C1-3BFD-46A4-932B-EB88D5986682}" srcOrd="0" destOrd="0" presId="urn:microsoft.com/office/officeart/2005/8/layout/hierarchy1"/>
    <dgm:cxn modelId="{41A80AD0-DFBA-4106-AC13-DE0056CD66C2}" type="presParOf" srcId="{C7997097-1663-4DB9-9130-A2D35BB1E81C}" destId="{AD95EA0A-5EF5-43FB-910F-1AC24C3B450C}" srcOrd="1" destOrd="0" presId="urn:microsoft.com/office/officeart/2005/8/layout/hierarchy1"/>
    <dgm:cxn modelId="{73D0C224-E0AD-41B9-A2BF-60FC6248DC98}" type="presParOf" srcId="{1BF2087A-762B-402B-931F-A622C7679E94}" destId="{C41586CD-6654-47EE-96B2-E8ADE65B4944}" srcOrd="1" destOrd="0" presId="urn:microsoft.com/office/officeart/2005/8/layout/hierarchy1"/>
    <dgm:cxn modelId="{12689879-03B7-4FDD-9F81-5B9B64E0EFDF}" type="presParOf" srcId="{C41586CD-6654-47EE-96B2-E8ADE65B4944}" destId="{D4217E9F-7291-4159-A24A-CC050026C3B8}" srcOrd="0" destOrd="0" presId="urn:microsoft.com/office/officeart/2005/8/layout/hierarchy1"/>
    <dgm:cxn modelId="{A3154F1D-24D5-49BD-9A84-7DAE16B000EA}" type="presParOf" srcId="{C41586CD-6654-47EE-96B2-E8ADE65B4944}" destId="{E64DE851-DB23-4DCA-A86F-AF3C28A749B3}" srcOrd="1" destOrd="0" presId="urn:microsoft.com/office/officeart/2005/8/layout/hierarchy1"/>
    <dgm:cxn modelId="{8DB6E853-2FCA-42CA-88D1-D57C88203550}" type="presParOf" srcId="{E64DE851-DB23-4DCA-A86F-AF3C28A749B3}" destId="{05860BCA-6849-4D31-AEE7-C673A2F6C79C}" srcOrd="0" destOrd="0" presId="urn:microsoft.com/office/officeart/2005/8/layout/hierarchy1"/>
    <dgm:cxn modelId="{E50F8A5F-1E96-4B55-AC5C-51A8C1981D4D}" type="presParOf" srcId="{05860BCA-6849-4D31-AEE7-C673A2F6C79C}" destId="{0760AE4E-6E3C-4E51-BFEA-8033EA4655C5}" srcOrd="0" destOrd="0" presId="urn:microsoft.com/office/officeart/2005/8/layout/hierarchy1"/>
    <dgm:cxn modelId="{C6836FFA-FC30-47F7-8147-30937282DA5D}" type="presParOf" srcId="{05860BCA-6849-4D31-AEE7-C673A2F6C79C}" destId="{EC3B7F88-FB4F-461C-9269-170230561F26}" srcOrd="1" destOrd="0" presId="urn:microsoft.com/office/officeart/2005/8/layout/hierarchy1"/>
    <dgm:cxn modelId="{1EBB4204-4B7D-49AA-BA39-8B5EDF91CF64}" type="presParOf" srcId="{E64DE851-DB23-4DCA-A86F-AF3C28A749B3}" destId="{5E9D2510-C4DC-4C3B-8CAD-BFAE54F5FEE7}" srcOrd="1" destOrd="0" presId="urn:microsoft.com/office/officeart/2005/8/layout/hierarchy1"/>
    <dgm:cxn modelId="{02B8F9A7-7818-45A0-B823-6B8E63A7ED0C}" type="presParOf" srcId="{5E9D2510-C4DC-4C3B-8CAD-BFAE54F5FEE7}" destId="{D9F31FFF-DE9A-4844-BDD5-847FB67D9B2F}" srcOrd="0" destOrd="0" presId="urn:microsoft.com/office/officeart/2005/8/layout/hierarchy1"/>
    <dgm:cxn modelId="{78CF5591-2CD2-43F4-A79D-17C39C781654}" type="presParOf" srcId="{5E9D2510-C4DC-4C3B-8CAD-BFAE54F5FEE7}" destId="{EBF68870-A8EC-472E-9CB6-212F6AFDB4A6}" srcOrd="1" destOrd="0" presId="urn:microsoft.com/office/officeart/2005/8/layout/hierarchy1"/>
    <dgm:cxn modelId="{6704DED6-9BDB-4440-9AB7-A4AC62E3013A}" type="presParOf" srcId="{EBF68870-A8EC-472E-9CB6-212F6AFDB4A6}" destId="{5D1B3BA3-A15C-47D2-A1C6-34CCF1696480}" srcOrd="0" destOrd="0" presId="urn:microsoft.com/office/officeart/2005/8/layout/hierarchy1"/>
    <dgm:cxn modelId="{69E7A4DA-EF45-486C-B3F4-8344EDDAAA0C}" type="presParOf" srcId="{5D1B3BA3-A15C-47D2-A1C6-34CCF1696480}" destId="{BC49B244-9CC2-467D-A2E9-E2D0883EE591}" srcOrd="0" destOrd="0" presId="urn:microsoft.com/office/officeart/2005/8/layout/hierarchy1"/>
    <dgm:cxn modelId="{DF270094-C78C-4D52-A4E7-A7F3B1908A32}" type="presParOf" srcId="{5D1B3BA3-A15C-47D2-A1C6-34CCF1696480}" destId="{2DA91619-A494-404C-8515-E3B550A75327}" srcOrd="1" destOrd="0" presId="urn:microsoft.com/office/officeart/2005/8/layout/hierarchy1"/>
    <dgm:cxn modelId="{2830BE72-7AC5-419F-A39A-B9E532840378}" type="presParOf" srcId="{EBF68870-A8EC-472E-9CB6-212F6AFDB4A6}" destId="{B7F88C54-36E7-4D31-ABFB-A7922E359742}" srcOrd="1" destOrd="0" presId="urn:microsoft.com/office/officeart/2005/8/layout/hierarchy1"/>
    <dgm:cxn modelId="{B9ED41AB-1A44-4B02-BFF3-70F904AD2E2A}" type="presParOf" srcId="{B7F88C54-36E7-4D31-ABFB-A7922E359742}" destId="{B6AFBC30-3A1D-4B28-A386-78D56EA307A5}" srcOrd="0" destOrd="0" presId="urn:microsoft.com/office/officeart/2005/8/layout/hierarchy1"/>
    <dgm:cxn modelId="{ED526DB9-7125-48FB-9412-E0A90C819EA5}" type="presParOf" srcId="{B7F88C54-36E7-4D31-ABFB-A7922E359742}" destId="{AF480F49-CF59-4376-BD73-E662683BDCFD}" srcOrd="1" destOrd="0" presId="urn:microsoft.com/office/officeart/2005/8/layout/hierarchy1"/>
    <dgm:cxn modelId="{3A856881-E38E-499D-AC69-93FAD548DC89}" type="presParOf" srcId="{AF480F49-CF59-4376-BD73-E662683BDCFD}" destId="{EA5E4585-1CAC-4436-880E-6495FAA345B9}" srcOrd="0" destOrd="0" presId="urn:microsoft.com/office/officeart/2005/8/layout/hierarchy1"/>
    <dgm:cxn modelId="{31B2C49C-C684-4029-9D54-718AF31D49C6}" type="presParOf" srcId="{EA5E4585-1CAC-4436-880E-6495FAA345B9}" destId="{2C5E3E2F-DD7E-4782-9A37-CAB00AE1B6FF}" srcOrd="0" destOrd="0" presId="urn:microsoft.com/office/officeart/2005/8/layout/hierarchy1"/>
    <dgm:cxn modelId="{997D2874-5431-4AA8-9CD1-60620DC978AC}" type="presParOf" srcId="{EA5E4585-1CAC-4436-880E-6495FAA345B9}" destId="{06465AC9-01A7-4DAF-B8D2-23FD117E7E8A}" srcOrd="1" destOrd="0" presId="urn:microsoft.com/office/officeart/2005/8/layout/hierarchy1"/>
    <dgm:cxn modelId="{9F1BC60B-2FF5-4A2C-B590-99F1E3FE7A80}" type="presParOf" srcId="{AF480F49-CF59-4376-BD73-E662683BDCFD}" destId="{95DB94F2-DA3B-4465-B82B-1FADD1C32C15}" srcOrd="1" destOrd="0" presId="urn:microsoft.com/office/officeart/2005/8/layout/hierarchy1"/>
    <dgm:cxn modelId="{3F2DE124-FFA5-447B-89C2-FE8660D53D2A}" type="presParOf" srcId="{B7F88C54-36E7-4D31-ABFB-A7922E359742}" destId="{0470D7CC-B5D7-481B-ADC1-02B53F4CD72A}" srcOrd="2" destOrd="0" presId="urn:microsoft.com/office/officeart/2005/8/layout/hierarchy1"/>
    <dgm:cxn modelId="{C8E39D08-1913-48B7-8D99-5DCCD5ABD930}" type="presParOf" srcId="{B7F88C54-36E7-4D31-ABFB-A7922E359742}" destId="{3085137D-89C6-4067-99C8-E8F7CE220544}" srcOrd="3" destOrd="0" presId="urn:microsoft.com/office/officeart/2005/8/layout/hierarchy1"/>
    <dgm:cxn modelId="{A88A52E6-2C89-499F-A238-AC2CF05D7A83}" type="presParOf" srcId="{3085137D-89C6-4067-99C8-E8F7CE220544}" destId="{FD173423-5CAC-44CB-A245-1D8D172E51E0}" srcOrd="0" destOrd="0" presId="urn:microsoft.com/office/officeart/2005/8/layout/hierarchy1"/>
    <dgm:cxn modelId="{CBADD37B-21A2-49C3-8B91-436D2379C1DD}" type="presParOf" srcId="{FD173423-5CAC-44CB-A245-1D8D172E51E0}" destId="{CDFFCCC3-DA5D-456A-9BCA-5A045AA069A5}" srcOrd="0" destOrd="0" presId="urn:microsoft.com/office/officeart/2005/8/layout/hierarchy1"/>
    <dgm:cxn modelId="{63B06C34-A5EE-4EC1-8660-8F264357B4EB}" type="presParOf" srcId="{FD173423-5CAC-44CB-A245-1D8D172E51E0}" destId="{D6DEB75E-227F-4776-90BA-55EF506B2389}" srcOrd="1" destOrd="0" presId="urn:microsoft.com/office/officeart/2005/8/layout/hierarchy1"/>
    <dgm:cxn modelId="{6BD3EB90-FB1C-4191-91B5-2E35627FECCF}" type="presParOf" srcId="{3085137D-89C6-4067-99C8-E8F7CE220544}" destId="{36146EE8-BFAA-4272-8433-2DCFF1A05FC3}" srcOrd="1" destOrd="0" presId="urn:microsoft.com/office/officeart/2005/8/layout/hierarchy1"/>
    <dgm:cxn modelId="{DE7B3835-F90A-4B6D-941B-41208A79E676}" type="presParOf" srcId="{5E9D2510-C4DC-4C3B-8CAD-BFAE54F5FEE7}" destId="{3E43CFAD-4149-4420-A3F3-CFA5AC701E30}" srcOrd="2" destOrd="0" presId="urn:microsoft.com/office/officeart/2005/8/layout/hierarchy1"/>
    <dgm:cxn modelId="{7751B705-FC34-4BAE-951C-8AF93C04C47F}" type="presParOf" srcId="{5E9D2510-C4DC-4C3B-8CAD-BFAE54F5FEE7}" destId="{7EB19284-54AB-4C63-80D5-3C8D217FDFC1}" srcOrd="3" destOrd="0" presId="urn:microsoft.com/office/officeart/2005/8/layout/hierarchy1"/>
    <dgm:cxn modelId="{815D9B9C-0F0F-4F16-AEAA-98AB69EA95DF}" type="presParOf" srcId="{7EB19284-54AB-4C63-80D5-3C8D217FDFC1}" destId="{7EF27329-3903-4D27-8933-A15C2C388567}" srcOrd="0" destOrd="0" presId="urn:microsoft.com/office/officeart/2005/8/layout/hierarchy1"/>
    <dgm:cxn modelId="{09BE322C-8CB0-4FFB-AE52-EA6304584E9C}" type="presParOf" srcId="{7EF27329-3903-4D27-8933-A15C2C388567}" destId="{D42956FA-4583-458E-BBB2-C9F303D68C4D}" srcOrd="0" destOrd="0" presId="urn:microsoft.com/office/officeart/2005/8/layout/hierarchy1"/>
    <dgm:cxn modelId="{C23E4D26-211D-48B1-99AB-3D2DEA666874}" type="presParOf" srcId="{7EF27329-3903-4D27-8933-A15C2C388567}" destId="{73B1C12E-205C-445F-90AF-ABBAAFC7C636}" srcOrd="1" destOrd="0" presId="urn:microsoft.com/office/officeart/2005/8/layout/hierarchy1"/>
    <dgm:cxn modelId="{1BC10D48-1F75-445A-9531-C4DA137EDA19}" type="presParOf" srcId="{7EB19284-54AB-4C63-80D5-3C8D217FDFC1}" destId="{1A72BBCC-55E2-4553-8767-EE2133747584}" srcOrd="1" destOrd="0" presId="urn:microsoft.com/office/officeart/2005/8/layout/hierarchy1"/>
    <dgm:cxn modelId="{63C2DCA4-26C2-411C-AE5D-3726B8524114}" type="presParOf" srcId="{5E9D2510-C4DC-4C3B-8CAD-BFAE54F5FEE7}" destId="{7B66EFBD-E2F4-4CAD-944B-DA841AAE0B8E}" srcOrd="4" destOrd="0" presId="urn:microsoft.com/office/officeart/2005/8/layout/hierarchy1"/>
    <dgm:cxn modelId="{4FAACA71-BADD-4F5A-95D8-3F66B312D2A9}" type="presParOf" srcId="{5E9D2510-C4DC-4C3B-8CAD-BFAE54F5FEE7}" destId="{34370F4D-FD93-407C-B2A7-92FAFF091266}" srcOrd="5" destOrd="0" presId="urn:microsoft.com/office/officeart/2005/8/layout/hierarchy1"/>
    <dgm:cxn modelId="{FBA6A69B-ABFE-4D7F-AE4E-F0FC79A797F0}" type="presParOf" srcId="{34370F4D-FD93-407C-B2A7-92FAFF091266}" destId="{1BDAAF3D-D5C5-4AFD-B512-DBF1AE31926E}" srcOrd="0" destOrd="0" presId="urn:microsoft.com/office/officeart/2005/8/layout/hierarchy1"/>
    <dgm:cxn modelId="{94ABB431-DBE4-4C01-B2A2-3D0FEE77F1CD}" type="presParOf" srcId="{1BDAAF3D-D5C5-4AFD-B512-DBF1AE31926E}" destId="{F9B22D50-3F2A-44DC-A63D-D353E33A7968}" srcOrd="0" destOrd="0" presId="urn:microsoft.com/office/officeart/2005/8/layout/hierarchy1"/>
    <dgm:cxn modelId="{AF5FA260-62C8-4422-95A1-D9EF38323510}" type="presParOf" srcId="{1BDAAF3D-D5C5-4AFD-B512-DBF1AE31926E}" destId="{B2DB5F09-2F79-42F5-B6E3-363532CB59D6}" srcOrd="1" destOrd="0" presId="urn:microsoft.com/office/officeart/2005/8/layout/hierarchy1"/>
    <dgm:cxn modelId="{609CD2E7-A0A9-4F5F-8DCB-A3475636CC6D}" type="presParOf" srcId="{34370F4D-FD93-407C-B2A7-92FAFF091266}" destId="{1E9A24B8-F44B-4276-907E-E140607D564C}" srcOrd="1" destOrd="0" presId="urn:microsoft.com/office/officeart/2005/8/layout/hierarchy1"/>
    <dgm:cxn modelId="{6A55E2C4-897F-435A-97F2-BACF82692B3D}" type="presParOf" srcId="{C41586CD-6654-47EE-96B2-E8ADE65B4944}" destId="{D484E7E7-8551-4D4E-98D3-D01D6F063290}" srcOrd="2" destOrd="0" presId="urn:microsoft.com/office/officeart/2005/8/layout/hierarchy1"/>
    <dgm:cxn modelId="{DC29B5EB-8D8A-4B06-9A1A-1B085A9782A6}" type="presParOf" srcId="{C41586CD-6654-47EE-96B2-E8ADE65B4944}" destId="{F4DF113A-72E5-4BF9-90F4-A25622BF1A10}" srcOrd="3" destOrd="0" presId="urn:microsoft.com/office/officeart/2005/8/layout/hierarchy1"/>
    <dgm:cxn modelId="{32906F9A-F212-4FAA-9467-1144B8B84218}" type="presParOf" srcId="{F4DF113A-72E5-4BF9-90F4-A25622BF1A10}" destId="{5F0C2368-0FCA-4D69-905B-AFE2CB1ED011}" srcOrd="0" destOrd="0" presId="urn:microsoft.com/office/officeart/2005/8/layout/hierarchy1"/>
    <dgm:cxn modelId="{AFA6EDB2-83C9-4F2B-9928-5A54739E96C9}" type="presParOf" srcId="{5F0C2368-0FCA-4D69-905B-AFE2CB1ED011}" destId="{F3F95DBC-3345-4B34-A736-0774E4EC6EFE}" srcOrd="0" destOrd="0" presId="urn:microsoft.com/office/officeart/2005/8/layout/hierarchy1"/>
    <dgm:cxn modelId="{6513EEF9-5EFF-4731-862B-95070EC7256E}" type="presParOf" srcId="{5F0C2368-0FCA-4D69-905B-AFE2CB1ED011}" destId="{2B07D55F-FA76-43AA-B400-BD9286B2C92B}" srcOrd="1" destOrd="0" presId="urn:microsoft.com/office/officeart/2005/8/layout/hierarchy1"/>
    <dgm:cxn modelId="{75008C83-18B1-405B-9A84-7D4EAF61288F}" type="presParOf" srcId="{F4DF113A-72E5-4BF9-90F4-A25622BF1A10}" destId="{9ABB71B4-ACF1-4458-893D-CF4A4568C2E7}" srcOrd="1" destOrd="0" presId="urn:microsoft.com/office/officeart/2005/8/layout/hierarchy1"/>
    <dgm:cxn modelId="{52E1B143-085F-4C24-A69C-80C9B3C9924A}" type="presParOf" srcId="{9ABB71B4-ACF1-4458-893D-CF4A4568C2E7}" destId="{A543AAE0-AF22-4A16-8358-2E6A9939EEDB}" srcOrd="0" destOrd="0" presId="urn:microsoft.com/office/officeart/2005/8/layout/hierarchy1"/>
    <dgm:cxn modelId="{36790C6D-1BB2-4F76-A515-B8AF74D5A33D}" type="presParOf" srcId="{9ABB71B4-ACF1-4458-893D-CF4A4568C2E7}" destId="{1F103CA5-ED89-4DEF-8F6D-E14FB026E50E}" srcOrd="1" destOrd="0" presId="urn:microsoft.com/office/officeart/2005/8/layout/hierarchy1"/>
    <dgm:cxn modelId="{DEA7C342-02A9-4911-A31A-814FBC9FAC82}" type="presParOf" srcId="{1F103CA5-ED89-4DEF-8F6D-E14FB026E50E}" destId="{425CBEF3-7DED-4ACC-909E-5D415BA8CC09}" srcOrd="0" destOrd="0" presId="urn:microsoft.com/office/officeart/2005/8/layout/hierarchy1"/>
    <dgm:cxn modelId="{849927E1-9EB0-44D7-B159-98BD49B5FA35}" type="presParOf" srcId="{425CBEF3-7DED-4ACC-909E-5D415BA8CC09}" destId="{7F67A4AC-EAFD-414F-B5AB-D02F58CDAE26}" srcOrd="0" destOrd="0" presId="urn:microsoft.com/office/officeart/2005/8/layout/hierarchy1"/>
    <dgm:cxn modelId="{10A328A0-0936-4E0F-96B6-8A6ED3DA7EEE}" type="presParOf" srcId="{425CBEF3-7DED-4ACC-909E-5D415BA8CC09}" destId="{0EC13546-D4ED-4D7A-AA5D-640F763B6A9B}" srcOrd="1" destOrd="0" presId="urn:microsoft.com/office/officeart/2005/8/layout/hierarchy1"/>
    <dgm:cxn modelId="{7A54EF25-F223-47DE-B194-327336461F0D}" type="presParOf" srcId="{1F103CA5-ED89-4DEF-8F6D-E14FB026E50E}" destId="{18A5FAFF-9C70-4C46-8E7E-396488C2B23A}" srcOrd="1" destOrd="0" presId="urn:microsoft.com/office/officeart/2005/8/layout/hierarchy1"/>
    <dgm:cxn modelId="{C8613149-B41F-4110-A0D5-BA498F8817A6}" type="presParOf" srcId="{9ABB71B4-ACF1-4458-893D-CF4A4568C2E7}" destId="{8EDD4253-B419-47D2-87B0-B87E0D52B63C}" srcOrd="2" destOrd="0" presId="urn:microsoft.com/office/officeart/2005/8/layout/hierarchy1"/>
    <dgm:cxn modelId="{E1E7D07B-6560-4055-8967-19812E59A637}" type="presParOf" srcId="{9ABB71B4-ACF1-4458-893D-CF4A4568C2E7}" destId="{6F9706C3-E092-4FFD-85CE-A0C742AEB4BE}" srcOrd="3" destOrd="0" presId="urn:microsoft.com/office/officeart/2005/8/layout/hierarchy1"/>
    <dgm:cxn modelId="{8C678FAC-F0B5-457D-B6DB-07EE11A6E1FF}" type="presParOf" srcId="{6F9706C3-E092-4FFD-85CE-A0C742AEB4BE}" destId="{6858845D-EF76-4D88-BFDE-AEB21D00F9B1}" srcOrd="0" destOrd="0" presId="urn:microsoft.com/office/officeart/2005/8/layout/hierarchy1"/>
    <dgm:cxn modelId="{4FF731FF-1DDF-43D2-A77C-D754B5F15A7A}" type="presParOf" srcId="{6858845D-EF76-4D88-BFDE-AEB21D00F9B1}" destId="{71EE1890-111B-4661-BCD7-307A8A92510F}" srcOrd="0" destOrd="0" presId="urn:microsoft.com/office/officeart/2005/8/layout/hierarchy1"/>
    <dgm:cxn modelId="{1E356939-B77D-4A5A-8E9C-A3F15A6B427D}" type="presParOf" srcId="{6858845D-EF76-4D88-BFDE-AEB21D00F9B1}" destId="{6D7F81BE-B95F-4718-9C97-5BE6CAEA18AD}" srcOrd="1" destOrd="0" presId="urn:microsoft.com/office/officeart/2005/8/layout/hierarchy1"/>
    <dgm:cxn modelId="{E09A894D-EDED-4C80-B346-439656593ABE}" type="presParOf" srcId="{6F9706C3-E092-4FFD-85CE-A0C742AEB4BE}" destId="{A4DBA3E6-7E95-4E0D-90F5-7EC60799AC9A}" srcOrd="1" destOrd="0" presId="urn:microsoft.com/office/officeart/2005/8/layout/hierarchy1"/>
    <dgm:cxn modelId="{8F86494D-1498-46CC-9395-1AB430C64B52}" type="presParOf" srcId="{9ABB71B4-ACF1-4458-893D-CF4A4568C2E7}" destId="{21B4B5E6-922F-4C8E-B01C-82307BEF676F}" srcOrd="4" destOrd="0" presId="urn:microsoft.com/office/officeart/2005/8/layout/hierarchy1"/>
    <dgm:cxn modelId="{79EE45BB-8544-495B-A531-C4F4AAD9609B}" type="presParOf" srcId="{9ABB71B4-ACF1-4458-893D-CF4A4568C2E7}" destId="{4008D4A5-5941-484B-961E-C37CB8C44385}" srcOrd="5" destOrd="0" presId="urn:microsoft.com/office/officeart/2005/8/layout/hierarchy1"/>
    <dgm:cxn modelId="{BDFBA7C4-E1C4-4727-9D50-95021CF6414C}" type="presParOf" srcId="{4008D4A5-5941-484B-961E-C37CB8C44385}" destId="{7E85D6CC-5F1A-4856-BE8D-681EE70BC411}" srcOrd="0" destOrd="0" presId="urn:microsoft.com/office/officeart/2005/8/layout/hierarchy1"/>
    <dgm:cxn modelId="{D1C85E18-C076-4AD5-96A5-BF3626BD0BDD}" type="presParOf" srcId="{7E85D6CC-5F1A-4856-BE8D-681EE70BC411}" destId="{8546DFDE-D106-4BE2-AE68-EAA302ADDBD6}" srcOrd="0" destOrd="0" presId="urn:microsoft.com/office/officeart/2005/8/layout/hierarchy1"/>
    <dgm:cxn modelId="{7DF6F694-09F6-4EA9-81B1-0DC6F4489EE6}" type="presParOf" srcId="{7E85D6CC-5F1A-4856-BE8D-681EE70BC411}" destId="{9EA5C54E-F5B9-43F3-BC5C-E677E534FDC3}" srcOrd="1" destOrd="0" presId="urn:microsoft.com/office/officeart/2005/8/layout/hierarchy1"/>
    <dgm:cxn modelId="{6F933820-4D94-4CC8-A7C3-A089C8E8CE6D}" type="presParOf" srcId="{4008D4A5-5941-484B-961E-C37CB8C44385}" destId="{9D1C1695-ECE0-46A6-B79B-2F456EB58B8A}" srcOrd="1" destOrd="0" presId="urn:microsoft.com/office/officeart/2005/8/layout/hierarchy1"/>
    <dgm:cxn modelId="{C3E05A1C-4022-4FF1-B17E-13C30455AEBA}" type="presParOf" srcId="{9ABB71B4-ACF1-4458-893D-CF4A4568C2E7}" destId="{6774B97E-81C7-436E-9BE4-758D81130240}" srcOrd="6" destOrd="0" presId="urn:microsoft.com/office/officeart/2005/8/layout/hierarchy1"/>
    <dgm:cxn modelId="{022360CE-4B9C-4CF6-BBDD-F10FF111369E}" type="presParOf" srcId="{9ABB71B4-ACF1-4458-893D-CF4A4568C2E7}" destId="{B4C58CFF-1E0D-45BD-B34B-F170938D0290}" srcOrd="7" destOrd="0" presId="urn:microsoft.com/office/officeart/2005/8/layout/hierarchy1"/>
    <dgm:cxn modelId="{861C4ECC-62D1-4184-92AB-9AB7629A901F}" type="presParOf" srcId="{B4C58CFF-1E0D-45BD-B34B-F170938D0290}" destId="{8041D078-671E-41B2-AFD1-280041EFF688}" srcOrd="0" destOrd="0" presId="urn:microsoft.com/office/officeart/2005/8/layout/hierarchy1"/>
    <dgm:cxn modelId="{372BC918-4FE4-495F-9A7E-B67D65C0AAA5}" type="presParOf" srcId="{8041D078-671E-41B2-AFD1-280041EFF688}" destId="{6A18AF2E-008B-496D-96AA-5F2EFA150586}" srcOrd="0" destOrd="0" presId="urn:microsoft.com/office/officeart/2005/8/layout/hierarchy1"/>
    <dgm:cxn modelId="{3D4D4A50-28D6-4653-B8CC-FD37FC49C53D}" type="presParOf" srcId="{8041D078-671E-41B2-AFD1-280041EFF688}" destId="{73B8818C-DEF6-44EC-96C9-D6C96D4ADF9F}" srcOrd="1" destOrd="0" presId="urn:microsoft.com/office/officeart/2005/8/layout/hierarchy1"/>
    <dgm:cxn modelId="{A626DD24-12C6-4D88-99A6-76B3D1019F7E}" type="presParOf" srcId="{B4C58CFF-1E0D-45BD-B34B-F170938D0290}" destId="{7381AF0A-3469-45F2-AF5A-5DDC05A3CCD8}" srcOrd="1" destOrd="0" presId="urn:microsoft.com/office/officeart/2005/8/layout/hierarchy1"/>
    <dgm:cxn modelId="{F0A8D3E0-9891-43D4-A7D5-31C68FCD5722}" type="presParOf" srcId="{9ABB71B4-ACF1-4458-893D-CF4A4568C2E7}" destId="{0C0B970D-1D66-4545-9714-DD21AA134AE5}" srcOrd="8" destOrd="0" presId="urn:microsoft.com/office/officeart/2005/8/layout/hierarchy1"/>
    <dgm:cxn modelId="{C587A792-A701-4C97-B6FD-C45DC864FAFF}" type="presParOf" srcId="{9ABB71B4-ACF1-4458-893D-CF4A4568C2E7}" destId="{23C84E5E-6622-4D40-ACB2-4A014614A3FA}" srcOrd="9" destOrd="0" presId="urn:microsoft.com/office/officeart/2005/8/layout/hierarchy1"/>
    <dgm:cxn modelId="{930095B8-320C-46F1-A53E-183FF47DBCBE}" type="presParOf" srcId="{23C84E5E-6622-4D40-ACB2-4A014614A3FA}" destId="{68990144-0227-4B01-94FA-1D447AF1EC0C}" srcOrd="0" destOrd="0" presId="urn:microsoft.com/office/officeart/2005/8/layout/hierarchy1"/>
    <dgm:cxn modelId="{20ED21B5-23CA-4439-9D32-B93B4411382F}" type="presParOf" srcId="{68990144-0227-4B01-94FA-1D447AF1EC0C}" destId="{3F6EF65F-5D75-4804-98D8-191BDAE3FB5A}" srcOrd="0" destOrd="0" presId="urn:microsoft.com/office/officeart/2005/8/layout/hierarchy1"/>
    <dgm:cxn modelId="{3FEC00DC-158D-4D44-943A-3EC4242892FE}" type="presParOf" srcId="{68990144-0227-4B01-94FA-1D447AF1EC0C}" destId="{065AB13B-5F8F-45DC-845D-6F0A9C129450}" srcOrd="1" destOrd="0" presId="urn:microsoft.com/office/officeart/2005/8/layout/hierarchy1"/>
    <dgm:cxn modelId="{000729CA-7BBD-48FF-A066-CD9EA644D8EA}" type="presParOf" srcId="{23C84E5E-6622-4D40-ACB2-4A014614A3FA}" destId="{03DDAF00-D33F-4278-A1B5-2DB493244762}" srcOrd="1" destOrd="0" presId="urn:microsoft.com/office/officeart/2005/8/layout/hierarchy1"/>
    <dgm:cxn modelId="{99F8C954-C9BF-422D-8E61-3149191F33CB}" type="presParOf" srcId="{9ABB71B4-ACF1-4458-893D-CF4A4568C2E7}" destId="{17491C62-EAA7-4D7B-A5CA-36EE883CD363}" srcOrd="10" destOrd="0" presId="urn:microsoft.com/office/officeart/2005/8/layout/hierarchy1"/>
    <dgm:cxn modelId="{1711C0AF-F0EE-4C7D-94C8-12D27D5AF733}" type="presParOf" srcId="{9ABB71B4-ACF1-4458-893D-CF4A4568C2E7}" destId="{E707B7F3-0352-4762-AD8C-86524BB08CEA}" srcOrd="11" destOrd="0" presId="urn:microsoft.com/office/officeart/2005/8/layout/hierarchy1"/>
    <dgm:cxn modelId="{CB48A2B9-4F9B-43C7-A055-CF9AB157F113}" type="presParOf" srcId="{E707B7F3-0352-4762-AD8C-86524BB08CEA}" destId="{3325042D-D484-4ED7-9865-652C4B343B1A}" srcOrd="0" destOrd="0" presId="urn:microsoft.com/office/officeart/2005/8/layout/hierarchy1"/>
    <dgm:cxn modelId="{6941BA29-FAD6-4F8A-A3A9-56D3EBBEC677}" type="presParOf" srcId="{3325042D-D484-4ED7-9865-652C4B343B1A}" destId="{0356DDF4-45E3-462C-AB13-321D9DAEE285}" srcOrd="0" destOrd="0" presId="urn:microsoft.com/office/officeart/2005/8/layout/hierarchy1"/>
    <dgm:cxn modelId="{02A95FF5-806C-4184-9CEB-C81BD340462F}" type="presParOf" srcId="{3325042D-D484-4ED7-9865-652C4B343B1A}" destId="{0C9039F4-2798-4E98-A902-29448FFF9766}" srcOrd="1" destOrd="0" presId="urn:microsoft.com/office/officeart/2005/8/layout/hierarchy1"/>
    <dgm:cxn modelId="{D2691479-5061-4EE8-BA12-1AFF691D7A2A}" type="presParOf" srcId="{E707B7F3-0352-4762-AD8C-86524BB08CEA}" destId="{AC3C346E-37A2-4EC2-9FAE-FCCE900496D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91C62-EAA7-4D7B-A5CA-36EE883CD363}">
      <dsp:nvSpPr>
        <dsp:cNvPr id="0" name=""/>
        <dsp:cNvSpPr/>
      </dsp:nvSpPr>
      <dsp:spPr>
        <a:xfrm>
          <a:off x="6571052" y="1393309"/>
          <a:ext cx="514096" cy="2570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4860"/>
              </a:lnTo>
              <a:lnTo>
                <a:pt x="514096" y="2504860"/>
              </a:lnTo>
              <a:lnTo>
                <a:pt x="514096" y="25704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B970D-1D66-4545-9714-DD21AA134AE5}">
      <dsp:nvSpPr>
        <dsp:cNvPr id="0" name=""/>
        <dsp:cNvSpPr/>
      </dsp:nvSpPr>
      <dsp:spPr>
        <a:xfrm>
          <a:off x="6219148" y="1393309"/>
          <a:ext cx="351903" cy="2570499"/>
        </a:xfrm>
        <a:custGeom>
          <a:avLst/>
          <a:gdLst/>
          <a:ahLst/>
          <a:cxnLst/>
          <a:rect l="0" t="0" r="0" b="0"/>
          <a:pathLst>
            <a:path>
              <a:moveTo>
                <a:pt x="351903" y="0"/>
              </a:moveTo>
              <a:lnTo>
                <a:pt x="351903" y="2504860"/>
              </a:lnTo>
              <a:lnTo>
                <a:pt x="0" y="2504860"/>
              </a:lnTo>
              <a:lnTo>
                <a:pt x="0" y="25704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4B97E-81C7-436E-9BE4-758D81130240}">
      <dsp:nvSpPr>
        <dsp:cNvPr id="0" name=""/>
        <dsp:cNvSpPr/>
      </dsp:nvSpPr>
      <dsp:spPr>
        <a:xfrm>
          <a:off x="5353148" y="1393309"/>
          <a:ext cx="1217904" cy="2570499"/>
        </a:xfrm>
        <a:custGeom>
          <a:avLst/>
          <a:gdLst/>
          <a:ahLst/>
          <a:cxnLst/>
          <a:rect l="0" t="0" r="0" b="0"/>
          <a:pathLst>
            <a:path>
              <a:moveTo>
                <a:pt x="1217904" y="0"/>
              </a:moveTo>
              <a:lnTo>
                <a:pt x="1217904" y="2504860"/>
              </a:lnTo>
              <a:lnTo>
                <a:pt x="0" y="2504860"/>
              </a:lnTo>
              <a:lnTo>
                <a:pt x="0" y="25704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4B5E6-922F-4C8E-B01C-82307BEF676F}">
      <dsp:nvSpPr>
        <dsp:cNvPr id="0" name=""/>
        <dsp:cNvSpPr/>
      </dsp:nvSpPr>
      <dsp:spPr>
        <a:xfrm>
          <a:off x="4487147" y="1393309"/>
          <a:ext cx="2083904" cy="2570499"/>
        </a:xfrm>
        <a:custGeom>
          <a:avLst/>
          <a:gdLst/>
          <a:ahLst/>
          <a:cxnLst/>
          <a:rect l="0" t="0" r="0" b="0"/>
          <a:pathLst>
            <a:path>
              <a:moveTo>
                <a:pt x="2083904" y="0"/>
              </a:moveTo>
              <a:lnTo>
                <a:pt x="2083904" y="2504860"/>
              </a:lnTo>
              <a:lnTo>
                <a:pt x="0" y="2504860"/>
              </a:lnTo>
              <a:lnTo>
                <a:pt x="0" y="25704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DD4253-B419-47D2-87B0-B87E0D52B63C}">
      <dsp:nvSpPr>
        <dsp:cNvPr id="0" name=""/>
        <dsp:cNvSpPr/>
      </dsp:nvSpPr>
      <dsp:spPr>
        <a:xfrm>
          <a:off x="3621147" y="1393309"/>
          <a:ext cx="2949904" cy="2570499"/>
        </a:xfrm>
        <a:custGeom>
          <a:avLst/>
          <a:gdLst/>
          <a:ahLst/>
          <a:cxnLst/>
          <a:rect l="0" t="0" r="0" b="0"/>
          <a:pathLst>
            <a:path>
              <a:moveTo>
                <a:pt x="2949904" y="0"/>
              </a:moveTo>
              <a:lnTo>
                <a:pt x="2949904" y="2504860"/>
              </a:lnTo>
              <a:lnTo>
                <a:pt x="0" y="2504860"/>
              </a:lnTo>
              <a:lnTo>
                <a:pt x="0" y="25704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3AAE0-AF22-4A16-8358-2E6A9939EEDB}">
      <dsp:nvSpPr>
        <dsp:cNvPr id="0" name=""/>
        <dsp:cNvSpPr/>
      </dsp:nvSpPr>
      <dsp:spPr>
        <a:xfrm>
          <a:off x="2755147" y="1393309"/>
          <a:ext cx="3815904" cy="2570499"/>
        </a:xfrm>
        <a:custGeom>
          <a:avLst/>
          <a:gdLst/>
          <a:ahLst/>
          <a:cxnLst/>
          <a:rect l="0" t="0" r="0" b="0"/>
          <a:pathLst>
            <a:path>
              <a:moveTo>
                <a:pt x="3815904" y="0"/>
              </a:moveTo>
              <a:lnTo>
                <a:pt x="3815904" y="2504860"/>
              </a:lnTo>
              <a:lnTo>
                <a:pt x="0" y="2504860"/>
              </a:lnTo>
              <a:lnTo>
                <a:pt x="0" y="25704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4E7E7-8551-4D4E-98D3-D01D6F063290}">
      <dsp:nvSpPr>
        <dsp:cNvPr id="0" name=""/>
        <dsp:cNvSpPr/>
      </dsp:nvSpPr>
      <dsp:spPr>
        <a:xfrm>
          <a:off x="4561057" y="752778"/>
          <a:ext cx="2009995" cy="190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965"/>
              </a:lnTo>
              <a:lnTo>
                <a:pt x="2009995" y="124965"/>
              </a:lnTo>
              <a:lnTo>
                <a:pt x="2009995" y="1906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66EFBD-E2F4-4CAD-944B-DA841AAE0B8E}">
      <dsp:nvSpPr>
        <dsp:cNvPr id="0" name=""/>
        <dsp:cNvSpPr/>
      </dsp:nvSpPr>
      <dsp:spPr>
        <a:xfrm>
          <a:off x="2871331" y="1393309"/>
          <a:ext cx="1214214" cy="435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851"/>
              </a:lnTo>
              <a:lnTo>
                <a:pt x="1214214" y="369851"/>
              </a:lnTo>
              <a:lnTo>
                <a:pt x="1214214" y="4354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3CFAD-4149-4420-A3F3-CFA5AC701E30}">
      <dsp:nvSpPr>
        <dsp:cNvPr id="0" name=""/>
        <dsp:cNvSpPr/>
      </dsp:nvSpPr>
      <dsp:spPr>
        <a:xfrm>
          <a:off x="2823153" y="1393309"/>
          <a:ext cx="91440" cy="511690"/>
        </a:xfrm>
        <a:custGeom>
          <a:avLst/>
          <a:gdLst/>
          <a:ahLst/>
          <a:cxnLst/>
          <a:rect l="0" t="0" r="0" b="0"/>
          <a:pathLst>
            <a:path>
              <a:moveTo>
                <a:pt x="48178" y="0"/>
              </a:moveTo>
              <a:lnTo>
                <a:pt x="48178" y="446051"/>
              </a:lnTo>
              <a:lnTo>
                <a:pt x="45720" y="446051"/>
              </a:lnTo>
              <a:lnTo>
                <a:pt x="45720" y="51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0D7CC-B5D7-481B-ADC1-02B53F4CD72A}">
      <dsp:nvSpPr>
        <dsp:cNvPr id="0" name=""/>
        <dsp:cNvSpPr/>
      </dsp:nvSpPr>
      <dsp:spPr>
        <a:xfrm>
          <a:off x="1700600" y="2290060"/>
          <a:ext cx="357872" cy="5380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2385"/>
              </a:lnTo>
              <a:lnTo>
                <a:pt x="357872" y="472385"/>
              </a:lnTo>
              <a:lnTo>
                <a:pt x="357872" y="5380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FBC30-3A1D-4B28-A386-78D56EA307A5}">
      <dsp:nvSpPr>
        <dsp:cNvPr id="0" name=""/>
        <dsp:cNvSpPr/>
      </dsp:nvSpPr>
      <dsp:spPr>
        <a:xfrm>
          <a:off x="1192473" y="2290060"/>
          <a:ext cx="508127" cy="538024"/>
        </a:xfrm>
        <a:custGeom>
          <a:avLst/>
          <a:gdLst/>
          <a:ahLst/>
          <a:cxnLst/>
          <a:rect l="0" t="0" r="0" b="0"/>
          <a:pathLst>
            <a:path>
              <a:moveTo>
                <a:pt x="508127" y="0"/>
              </a:moveTo>
              <a:lnTo>
                <a:pt x="508127" y="472385"/>
              </a:lnTo>
              <a:lnTo>
                <a:pt x="0" y="472385"/>
              </a:lnTo>
              <a:lnTo>
                <a:pt x="0" y="5380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31FFF-DE9A-4844-BDD5-847FB67D9B2F}">
      <dsp:nvSpPr>
        <dsp:cNvPr id="0" name=""/>
        <dsp:cNvSpPr/>
      </dsp:nvSpPr>
      <dsp:spPr>
        <a:xfrm>
          <a:off x="1700600" y="1393309"/>
          <a:ext cx="1170731" cy="446824"/>
        </a:xfrm>
        <a:custGeom>
          <a:avLst/>
          <a:gdLst/>
          <a:ahLst/>
          <a:cxnLst/>
          <a:rect l="0" t="0" r="0" b="0"/>
          <a:pathLst>
            <a:path>
              <a:moveTo>
                <a:pt x="1170731" y="0"/>
              </a:moveTo>
              <a:lnTo>
                <a:pt x="1170731" y="381185"/>
              </a:lnTo>
              <a:lnTo>
                <a:pt x="0" y="381185"/>
              </a:lnTo>
              <a:lnTo>
                <a:pt x="0" y="44682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17E9F-7291-4159-A24A-CC050026C3B8}">
      <dsp:nvSpPr>
        <dsp:cNvPr id="0" name=""/>
        <dsp:cNvSpPr/>
      </dsp:nvSpPr>
      <dsp:spPr>
        <a:xfrm>
          <a:off x="2871331" y="752778"/>
          <a:ext cx="1689725" cy="190604"/>
        </a:xfrm>
        <a:custGeom>
          <a:avLst/>
          <a:gdLst/>
          <a:ahLst/>
          <a:cxnLst/>
          <a:rect l="0" t="0" r="0" b="0"/>
          <a:pathLst>
            <a:path>
              <a:moveTo>
                <a:pt x="1689725" y="0"/>
              </a:moveTo>
              <a:lnTo>
                <a:pt x="1689725" y="124965"/>
              </a:lnTo>
              <a:lnTo>
                <a:pt x="0" y="124965"/>
              </a:lnTo>
              <a:lnTo>
                <a:pt x="0" y="1906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326C1-3BFD-46A4-932B-EB88D5986682}">
      <dsp:nvSpPr>
        <dsp:cNvPr id="0" name=""/>
        <dsp:cNvSpPr/>
      </dsp:nvSpPr>
      <dsp:spPr>
        <a:xfrm>
          <a:off x="4206784" y="302852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5EA0A-5EF5-43FB-910F-1AC24C3B450C}">
      <dsp:nvSpPr>
        <dsp:cNvPr id="0" name=""/>
        <dsp:cNvSpPr/>
      </dsp:nvSpPr>
      <dsp:spPr>
        <a:xfrm>
          <a:off x="4285511" y="377643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Foundation</a:t>
          </a:r>
          <a:endParaRPr lang="en-US" sz="900" kern="1200" dirty="0"/>
        </a:p>
      </dsp:txBody>
      <dsp:txXfrm>
        <a:off x="4298689" y="390821"/>
        <a:ext cx="682189" cy="423570"/>
      </dsp:txXfrm>
    </dsp:sp>
    <dsp:sp modelId="{0760AE4E-6E3C-4E51-BFEA-8033EA4655C5}">
      <dsp:nvSpPr>
        <dsp:cNvPr id="0" name=""/>
        <dsp:cNvSpPr/>
      </dsp:nvSpPr>
      <dsp:spPr>
        <a:xfrm>
          <a:off x="2517058" y="943383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B7F88-FB4F-461C-9269-170230561F26}">
      <dsp:nvSpPr>
        <dsp:cNvPr id="0" name=""/>
        <dsp:cNvSpPr/>
      </dsp:nvSpPr>
      <dsp:spPr>
        <a:xfrm>
          <a:off x="2595786" y="1018174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Deep/Pile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Foundation</a:t>
          </a:r>
          <a:endParaRPr lang="en-US" sz="900" kern="1200" dirty="0"/>
        </a:p>
      </dsp:txBody>
      <dsp:txXfrm>
        <a:off x="2608964" y="1031352"/>
        <a:ext cx="682189" cy="423570"/>
      </dsp:txXfrm>
    </dsp:sp>
    <dsp:sp modelId="{BC49B244-9CC2-467D-A2E9-E2D0883EE591}">
      <dsp:nvSpPr>
        <dsp:cNvPr id="0" name=""/>
        <dsp:cNvSpPr/>
      </dsp:nvSpPr>
      <dsp:spPr>
        <a:xfrm>
          <a:off x="1346327" y="1840134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91619-A494-404C-8515-E3B550A75327}">
      <dsp:nvSpPr>
        <dsp:cNvPr id="0" name=""/>
        <dsp:cNvSpPr/>
      </dsp:nvSpPr>
      <dsp:spPr>
        <a:xfrm>
          <a:off x="1425054" y="1914925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Pile</a:t>
          </a:r>
          <a:endParaRPr lang="en-US" sz="900" kern="1200" dirty="0"/>
        </a:p>
      </dsp:txBody>
      <dsp:txXfrm>
        <a:off x="1438232" y="1928103"/>
        <a:ext cx="682189" cy="423570"/>
      </dsp:txXfrm>
    </dsp:sp>
    <dsp:sp modelId="{2C5E3E2F-DD7E-4782-9A37-CAB00AE1B6FF}">
      <dsp:nvSpPr>
        <dsp:cNvPr id="0" name=""/>
        <dsp:cNvSpPr/>
      </dsp:nvSpPr>
      <dsp:spPr>
        <a:xfrm>
          <a:off x="838200" y="2828085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65AC9-01A7-4DAF-B8D2-23FD117E7E8A}">
      <dsp:nvSpPr>
        <dsp:cNvPr id="0" name=""/>
        <dsp:cNvSpPr/>
      </dsp:nvSpPr>
      <dsp:spPr>
        <a:xfrm>
          <a:off x="916927" y="2902875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Cast in situ</a:t>
          </a:r>
          <a:endParaRPr lang="en-US" sz="900" kern="1200" dirty="0"/>
        </a:p>
      </dsp:txBody>
      <dsp:txXfrm>
        <a:off x="930105" y="2916053"/>
        <a:ext cx="682189" cy="423570"/>
      </dsp:txXfrm>
    </dsp:sp>
    <dsp:sp modelId="{CDFFCCC3-DA5D-456A-9BCA-5A045AA069A5}">
      <dsp:nvSpPr>
        <dsp:cNvPr id="0" name=""/>
        <dsp:cNvSpPr/>
      </dsp:nvSpPr>
      <dsp:spPr>
        <a:xfrm>
          <a:off x="1704200" y="2828085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EB75E-227F-4776-90BA-55EF506B2389}">
      <dsp:nvSpPr>
        <dsp:cNvPr id="0" name=""/>
        <dsp:cNvSpPr/>
      </dsp:nvSpPr>
      <dsp:spPr>
        <a:xfrm>
          <a:off x="1782927" y="2902875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Precast</a:t>
          </a:r>
          <a:endParaRPr lang="en-US" sz="900" kern="1200" dirty="0"/>
        </a:p>
      </dsp:txBody>
      <dsp:txXfrm>
        <a:off x="1796105" y="2916053"/>
        <a:ext cx="682189" cy="423570"/>
      </dsp:txXfrm>
    </dsp:sp>
    <dsp:sp modelId="{D42956FA-4583-458E-BBB2-C9F303D68C4D}">
      <dsp:nvSpPr>
        <dsp:cNvPr id="0" name=""/>
        <dsp:cNvSpPr/>
      </dsp:nvSpPr>
      <dsp:spPr>
        <a:xfrm>
          <a:off x="2514600" y="1905000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1C12E-205C-445F-90AF-ABBAAFC7C636}">
      <dsp:nvSpPr>
        <dsp:cNvPr id="0" name=""/>
        <dsp:cNvSpPr/>
      </dsp:nvSpPr>
      <dsp:spPr>
        <a:xfrm>
          <a:off x="2593327" y="1979791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Caission</a:t>
          </a:r>
          <a:endParaRPr lang="en-US" sz="900" kern="1200" dirty="0"/>
        </a:p>
      </dsp:txBody>
      <dsp:txXfrm>
        <a:off x="2606505" y="1992969"/>
        <a:ext cx="682189" cy="423570"/>
      </dsp:txXfrm>
    </dsp:sp>
    <dsp:sp modelId="{F9B22D50-3F2A-44DC-A63D-D353E33A7968}">
      <dsp:nvSpPr>
        <dsp:cNvPr id="0" name=""/>
        <dsp:cNvSpPr/>
      </dsp:nvSpPr>
      <dsp:spPr>
        <a:xfrm>
          <a:off x="3731273" y="1828800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B5F09-2F79-42F5-B6E3-363532CB59D6}">
      <dsp:nvSpPr>
        <dsp:cNvPr id="0" name=""/>
        <dsp:cNvSpPr/>
      </dsp:nvSpPr>
      <dsp:spPr>
        <a:xfrm>
          <a:off x="3810001" y="1903591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Cofferdams</a:t>
          </a:r>
          <a:endParaRPr lang="en-US" sz="900" kern="1200" dirty="0"/>
        </a:p>
      </dsp:txBody>
      <dsp:txXfrm>
        <a:off x="3823179" y="1916769"/>
        <a:ext cx="682189" cy="423570"/>
      </dsp:txXfrm>
    </dsp:sp>
    <dsp:sp modelId="{F3F95DBC-3345-4B34-A736-0774E4EC6EFE}">
      <dsp:nvSpPr>
        <dsp:cNvPr id="0" name=""/>
        <dsp:cNvSpPr/>
      </dsp:nvSpPr>
      <dsp:spPr>
        <a:xfrm>
          <a:off x="6216779" y="943383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7D55F-FA76-43AA-B400-BD9286B2C92B}">
      <dsp:nvSpPr>
        <dsp:cNvPr id="0" name=""/>
        <dsp:cNvSpPr/>
      </dsp:nvSpPr>
      <dsp:spPr>
        <a:xfrm>
          <a:off x="6295506" y="1018174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Shallow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Foundation</a:t>
          </a:r>
          <a:endParaRPr lang="en-US" sz="900" kern="1200" dirty="0"/>
        </a:p>
      </dsp:txBody>
      <dsp:txXfrm>
        <a:off x="6308684" y="1031352"/>
        <a:ext cx="682189" cy="423570"/>
      </dsp:txXfrm>
    </dsp:sp>
    <dsp:sp modelId="{7F67A4AC-EAFD-414F-B5AB-D02F58CDAE26}">
      <dsp:nvSpPr>
        <dsp:cNvPr id="0" name=""/>
        <dsp:cNvSpPr/>
      </dsp:nvSpPr>
      <dsp:spPr>
        <a:xfrm>
          <a:off x="2400874" y="3963809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13546-D4ED-4D7A-AA5D-640F763B6A9B}">
      <dsp:nvSpPr>
        <dsp:cNvPr id="0" name=""/>
        <dsp:cNvSpPr/>
      </dsp:nvSpPr>
      <dsp:spPr>
        <a:xfrm>
          <a:off x="2479602" y="4038600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Single</a:t>
          </a:r>
          <a:endParaRPr lang="en-US" sz="900" kern="1200" dirty="0"/>
        </a:p>
      </dsp:txBody>
      <dsp:txXfrm>
        <a:off x="2492780" y="4051778"/>
        <a:ext cx="682189" cy="423570"/>
      </dsp:txXfrm>
    </dsp:sp>
    <dsp:sp modelId="{71EE1890-111B-4661-BCD7-307A8A92510F}">
      <dsp:nvSpPr>
        <dsp:cNvPr id="0" name=""/>
        <dsp:cNvSpPr/>
      </dsp:nvSpPr>
      <dsp:spPr>
        <a:xfrm>
          <a:off x="3266874" y="3963809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F81BE-B95F-4718-9C97-5BE6CAEA18AD}">
      <dsp:nvSpPr>
        <dsp:cNvPr id="0" name=""/>
        <dsp:cNvSpPr/>
      </dsp:nvSpPr>
      <dsp:spPr>
        <a:xfrm>
          <a:off x="3345602" y="4038600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Combined</a:t>
          </a:r>
          <a:endParaRPr lang="en-US" sz="900" kern="1200" dirty="0"/>
        </a:p>
      </dsp:txBody>
      <dsp:txXfrm>
        <a:off x="3358780" y="4051778"/>
        <a:ext cx="682189" cy="423570"/>
      </dsp:txXfrm>
    </dsp:sp>
    <dsp:sp modelId="{8546DFDE-D106-4BE2-AE68-EAA302ADDBD6}">
      <dsp:nvSpPr>
        <dsp:cNvPr id="0" name=""/>
        <dsp:cNvSpPr/>
      </dsp:nvSpPr>
      <dsp:spPr>
        <a:xfrm>
          <a:off x="4132875" y="3963809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5C54E-F5B9-43F3-BC5C-E677E534FDC3}">
      <dsp:nvSpPr>
        <dsp:cNvPr id="0" name=""/>
        <dsp:cNvSpPr/>
      </dsp:nvSpPr>
      <dsp:spPr>
        <a:xfrm>
          <a:off x="4211602" y="4038600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Wall</a:t>
          </a:r>
          <a:endParaRPr lang="en-US" sz="900" b="0" kern="1200" dirty="0"/>
        </a:p>
      </dsp:txBody>
      <dsp:txXfrm>
        <a:off x="4224780" y="4051778"/>
        <a:ext cx="682189" cy="423570"/>
      </dsp:txXfrm>
    </dsp:sp>
    <dsp:sp modelId="{6A18AF2E-008B-496D-96AA-5F2EFA150586}">
      <dsp:nvSpPr>
        <dsp:cNvPr id="0" name=""/>
        <dsp:cNvSpPr/>
      </dsp:nvSpPr>
      <dsp:spPr>
        <a:xfrm>
          <a:off x="4998875" y="3963809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8818C-DEF6-44EC-96C9-D6C96D4ADF9F}">
      <dsp:nvSpPr>
        <dsp:cNvPr id="0" name=""/>
        <dsp:cNvSpPr/>
      </dsp:nvSpPr>
      <dsp:spPr>
        <a:xfrm>
          <a:off x="5077602" y="4038600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Strap</a:t>
          </a:r>
          <a:endParaRPr lang="en-US" sz="900" b="0" kern="1200" dirty="0"/>
        </a:p>
      </dsp:txBody>
      <dsp:txXfrm>
        <a:off x="5090780" y="4051778"/>
        <a:ext cx="682189" cy="423570"/>
      </dsp:txXfrm>
    </dsp:sp>
    <dsp:sp modelId="{3F6EF65F-5D75-4804-98D8-191BDAE3FB5A}">
      <dsp:nvSpPr>
        <dsp:cNvPr id="0" name=""/>
        <dsp:cNvSpPr/>
      </dsp:nvSpPr>
      <dsp:spPr>
        <a:xfrm>
          <a:off x="5864875" y="3963809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AB13B-5F8F-45DC-845D-6F0A9C129450}">
      <dsp:nvSpPr>
        <dsp:cNvPr id="0" name=""/>
        <dsp:cNvSpPr/>
      </dsp:nvSpPr>
      <dsp:spPr>
        <a:xfrm>
          <a:off x="5943602" y="4038600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Continuous</a:t>
          </a:r>
          <a:endParaRPr lang="en-US" sz="900" b="0" kern="1200" dirty="0"/>
        </a:p>
      </dsp:txBody>
      <dsp:txXfrm>
        <a:off x="5956780" y="4051778"/>
        <a:ext cx="682189" cy="423570"/>
      </dsp:txXfrm>
    </dsp:sp>
    <dsp:sp modelId="{0356DDF4-45E3-462C-AB13-321D9DAEE285}">
      <dsp:nvSpPr>
        <dsp:cNvPr id="0" name=""/>
        <dsp:cNvSpPr/>
      </dsp:nvSpPr>
      <dsp:spPr>
        <a:xfrm>
          <a:off x="6730875" y="3963809"/>
          <a:ext cx="708545" cy="449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039F4-2798-4E98-A902-29448FFF9766}">
      <dsp:nvSpPr>
        <dsp:cNvPr id="0" name=""/>
        <dsp:cNvSpPr/>
      </dsp:nvSpPr>
      <dsp:spPr>
        <a:xfrm>
          <a:off x="6809602" y="4038600"/>
          <a:ext cx="708545" cy="4499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Mat</a:t>
          </a:r>
          <a:r>
            <a:rPr lang="en-US" sz="900" kern="1200" dirty="0" smtClean="0"/>
            <a:t>	</a:t>
          </a:r>
          <a:endParaRPr lang="en-US" sz="900" b="0" kern="1200" dirty="0"/>
        </a:p>
      </dsp:txBody>
      <dsp:txXfrm>
        <a:off x="6822780" y="4051778"/>
        <a:ext cx="682189" cy="423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10/6/2012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10/6/2012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6F9B8CD-342D-4579-98EC-A8FD6B7370E1}" type="datetimeFigureOut">
              <a:rPr lang="en-US" smtClean="0"/>
              <a:pPr/>
              <a:t>10/6/2012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10/6/2012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10/6/2012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10/6/2012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10/6/2012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10/6/2012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10/6/2012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7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my%20project%20final%20c%20200\DSC_1203.MOV" TargetMode="External"/><Relationship Id="rId1" Type="http://schemas.microsoft.com/office/2007/relationships/media" Target="file:///E:\my%20project%20final%20c%20200\DSC_1203.MOV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6324600" cy="1447800"/>
          </a:xfrm>
        </p:spPr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BANGLADESH UNIVERSITY OF ENGINEERING  &amp; TECNOLOGY.</a:t>
            </a:r>
            <a:endParaRPr lang="en-US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267200"/>
            <a:ext cx="6172200" cy="1981200"/>
          </a:xfrm>
        </p:spPr>
        <p:txBody>
          <a:bodyPr>
            <a:noAutofit/>
          </a:bodyPr>
          <a:lstStyle/>
          <a:p>
            <a:pPr algn="ctr"/>
            <a:r>
              <a:rPr lang="en-GB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COURSE NO :</a:t>
            </a:r>
          </a:p>
          <a:p>
            <a:pPr algn="ctr"/>
            <a:r>
              <a:rPr lang="en-GB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CE 200</a:t>
            </a:r>
          </a:p>
          <a:p>
            <a:pPr algn="ctr"/>
            <a:r>
              <a:rPr lang="en-GB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COURSE TITTLE : </a:t>
            </a:r>
          </a:p>
          <a:p>
            <a:pPr algn="ctr"/>
            <a:r>
              <a:rPr lang="en-GB" sz="2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ahoma" pitchFamily="34" charset="0"/>
                <a:cs typeface="Tahoma" pitchFamily="34" charset="0"/>
              </a:rPr>
              <a:t>DETAILS OF CONSTRUCTION.</a:t>
            </a:r>
            <a:endParaRPr lang="en-US" sz="28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Reinforced bar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1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-533400"/>
            <a:ext cx="9144000" cy="739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7467600" cy="1143000"/>
          </a:xfrm>
        </p:spPr>
        <p:txBody>
          <a:bodyPr/>
          <a:lstStyle/>
          <a:p>
            <a:pPr marL="274320" lvl="0" indent="-274320">
              <a:spcBef>
                <a:spcPts val="600"/>
              </a:spcBef>
              <a:defRPr/>
            </a:pPr>
            <a:r>
              <a:rPr lang="en-US" sz="3200" cap="none" dirty="0" smtClean="0">
                <a:solidFill>
                  <a:schemeClr val="bg1"/>
                </a:solidFill>
              </a:rPr>
              <a:t>Main components of reinforced bar:</a:t>
            </a:r>
          </a:p>
        </p:txBody>
      </p:sp>
      <p:sp>
        <p:nvSpPr>
          <p:cNvPr id="8" name="Down Arrow 7"/>
          <p:cNvSpPr/>
          <p:nvPr/>
        </p:nvSpPr>
        <p:spPr>
          <a:xfrm>
            <a:off x="6400800" y="1752600"/>
            <a:ext cx="7620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1828800" y="3124200"/>
            <a:ext cx="7620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7162800" y="2971800"/>
            <a:ext cx="7620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2362200" y="5410200"/>
            <a:ext cx="7620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524000"/>
            <a:ext cx="3276600" cy="2286000"/>
          </a:xfrm>
          <a:prstGeom prst="rect">
            <a:avLst/>
          </a:prstGeom>
          <a:ln>
            <a:noFill/>
          </a:ln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Bar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Spiral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8333 0.005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3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175 -0.1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7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425 -0.0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0" y="-8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16667 -0.027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7543800"/>
            <a:ext cx="7467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381000"/>
            <a:ext cx="3276600" cy="2286000"/>
          </a:xfrm>
          <a:prstGeom prst="rect">
            <a:avLst/>
          </a:prstGeom>
          <a:ln>
            <a:noFill/>
          </a:ln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Bar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Spiral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Disks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62200" y="1981200"/>
            <a:ext cx="4572000" cy="4191000"/>
          </a:xfrm>
          <a:prstGeom prst="roundRect">
            <a:avLst/>
          </a:pr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201400" y="3886200"/>
            <a:ext cx="5867400" cy="389900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381000"/>
            <a:ext cx="3276600" cy="2286000"/>
          </a:xfrm>
          <a:prstGeom prst="rect">
            <a:avLst/>
          </a:prstGeom>
          <a:ln>
            <a:noFill/>
          </a:ln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Bar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Spiral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Disks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29200" y="1524000"/>
            <a:ext cx="990600" cy="1066800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91200" y="3962400"/>
            <a:ext cx="990600" cy="1066800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667000"/>
            <a:ext cx="4980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4000" dirty="0" smtClean="0"/>
              <a:t>The Drilling process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738339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SC_120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02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-2133600"/>
            <a:ext cx="14044613" cy="936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own Arrow 2"/>
          <p:cNvSpPr/>
          <p:nvPr/>
        </p:nvSpPr>
        <p:spPr>
          <a:xfrm>
            <a:off x="990600" y="2438400"/>
            <a:ext cx="990600" cy="228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5105400" y="1524000"/>
            <a:ext cx="1143000" cy="1676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295400"/>
            <a:ext cx="355257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Water and mud</a:t>
            </a:r>
          </a:p>
          <a:p>
            <a:r>
              <a:rPr lang="en-US" sz="3200" dirty="0" smtClean="0"/>
              <a:t>From bore whole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0"/>
            <a:ext cx="2768707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Water source</a:t>
            </a:r>
          </a:p>
          <a:p>
            <a:r>
              <a:rPr lang="en-US" sz="3200" dirty="0" smtClean="0"/>
              <a:t>Connected to </a:t>
            </a:r>
          </a:p>
          <a:p>
            <a:r>
              <a:rPr lang="en-US" sz="3200" dirty="0" smtClean="0"/>
              <a:t>Hose pipe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39157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667000"/>
            <a:ext cx="4390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4000" dirty="0" smtClean="0"/>
              <a:t>Driving the pile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Uplifting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4862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Driving and setting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719819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Observing the process of foundation.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1295400"/>
            <a:ext cx="6172200" cy="1371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Group: II</a:t>
            </a:r>
            <a:endParaRPr lang="en-US" sz="36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Lapping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1901" y="2743200"/>
            <a:ext cx="30652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sz="3000" b="1" cap="small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SETTING </a:t>
            </a:r>
            <a:r>
              <a:rPr lang="en-GB" sz="3000" b="1" cap="small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UP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3000" b="1" cap="small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TREMIE PIPE</a:t>
            </a:r>
            <a:endParaRPr lang="en-US" sz="3000" b="1" cap="small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144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73050"/>
            <a:ext cx="8077200" cy="8699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small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SC00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3581400" cy="2133600"/>
          </a:xfrm>
          <a:prstGeom prst="rect">
            <a:avLst/>
          </a:prstGeom>
        </p:spPr>
      </p:pic>
      <p:pic>
        <p:nvPicPr>
          <p:cNvPr id="5" name="Picture 4" descr="DSC00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990600"/>
            <a:ext cx="3276600" cy="2209800"/>
          </a:xfrm>
          <a:prstGeom prst="rect">
            <a:avLst/>
          </a:prstGeom>
        </p:spPr>
      </p:pic>
      <p:pic>
        <p:nvPicPr>
          <p:cNvPr id="6" name="Picture 5" descr="DSC00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3657600"/>
            <a:ext cx="3276600" cy="2133600"/>
          </a:xfrm>
          <a:prstGeom prst="rect">
            <a:avLst/>
          </a:prstGeom>
        </p:spPr>
      </p:pic>
      <p:pic>
        <p:nvPicPr>
          <p:cNvPr id="7" name="Picture 6" descr="DSC002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3657600"/>
            <a:ext cx="3581400" cy="2133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3124200"/>
            <a:ext cx="17526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UPLIFTING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3200400"/>
            <a:ext cx="1600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CLAMPING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5791200"/>
            <a:ext cx="1524000" cy="381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JOINING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5525869"/>
            <a:ext cx="18288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THREADING WITH CHAIN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9964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2743200"/>
            <a:ext cx="3417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4000" dirty="0" smtClean="0"/>
              <a:t>Pouring CC</a:t>
            </a:r>
            <a:endParaRPr lang="en-US" sz="40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62012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62012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62012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Shallow Foundation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cmple colum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1219200"/>
            <a:ext cx="4572000" cy="5042150"/>
          </a:xfrm>
          <a:prstGeom prst="rect">
            <a:avLst/>
          </a:prstGeo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Excavation</a:t>
            </a:r>
            <a:endParaRPr lang="en-US" dirty="0"/>
          </a:p>
        </p:txBody>
      </p:sp>
      <p:pic>
        <p:nvPicPr>
          <p:cNvPr id="3" name="Picture 2" descr="8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371600"/>
            <a:ext cx="6616783" cy="4267200"/>
          </a:xfrm>
          <a:prstGeom prst="rect">
            <a:avLst/>
          </a:prstGeom>
        </p:spPr>
      </p:pic>
      <p:pic>
        <p:nvPicPr>
          <p:cNvPr id="7" name="Picture 6" descr="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0" y="1447800"/>
            <a:ext cx="4572000" cy="4256690"/>
          </a:xfrm>
          <a:prstGeom prst="rect">
            <a:avLst/>
          </a:prstGeom>
        </p:spPr>
      </p:pic>
      <p:pic>
        <p:nvPicPr>
          <p:cNvPr id="6" name="Picture 5" descr="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1295400"/>
            <a:ext cx="6409592" cy="4114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Removing water</a:t>
            </a: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228600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Leveling the soil </a:t>
            </a:r>
            <a:endParaRPr kumimoji="0" lang="en-US" sz="3000" b="0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60162">
            <a:off x="-4645351" y="548422"/>
            <a:ext cx="2699657" cy="2362200"/>
          </a:xfrm>
          <a:prstGeom prst="rect">
            <a:avLst/>
          </a:prstGeom>
        </p:spPr>
      </p:pic>
      <p:pic>
        <p:nvPicPr>
          <p:cNvPr id="4" name="Picture 3" descr="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38516">
            <a:off x="-2872465" y="559667"/>
            <a:ext cx="2786743" cy="2362200"/>
          </a:xfrm>
          <a:prstGeom prst="rect">
            <a:avLst/>
          </a:prstGeom>
        </p:spPr>
      </p:pic>
      <p:pic>
        <p:nvPicPr>
          <p:cNvPr id="5" name="Picture 4" descr="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76006">
            <a:off x="9234307" y="3992399"/>
            <a:ext cx="2743200" cy="2362200"/>
          </a:xfrm>
          <a:prstGeom prst="rect">
            <a:avLst/>
          </a:prstGeom>
        </p:spPr>
      </p:pic>
      <p:pic>
        <p:nvPicPr>
          <p:cNvPr id="6" name="Picture 5" descr="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2118">
            <a:off x="10083915" y="3925679"/>
            <a:ext cx="2743200" cy="2438400"/>
          </a:xfrm>
          <a:prstGeom prst="rect">
            <a:avLst/>
          </a:prstGeom>
        </p:spPr>
      </p:pic>
      <p:pic>
        <p:nvPicPr>
          <p:cNvPr id="7" name="Picture 6" descr="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29408">
            <a:off x="11083154" y="3859435"/>
            <a:ext cx="274320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048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Filling Sand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3048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Brick Placing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6172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Shuttering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6600" y="6248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Leak proofing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2200" y="6248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Given Clear Cover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0" y="2971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Filling Gap</a:t>
            </a:r>
          </a:p>
        </p:txBody>
      </p:sp>
      <p:pic>
        <p:nvPicPr>
          <p:cNvPr id="14" name="Picture 13" descr="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66689">
            <a:off x="-6323861" y="776095"/>
            <a:ext cx="2743200" cy="2362200"/>
          </a:xfrm>
          <a:prstGeom prst="rect">
            <a:avLst/>
          </a:prstGeom>
        </p:spPr>
      </p:pic>
      <p:pic>
        <p:nvPicPr>
          <p:cNvPr id="15" name="Picture 14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60162">
            <a:off x="-4645351" y="777021"/>
            <a:ext cx="2699657" cy="2362200"/>
          </a:xfrm>
          <a:prstGeom prst="rect">
            <a:avLst/>
          </a:prstGeom>
        </p:spPr>
      </p:pic>
      <p:pic>
        <p:nvPicPr>
          <p:cNvPr id="16" name="Picture 15" descr="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38516">
            <a:off x="-2872465" y="788266"/>
            <a:ext cx="2786743" cy="23622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2895600" y="1371600"/>
            <a:ext cx="304800" cy="2286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5867400" y="1371600"/>
            <a:ext cx="304800" cy="2286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2895600" y="4495800"/>
            <a:ext cx="304800" cy="2286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5867400" y="4495800"/>
            <a:ext cx="304800" cy="2286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3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" y="1143000"/>
            <a:ext cx="3733800" cy="3048000"/>
          </a:xfrm>
          <a:prstGeom prst="rect">
            <a:avLst/>
          </a:prstGeom>
        </p:spPr>
      </p:pic>
      <p:pic>
        <p:nvPicPr>
          <p:cNvPr id="22" name="Picture 21" descr="3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76800" y="2895600"/>
            <a:ext cx="3733800" cy="304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0600" y="4343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Polythene layer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38800" y="609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Given C.C. layer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2.49423E-6 L 0.86875 -0.029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0" y="-1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2.49423E-6 L 0.725 -0.0408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2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4.91917E-6 L 0.99496 -0.0205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9.23788E-7 L -0.54548 -0.0404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20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5473E-6 L -0.76111 -0.0501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-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1085E-6 L -0.9849 -0.05428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00" y="-27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/>
      <p:bldP spid="23" grpId="1"/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4300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Foundation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52600" y="2852610"/>
            <a:ext cx="7467600" cy="48737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is foundation?</a:t>
            </a:r>
          </a:p>
          <a:p>
            <a:r>
              <a:rPr lang="en-US" sz="2800" dirty="0" smtClean="0"/>
              <a:t>Purpose </a:t>
            </a:r>
            <a:r>
              <a:rPr lang="en-US" sz="2800" dirty="0" smtClean="0"/>
              <a:t>of foundation.</a:t>
            </a:r>
          </a:p>
          <a:p>
            <a:r>
              <a:rPr lang="en-US" sz="2800" dirty="0" smtClean="0"/>
              <a:t>Types of foundation.</a:t>
            </a:r>
            <a:endParaRPr lang="en-US" sz="2800" dirty="0"/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  <p:bldP spid="3" grpId="1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3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762000"/>
            <a:ext cx="2438400" cy="2595716"/>
          </a:xfrm>
          <a:prstGeom prst="rect">
            <a:avLst/>
          </a:prstGeom>
        </p:spPr>
      </p:pic>
      <p:pic>
        <p:nvPicPr>
          <p:cNvPr id="4" name="Picture 3" descr="33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762000"/>
            <a:ext cx="2563091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3962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Reinforcement Preparing</a:t>
            </a:r>
          </a:p>
        </p:txBody>
      </p:sp>
      <p:pic>
        <p:nvPicPr>
          <p:cNvPr id="6" name="Picture 5" descr="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81000"/>
            <a:ext cx="3009797" cy="2895600"/>
          </a:xfrm>
          <a:prstGeom prst="rect">
            <a:avLst/>
          </a:prstGeom>
        </p:spPr>
      </p:pic>
      <p:pic>
        <p:nvPicPr>
          <p:cNvPr id="7" name="Picture 6" descr="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3505200"/>
            <a:ext cx="2971800" cy="2895600"/>
          </a:xfrm>
          <a:prstGeom prst="rect">
            <a:avLst/>
          </a:prstGeom>
        </p:spPr>
      </p:pic>
      <p:pic>
        <p:nvPicPr>
          <p:cNvPr id="8" name="Picture 7" descr="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1371600"/>
            <a:ext cx="4267200" cy="403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64770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Prepare And Placing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5638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Preparing after Placing</a:t>
            </a:r>
          </a:p>
        </p:txBody>
      </p:sp>
      <p:pic>
        <p:nvPicPr>
          <p:cNvPr id="11" name="Picture 10" descr="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1600" y="304800"/>
            <a:ext cx="3759200" cy="2819400"/>
          </a:xfrm>
          <a:prstGeom prst="rect">
            <a:avLst/>
          </a:prstGeom>
        </p:spPr>
      </p:pic>
      <p:pic>
        <p:nvPicPr>
          <p:cNvPr id="12" name="Picture 11" descr="4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81600" y="3276600"/>
            <a:ext cx="3733800" cy="2819399"/>
          </a:xfrm>
          <a:prstGeom prst="rect">
            <a:avLst/>
          </a:prstGeom>
        </p:spPr>
      </p:pic>
      <p:pic>
        <p:nvPicPr>
          <p:cNvPr id="13" name="Picture 12" descr="3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-323850" y="1466850"/>
            <a:ext cx="4419600" cy="3314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000" y="5562600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Preparing after Placing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6172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Prepare And Placing</a:t>
            </a: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0" grpId="0"/>
      <p:bldP spid="10" grpId="1"/>
      <p:bldP spid="14" grpId="0"/>
      <p:bldP spid="14" grpId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381000"/>
            <a:ext cx="6416749" cy="5410200"/>
          </a:xfrm>
          <a:prstGeom prst="rect">
            <a:avLst/>
          </a:prstGeom>
        </p:spPr>
      </p:pic>
      <p:pic>
        <p:nvPicPr>
          <p:cNvPr id="4" name="Picture 3" descr="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228600"/>
            <a:ext cx="2514600" cy="2133600"/>
          </a:xfrm>
          <a:prstGeom prst="rect">
            <a:avLst/>
          </a:prstGeom>
        </p:spPr>
      </p:pic>
      <p:pic>
        <p:nvPicPr>
          <p:cNvPr id="5" name="Picture 4" descr="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048000"/>
            <a:ext cx="2971800" cy="2667000"/>
          </a:xfrm>
          <a:prstGeom prst="rect">
            <a:avLst/>
          </a:prstGeom>
        </p:spPr>
      </p:pic>
      <p:pic>
        <p:nvPicPr>
          <p:cNvPr id="6" name="Picture 5" descr="50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2600" y="2971800"/>
            <a:ext cx="3200400" cy="2743200"/>
          </a:xfrm>
          <a:prstGeom prst="rect">
            <a:avLst/>
          </a:prstGeom>
        </p:spPr>
      </p:pic>
      <p:pic>
        <p:nvPicPr>
          <p:cNvPr id="7" name="Picture 6" descr="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228600"/>
            <a:ext cx="2743200" cy="1979578"/>
          </a:xfrm>
          <a:prstGeom prst="rect">
            <a:avLst/>
          </a:prstGeom>
        </p:spPr>
      </p:pic>
      <p:pic>
        <p:nvPicPr>
          <p:cNvPr id="8" name="Picture 7" descr="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2362200"/>
            <a:ext cx="3328147" cy="1905000"/>
          </a:xfrm>
          <a:prstGeom prst="rect">
            <a:avLst/>
          </a:prstGeom>
        </p:spPr>
      </p:pic>
      <p:pic>
        <p:nvPicPr>
          <p:cNvPr id="9" name="Picture 8" descr="5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38800" y="2362200"/>
            <a:ext cx="3200400" cy="1981200"/>
          </a:xfrm>
          <a:prstGeom prst="rect">
            <a:avLst/>
          </a:prstGeom>
        </p:spPr>
      </p:pic>
      <p:pic>
        <p:nvPicPr>
          <p:cNvPr id="10" name="Picture 9" descr="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6600" y="4953000"/>
            <a:ext cx="2819400" cy="190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9400" y="609600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C.C. Cubes with Support Bar </a:t>
            </a:r>
          </a:p>
        </p:txBody>
      </p:sp>
      <p:sp>
        <p:nvSpPr>
          <p:cNvPr id="12" name="Oval 11"/>
          <p:cNvSpPr/>
          <p:nvPr/>
        </p:nvSpPr>
        <p:spPr>
          <a:xfrm>
            <a:off x="3048000" y="419100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514600" y="4267200"/>
            <a:ext cx="457200" cy="3048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00400" y="2514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Prepared Concrete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5943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Automatic Casting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5867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   Manually Casting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0" y="2286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Vibrating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0" y="4267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Concrete Dressing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62600" y="4343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Curing and extra bar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4572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  Removing Formwork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15261">
            <a:off x="228600" y="228600"/>
            <a:ext cx="2743200" cy="2286000"/>
          </a:xfrm>
          <a:prstGeom prst="rect">
            <a:avLst/>
          </a:prstGeom>
        </p:spPr>
      </p:pic>
      <p:pic>
        <p:nvPicPr>
          <p:cNvPr id="4" name="Picture 3" descr="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"/>
            <a:ext cx="2743200" cy="2286000"/>
          </a:xfrm>
          <a:prstGeom prst="rect">
            <a:avLst/>
          </a:prstGeom>
        </p:spPr>
      </p:pic>
      <p:pic>
        <p:nvPicPr>
          <p:cNvPr id="5" name="Picture 4" descr="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2419">
            <a:off x="6019800" y="228600"/>
            <a:ext cx="2895600" cy="2286000"/>
          </a:xfrm>
          <a:prstGeom prst="rect">
            <a:avLst/>
          </a:prstGeom>
        </p:spPr>
      </p:pic>
      <p:pic>
        <p:nvPicPr>
          <p:cNvPr id="6" name="Picture 5" descr="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09376">
            <a:off x="-3367761" y="6932260"/>
            <a:ext cx="2743200" cy="2286000"/>
          </a:xfrm>
          <a:prstGeom prst="rect">
            <a:avLst/>
          </a:prstGeom>
        </p:spPr>
      </p:pic>
      <p:pic>
        <p:nvPicPr>
          <p:cNvPr id="7" name="Picture 6" descr="DSCN17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1503">
            <a:off x="9970603" y="6936387"/>
            <a:ext cx="27432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382918">
            <a:off x="381000" y="2743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Prepared Formwork</a:t>
            </a:r>
          </a:p>
        </p:txBody>
      </p:sp>
      <p:sp>
        <p:nvSpPr>
          <p:cNvPr id="9" name="Rectangle 8"/>
          <p:cNvSpPr/>
          <p:nvPr/>
        </p:nvSpPr>
        <p:spPr>
          <a:xfrm rot="21336328">
            <a:off x="-2808250" y="9526450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Inside Formwork</a:t>
            </a:r>
          </a:p>
        </p:txBody>
      </p:sp>
      <p:sp>
        <p:nvSpPr>
          <p:cNvPr id="10" name="Rectangle 9"/>
          <p:cNvSpPr/>
          <p:nvPr/>
        </p:nvSpPr>
        <p:spPr>
          <a:xfrm rot="197020">
            <a:off x="6248400" y="2743200"/>
            <a:ext cx="2533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Filling Gap With Mud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2743200"/>
            <a:ext cx="209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Placing Formwork</a:t>
            </a:r>
          </a:p>
        </p:txBody>
      </p:sp>
      <p:sp>
        <p:nvSpPr>
          <p:cNvPr id="12" name="Rectangle 11"/>
          <p:cNvSpPr/>
          <p:nvPr/>
        </p:nvSpPr>
        <p:spPr>
          <a:xfrm rot="279488">
            <a:off x="10123003" y="9527187"/>
            <a:ext cx="2375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Watering Formwork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164E-6 C -0.20278 -0.17806 -0.40538 -0.35589 -0.49878 -0.476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-239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07852E-6 C -0.19809 -0.19215 -0.39549 -0.38406 -0.48698 -0.514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-258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21016E-6 C 0.18646 -0.20347 0.37292 -0.40647 0.45156 -0.487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0" y="-24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6233 -0.21039 0.32483 -0.42055 0.39323 -0.50461 " pathEditMode="relative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914400"/>
            <a:ext cx="3073400" cy="2305050"/>
          </a:xfrm>
          <a:prstGeom prst="rect">
            <a:avLst/>
          </a:prstGeom>
        </p:spPr>
      </p:pic>
      <p:pic>
        <p:nvPicPr>
          <p:cNvPr id="4" name="Picture 3" descr="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990600"/>
            <a:ext cx="3048000" cy="2286000"/>
          </a:xfrm>
          <a:prstGeom prst="rect">
            <a:avLst/>
          </a:prstGeom>
        </p:spPr>
      </p:pic>
      <p:pic>
        <p:nvPicPr>
          <p:cNvPr id="5" name="Picture 4" descr="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990600"/>
            <a:ext cx="3149600" cy="2362200"/>
          </a:xfrm>
          <a:prstGeom prst="rect">
            <a:avLst/>
          </a:prstGeom>
        </p:spPr>
      </p:pic>
      <p:pic>
        <p:nvPicPr>
          <p:cNvPr id="6" name="Picture 5" descr="DSCN18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1524000"/>
            <a:ext cx="2792984" cy="2609088"/>
          </a:xfrm>
          <a:prstGeom prst="rect">
            <a:avLst/>
          </a:prstGeom>
        </p:spPr>
      </p:pic>
      <p:pic>
        <p:nvPicPr>
          <p:cNvPr id="7" name="Picture 6" descr="DSCN18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1447800"/>
            <a:ext cx="274320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352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Casting Concrete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581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   Vibrating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2184" y="41264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Roding With Bamboo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4114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Roding with Rod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9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Leaking Concrete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0 L -0.16666 0.3222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0" y="161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85185E-6 L -0.1125 0.30648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" y="153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33333E-7 0 C 0.0882 0.1294 0.17674 0.25903 0.21406 0.30972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0" y="155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-2.22222E-6 C 0.08351 0.12547 0.16736 0.25093 0.20295 0.3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04800"/>
            <a:ext cx="2844800" cy="2514600"/>
          </a:xfrm>
          <a:prstGeom prst="rect">
            <a:avLst/>
          </a:prstGeom>
        </p:spPr>
      </p:pic>
      <p:pic>
        <p:nvPicPr>
          <p:cNvPr id="4" name="Picture 3" descr="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381000"/>
            <a:ext cx="2819400" cy="2514600"/>
          </a:xfrm>
          <a:prstGeom prst="rect">
            <a:avLst/>
          </a:prstGeom>
        </p:spPr>
      </p:pic>
      <p:pic>
        <p:nvPicPr>
          <p:cNvPr id="5" name="Picture 4" descr="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3429000"/>
            <a:ext cx="3581400" cy="3048000"/>
          </a:xfrm>
          <a:prstGeom prst="rect">
            <a:avLst/>
          </a:prstGeom>
        </p:spPr>
      </p:pic>
      <p:pic>
        <p:nvPicPr>
          <p:cNvPr id="6" name="Picture 5" descr="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81000"/>
            <a:ext cx="3352800" cy="2514600"/>
          </a:xfrm>
          <a:prstGeom prst="rect">
            <a:avLst/>
          </a:prstGeom>
        </p:spPr>
      </p:pic>
      <p:pic>
        <p:nvPicPr>
          <p:cNvPr id="7" name="Picture 6" descr="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0" y="457200"/>
            <a:ext cx="3352800" cy="2514600"/>
          </a:xfrm>
          <a:prstGeom prst="rect">
            <a:avLst/>
          </a:prstGeom>
        </p:spPr>
      </p:pic>
      <p:pic>
        <p:nvPicPr>
          <p:cNvPr id="8" name="Picture 7" descr="7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3581400"/>
            <a:ext cx="2743200" cy="2514600"/>
          </a:xfrm>
          <a:prstGeom prst="rect">
            <a:avLst/>
          </a:prstGeom>
        </p:spPr>
      </p:pic>
      <p:pic>
        <p:nvPicPr>
          <p:cNvPr id="9" name="Picture 8" descr="7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0400" y="3581400"/>
            <a:ext cx="2743200" cy="2514600"/>
          </a:xfrm>
          <a:prstGeom prst="rect">
            <a:avLst/>
          </a:prstGeom>
        </p:spPr>
      </p:pic>
      <p:pic>
        <p:nvPicPr>
          <p:cNvPr id="10" name="Picture 9" descr="DSC0112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72200" y="3581400"/>
            <a:ext cx="25146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2895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Before Compaction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0" y="29718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After Compaction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3048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Damages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3048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Filling Damage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6248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     Curing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62400" y="6248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Backfilling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6172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Backfilled Short Column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6488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Removing Formwork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46128 0.4903 0.92309 0.98083 1.10677 1.16952 " pathEditMode="relative" ptsTypes="aA">
                                      <p:cBhvr>
                                        <p:cTn id="1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Group II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467600" cy="1143000"/>
          </a:xfrm>
        </p:spPr>
        <p:txBody>
          <a:bodyPr/>
          <a:lstStyle/>
          <a:p>
            <a:r>
              <a:rPr lang="en-US" dirty="0" smtClean="0"/>
              <a:t>Sources: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00200"/>
            <a:ext cx="7467600" cy="4873752"/>
          </a:xfrm>
        </p:spPr>
        <p:txBody>
          <a:bodyPr/>
          <a:lstStyle/>
          <a:p>
            <a:r>
              <a:rPr lang="en-US" dirty="0" smtClean="0"/>
              <a:t>Sites:</a:t>
            </a:r>
          </a:p>
          <a:p>
            <a:pPr lvl="1"/>
            <a:r>
              <a:rPr lang="en-US" dirty="0" smtClean="0"/>
              <a:t>Basundhara</a:t>
            </a:r>
            <a:r>
              <a:rPr lang="en-US" dirty="0" smtClean="0"/>
              <a:t> Project</a:t>
            </a:r>
          </a:p>
          <a:p>
            <a:r>
              <a:rPr lang="en-US" dirty="0" smtClean="0"/>
              <a:t>Information:</a:t>
            </a:r>
          </a:p>
          <a:p>
            <a:pPr lvl="1"/>
            <a:r>
              <a:rPr lang="en-US" dirty="0" smtClean="0"/>
              <a:t>Google</a:t>
            </a:r>
          </a:p>
          <a:p>
            <a:pPr lvl="1"/>
            <a:r>
              <a:rPr lang="en-US" dirty="0" smtClean="0"/>
              <a:t>Building Construction</a:t>
            </a:r>
          </a:p>
          <a:p>
            <a:pPr lvl="8">
              <a:buNone/>
            </a:pPr>
            <a:r>
              <a:rPr lang="en-US" dirty="0" smtClean="0"/>
              <a:t>Sushil</a:t>
            </a:r>
            <a:r>
              <a:rPr lang="en-US" dirty="0" smtClean="0"/>
              <a:t> Kumar</a:t>
            </a:r>
          </a:p>
          <a:p>
            <a:r>
              <a:rPr lang="en-US" dirty="0" smtClean="0"/>
              <a:t>Figures and photos</a:t>
            </a:r>
          </a:p>
          <a:p>
            <a:pPr lvl="1"/>
            <a:r>
              <a:rPr lang="en-US" dirty="0" smtClean="0"/>
              <a:t>Form the sites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Classification of foundation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30904284"/>
              </p:ext>
            </p:extLst>
          </p:nvPr>
        </p:nvGraphicFramePr>
        <p:xfrm>
          <a:off x="228600" y="914400"/>
          <a:ext cx="8153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4" grpId="0">
        <p:bldAsOne/>
      </p:bldGraphic>
      <p:bldGraphic spid="4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Cast in situ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76400" y="1984248"/>
            <a:ext cx="7467600" cy="487375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machines</a:t>
            </a:r>
          </a:p>
          <a:p>
            <a:r>
              <a:rPr lang="en-US" sz="3200" b="1" dirty="0" smtClean="0"/>
              <a:t>Reinforced bar</a:t>
            </a:r>
          </a:p>
          <a:p>
            <a:r>
              <a:rPr lang="en-US" sz="3200" b="1" dirty="0" smtClean="0"/>
              <a:t>Piling process</a:t>
            </a:r>
          </a:p>
          <a:p>
            <a:pPr lvl="1"/>
            <a:r>
              <a:rPr lang="en-US" sz="3200" dirty="0" smtClean="0"/>
              <a:t>Drilling</a:t>
            </a:r>
          </a:p>
          <a:p>
            <a:pPr lvl="1"/>
            <a:r>
              <a:rPr lang="en-US" sz="3200" dirty="0" smtClean="0"/>
              <a:t>Driving the pile</a:t>
            </a:r>
          </a:p>
          <a:p>
            <a:pPr lvl="1"/>
            <a:r>
              <a:rPr lang="en-US" sz="3200" dirty="0" smtClean="0"/>
              <a:t>Pouring CC</a:t>
            </a:r>
            <a:endParaRPr lang="en-US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 smtClean="0"/>
              <a:t>The machines</a:t>
            </a:r>
            <a:br>
              <a:rPr lang="en-US" sz="2800" b="1" dirty="0" smtClean="0"/>
            </a:br>
            <a:endParaRPr lang="en-US" dirty="0"/>
          </a:p>
        </p:txBody>
      </p:sp>
      <p:pic>
        <p:nvPicPr>
          <p:cNvPr id="15" name="Content Placeholder 14" descr="DSC_1170_edited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657600" y="1219200"/>
            <a:ext cx="4632482" cy="4873625"/>
          </a:xfrm>
        </p:spPr>
      </p:pic>
      <p:sp>
        <p:nvSpPr>
          <p:cNvPr id="13" name="Rounded Rectangle 12"/>
          <p:cNvSpPr/>
          <p:nvPr/>
        </p:nvSpPr>
        <p:spPr>
          <a:xfrm>
            <a:off x="3657600" y="5105400"/>
            <a:ext cx="21336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6629400" y="3581400"/>
            <a:ext cx="914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6934200" y="2590800"/>
            <a:ext cx="914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 rot="10800000">
            <a:off x="5334000" y="2514600"/>
            <a:ext cx="914400" cy="381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228600" y="1371600"/>
            <a:ext cx="3657600" cy="4343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TRI POD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WINGS MACHINE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wings_mach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" y="2895600"/>
            <a:ext cx="6196717" cy="3563112"/>
          </a:xfrm>
          <a:prstGeom prst="rect">
            <a:avLst/>
          </a:prstGeom>
        </p:spPr>
      </p:pic>
    </p:spTree>
  </p:cSld>
  <p:clrMapOvr>
    <a:masterClrMapping/>
  </p:clrMapOvr>
  <p:transition advClick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2" calcmode="lin" valueType="num">
                                      <p:cBhvr override="childStyl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3" grpId="0" animBg="1"/>
      <p:bldP spid="7" grpId="0" animBg="1"/>
      <p:bldP spid="8" grpId="0" animBg="1"/>
      <p:bldP spid="9" grpId="0" animBg="1"/>
      <p:bldP spid="19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se_rope_chisel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876800" y="304800"/>
            <a:ext cx="2928078" cy="6155053"/>
          </a:xfrm>
        </p:spPr>
      </p:pic>
      <p:sp>
        <p:nvSpPr>
          <p:cNvPr id="5" name="Left Arrow 4"/>
          <p:cNvSpPr/>
          <p:nvPr/>
        </p:nvSpPr>
        <p:spPr>
          <a:xfrm>
            <a:off x="6400800" y="457200"/>
            <a:ext cx="1295400" cy="457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 rot="10800000">
            <a:off x="4191000" y="2971800"/>
            <a:ext cx="1295400" cy="45720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6477000" y="3124200"/>
            <a:ext cx="1295400" cy="4572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1143000" y="609600"/>
            <a:ext cx="3276600" cy="2895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ROPE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r>
              <a:rPr lang="en-US" sz="2000" b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DRILLING PIPE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HOSE PIPE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IMG_0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229853"/>
            <a:ext cx="3352800" cy="4323347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1" calcmode="lin" valueType="num">
                                      <p:cBhvr override="childStyl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  <p:bldP spid="7" grpId="0" animBg="1"/>
      <p:bldP spid="8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4" descr="IMG_0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95400" y="0"/>
            <a:ext cx="10720614" cy="68580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0800000">
            <a:off x="2667000" y="2057400"/>
            <a:ext cx="1295400" cy="457200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838200" y="990600"/>
            <a:ext cx="3276600" cy="2895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BORE PIPE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217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6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09800"/>
            <a:ext cx="7467600" cy="1143000"/>
          </a:xfrm>
        </p:spPr>
        <p:txBody>
          <a:bodyPr/>
          <a:lstStyle/>
          <a:p>
            <a:r>
              <a:rPr lang="en-US" dirty="0" smtClean="0"/>
              <a:t>Pump</a:t>
            </a:r>
            <a:endParaRPr lang="en-US" dirty="0"/>
          </a:p>
        </p:txBody>
      </p:sp>
      <p:pic>
        <p:nvPicPr>
          <p:cNvPr id="4" name="Picture 3" descr="pu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1752600"/>
            <a:ext cx="4059936" cy="45476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1050</TotalTime>
  <Words>281</Words>
  <Application>Microsoft Office PowerPoint</Application>
  <PresentationFormat>On-screen Show (4:3)</PresentationFormat>
  <Paragraphs>127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Century Schoolbook</vt:lpstr>
      <vt:lpstr>Comic Sans MS</vt:lpstr>
      <vt:lpstr>Tahoma</vt:lpstr>
      <vt:lpstr>Times New Roman</vt:lpstr>
      <vt:lpstr>Wingdings</vt:lpstr>
      <vt:lpstr>Wingdings 2</vt:lpstr>
      <vt:lpstr>Oriel</vt:lpstr>
      <vt:lpstr>BANGLADESH UNIVERSITY OF ENGINEERING  &amp; TECNOLOGY.</vt:lpstr>
      <vt:lpstr>Observing the process of foundation.</vt:lpstr>
      <vt:lpstr>Foundation</vt:lpstr>
      <vt:lpstr>Classification of foundation</vt:lpstr>
      <vt:lpstr>Cast in situ</vt:lpstr>
      <vt:lpstr>The machines </vt:lpstr>
      <vt:lpstr>PowerPoint Presentation</vt:lpstr>
      <vt:lpstr>PowerPoint Presentation</vt:lpstr>
      <vt:lpstr>Pump</vt:lpstr>
      <vt:lpstr>Reinforced bar </vt:lpstr>
      <vt:lpstr>Main components of reinforced bar: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Shallow Foundation </vt:lpstr>
      <vt:lpstr>Excavation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II</vt:lpstr>
      <vt:lpstr>Sources: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BANGLADESH UNIVERSITY OF ENGINEERING  &amp; TECNOLOGY.</dc:title>
  <dc:creator>shuzon</dc:creator>
  <cp:lastModifiedBy>Tishad</cp:lastModifiedBy>
  <cp:revision>105</cp:revision>
  <dcterms:created xsi:type="dcterms:W3CDTF">2012-09-13T17:10:41Z</dcterms:created>
  <dcterms:modified xsi:type="dcterms:W3CDTF">2012-10-06T08:28:54Z</dcterms:modified>
</cp:coreProperties>
</file>