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76" r:id="rId4"/>
    <p:sldId id="258" r:id="rId5"/>
    <p:sldId id="273" r:id="rId6"/>
    <p:sldId id="269" r:id="rId7"/>
    <p:sldId id="270" r:id="rId8"/>
    <p:sldId id="271" r:id="rId9"/>
    <p:sldId id="272" r:id="rId10"/>
    <p:sldId id="268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67" r:id="rId20"/>
    <p:sldId id="277" r:id="rId21"/>
    <p:sldId id="278" r:id="rId22"/>
    <p:sldId id="279" r:id="rId23"/>
    <p:sldId id="280" r:id="rId24"/>
    <p:sldId id="281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07C"/>
    <a:srgbClr val="003300"/>
    <a:srgbClr val="002200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E2F7-D9BB-431E-A5CA-FE04FB3EAC22}" type="datetimeFigureOut">
              <a:rPr lang="en-US" smtClean="0"/>
              <a:t>2014-04-01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43294-9D07-44EE-BE1E-C2BC7425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43294-9D07-44EE-BE1E-C2BC742509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6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55A387-7AB6-4E93-9E2B-CE9C8E2EBCE9}" type="datetimeFigureOut">
              <a:rPr lang="en-US" smtClean="0"/>
              <a:pPr/>
              <a:t>2014-04-01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828800"/>
          </a:xfrm>
          <a:ln>
            <a:noFill/>
          </a:ln>
        </p:spPr>
        <p:txBody>
          <a:bodyPr>
            <a:normAutofit/>
            <a:scene3d>
              <a:camera prst="orthographicFront"/>
              <a:lightRig rig="sunset" dir="t"/>
            </a:scene3d>
            <a:sp3d prstMaterial="translucentPowder"/>
          </a:bodyPr>
          <a:lstStyle/>
          <a:p>
            <a:r>
              <a:rPr lang="en-US" sz="5400" dirty="0" smtClean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Process of plasterwork</a:t>
            </a:r>
            <a:endParaRPr lang="en-US" sz="5400" dirty="0"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51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4D407C"/>
                </a:solidFill>
                <a:latin typeface="Franklin Gothic Demi" pitchFamily="34" charset="0"/>
                <a:cs typeface="Aharoni" pitchFamily="2" charset="-79"/>
              </a:rPr>
              <a:t>Presented by:</a:t>
            </a:r>
          </a:p>
          <a:p>
            <a:pPr algn="ctr"/>
            <a:r>
              <a:rPr lang="en-US" sz="2000" b="1" dirty="0" smtClean="0">
                <a:solidFill>
                  <a:srgbClr val="4D407C"/>
                </a:solidFill>
                <a:latin typeface="Franklin Gothic Demi" pitchFamily="34" charset="0"/>
                <a:cs typeface="Aharoni" pitchFamily="2" charset="-79"/>
              </a:rPr>
              <a:t>Group – 2</a:t>
            </a:r>
          </a:p>
          <a:p>
            <a:pPr algn="ctr"/>
            <a:r>
              <a:rPr lang="en-US" sz="2000" b="1" dirty="0" smtClean="0">
                <a:solidFill>
                  <a:srgbClr val="4D407C"/>
                </a:solidFill>
                <a:latin typeface="Franklin Gothic Demi" pitchFamily="34" charset="0"/>
                <a:cs typeface="Aharoni" pitchFamily="2" charset="-79"/>
              </a:rPr>
              <a:t>Student ID:  1104148-1104164 </a:t>
            </a:r>
          </a:p>
          <a:p>
            <a:pPr algn="ctr"/>
            <a:endParaRPr lang="en-US" sz="2000" b="1" dirty="0">
              <a:solidFill>
                <a:srgbClr val="4D407C"/>
              </a:solidFill>
              <a:latin typeface="Franklin Gothic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552029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DARBY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9" descr="fig1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365" y="629479"/>
            <a:ext cx="3336235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181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TROWELS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fig1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1974" y="3535522"/>
            <a:ext cx="4800600" cy="182880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3" name="Picture 5" descr="fig14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65104" y="649357"/>
            <a:ext cx="48006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3200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FLOATS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OF PLASTERING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G_1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" y="0"/>
            <a:ext cx="8915400" cy="592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Steps of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Preparing Surface for Plastering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Wetting The Surface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Grouting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Covering with Mortar Paste</a:t>
            </a:r>
            <a:r>
              <a:rPr lang="en-US" sz="2800" dirty="0" smtClean="0">
                <a:solidFill>
                  <a:srgbClr val="002200"/>
                </a:solidFill>
              </a:rPr>
              <a:t> 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Leveling with Plumb Bob</a:t>
            </a:r>
            <a:endParaRPr lang="en-US" sz="2800" dirty="0" smtClean="0">
              <a:solidFill>
                <a:srgbClr val="002200"/>
              </a:solidFill>
            </a:endParaRP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Applying Second Layer</a:t>
            </a:r>
            <a:endParaRPr lang="en-US" sz="2800" dirty="0" smtClean="0">
              <a:solidFill>
                <a:srgbClr val="002200"/>
              </a:solidFill>
            </a:endParaRP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Leveling and Smoothing</a:t>
            </a:r>
            <a:r>
              <a:rPr lang="en-US" sz="2800" dirty="0" smtClean="0">
                <a:solidFill>
                  <a:srgbClr val="002200"/>
                </a:solidFill>
              </a:rPr>
              <a:t> 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Brushing with flower broom &amp; Sponge</a:t>
            </a:r>
          </a:p>
          <a:p>
            <a:endParaRPr lang="en-US" sz="2800" dirty="0">
              <a:solidFill>
                <a:srgbClr val="002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600200" y="609600"/>
            <a:ext cx="5943600" cy="3886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0"/>
            <a:ext cx="6324600" cy="791648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Preparing Surface for Plastering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86758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Raking the surface</a:t>
            </a:r>
          </a:p>
          <a:p>
            <a:r>
              <a:rPr lang="en-US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Removing Efflorescence</a:t>
            </a:r>
          </a:p>
          <a:p>
            <a:r>
              <a:rPr lang="en-US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Improving Adhesion</a:t>
            </a:r>
            <a:endParaRPr lang="en-US" sz="16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838200" y="762000"/>
            <a:ext cx="7162800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Wetting The Surface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5867400" cy="7683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Ensuring Saturated condition of </a:t>
            </a:r>
            <a:r>
              <a:rPr lang="en-US" sz="18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Bricks or surface to be plastered</a:t>
            </a:r>
          </a:p>
          <a:p>
            <a:endParaRPr lang="en-US" sz="18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5800" y="1828800"/>
            <a:ext cx="160020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1219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Surface kept wet for at least 6 hours prior to plastering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Renders </a:t>
            </a:r>
            <a:r>
              <a:rPr lang="en-US" sz="2000" b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the function of glue </a:t>
            </a:r>
            <a:r>
              <a:rPr lang="en-US" sz="20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plastering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5176"/>
            <a:ext cx="8686800" cy="841248"/>
          </a:xfrm>
        </p:spPr>
        <p:txBody>
          <a:bodyPr/>
          <a:lstStyle/>
          <a:p>
            <a:r>
              <a:rPr lang="en-US" b="1" i="1" dirty="0" smtClean="0"/>
              <a:t>Grouting</a:t>
            </a:r>
            <a:endParaRPr lang="en-US" dirty="0"/>
          </a:p>
        </p:txBody>
      </p:sp>
      <p:pic>
        <p:nvPicPr>
          <p:cNvPr id="5" name="Content Placeholder 4" descr="IMG_1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2200" y="1388745"/>
            <a:ext cx="4445000" cy="5334000"/>
          </a:xfrm>
        </p:spPr>
      </p:pic>
      <p:pic>
        <p:nvPicPr>
          <p:cNvPr id="6" name="Content Placeholder 5" descr="IMG_1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189453"/>
            <a:ext cx="3810000" cy="5495192"/>
          </a:xfrm>
        </p:spPr>
      </p:pic>
      <p:pic>
        <p:nvPicPr>
          <p:cNvPr id="8" name="Content Placeholder 5" descr="IMG_1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990600"/>
            <a:ext cx="3962400" cy="569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 smtClean="0"/>
              <a:t>Covering with Mortar Paste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IMG_15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5486400" cy="4114800"/>
          </a:xfrm>
        </p:spPr>
      </p:pic>
      <p:pic>
        <p:nvPicPr>
          <p:cNvPr id="6" name="Content Placeholder 5" descr="IMG_15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71800" y="2438400"/>
            <a:ext cx="53848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5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138" b="9138"/>
          <a:stretch>
            <a:fillRect/>
          </a:stretch>
        </p:blipFill>
        <p:spPr>
          <a:xfrm>
            <a:off x="3962400" y="228600"/>
            <a:ext cx="4876800" cy="53139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0"/>
            <a:ext cx="5867400" cy="522288"/>
          </a:xfrm>
        </p:spPr>
        <p:txBody>
          <a:bodyPr/>
          <a:lstStyle/>
          <a:p>
            <a:r>
              <a:rPr lang="en-US" i="1" dirty="0" smtClean="0"/>
              <a:t>Leveling with Plumb Bob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3300"/>
                </a:solidFill>
              </a:rPr>
              <a:t>Maintaining </a:t>
            </a:r>
            <a:r>
              <a:rPr lang="en-US" sz="2000" dirty="0">
                <a:solidFill>
                  <a:srgbClr val="003300"/>
                </a:solidFill>
              </a:rPr>
              <a:t>s</a:t>
            </a:r>
            <a:r>
              <a:rPr lang="en-US" sz="2000" dirty="0" smtClean="0">
                <a:solidFill>
                  <a:srgbClr val="003300"/>
                </a:solidFill>
              </a:rPr>
              <a:t>urface alignment</a:t>
            </a:r>
            <a:endParaRPr lang="en-US" sz="2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676400" y="457200"/>
            <a:ext cx="5715000" cy="41563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Applying Second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15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11" name="Content Placeholder 10" descr="IMG_15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sp>
        <p:nvSpPr>
          <p:cNvPr id="10" name="Text Placeholder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smtClean="0"/>
              <a:t>Leveling and Smoothing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1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838700" cy="3629025"/>
          </a:xfrm>
        </p:spPr>
      </p:pic>
      <p:pic>
        <p:nvPicPr>
          <p:cNvPr id="7" name="Content Placeholder 6" descr="IMG_15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048000"/>
            <a:ext cx="4724400" cy="3543300"/>
          </a:xfrm>
        </p:spPr>
      </p:pic>
      <p:sp>
        <p:nvSpPr>
          <p:cNvPr id="5" name="Text Placeholder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/>
          </a:bodyPr>
          <a:lstStyle/>
          <a:p>
            <a:pPr lvl="0"/>
            <a:r>
              <a:rPr lang="en-US" b="1" i="1" dirty="0" smtClean="0"/>
              <a:t>Brushing with flower broom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Smoothing by sponge</a:t>
            </a:r>
            <a:endParaRPr lang="en-US" b="1" dirty="0"/>
          </a:p>
        </p:txBody>
      </p:sp>
      <p:sp>
        <p:nvSpPr>
          <p:cNvPr id="15" name="Bent-Up Arrow 14"/>
          <p:cNvSpPr/>
          <p:nvPr/>
        </p:nvSpPr>
        <p:spPr>
          <a:xfrm>
            <a:off x="2895600" y="5334000"/>
            <a:ext cx="457200" cy="838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0800000">
            <a:off x="5562600" y="1981200"/>
            <a:ext cx="457200" cy="838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Smoothing by broom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6286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838200"/>
          </a:xfrm>
        </p:spPr>
        <p:txBody>
          <a:bodyPr/>
          <a:lstStyle/>
          <a:p>
            <a:r>
              <a:rPr lang="en-US" sz="4800" b="1" i="1" dirty="0" smtClean="0">
                <a:solidFill>
                  <a:schemeClr val="tx1"/>
                </a:solidFill>
                <a:latin typeface="Cambria" pitchFamily="18" charset="0"/>
              </a:rPr>
              <a:t>Plasterwork:</a:t>
            </a:r>
            <a:endParaRPr lang="en-US" sz="4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57200" y="2362200"/>
            <a:ext cx="815975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BankGothic Md BT" pitchFamily="34" charset="0"/>
              </a:rPr>
              <a:t>	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nkGothic Md BT" pitchFamily="34" charset="0"/>
              </a:rPr>
              <a:t>The art of covering the surface of masonry work with a suitable material is called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nkGothic Md BT" pitchFamily="34" charset="0"/>
              </a:rPr>
              <a:t>plastering.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nkGothic Md B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41248"/>
          </a:xfrm>
        </p:spPr>
        <p:txBody>
          <a:bodyPr/>
          <a:lstStyle/>
          <a:p>
            <a:r>
              <a:rPr lang="en-US" b="1" dirty="0">
                <a:solidFill>
                  <a:srgbClr val="1C1C1C"/>
                </a:solidFill>
              </a:rPr>
              <a:t>Defects in plaster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00600" cy="4724400"/>
          </a:xfrm>
        </p:spPr>
        <p:txBody>
          <a:bodyPr/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tx1"/>
                </a:solidFill>
              </a:rPr>
              <a:t>Blistering of </a:t>
            </a:r>
            <a:r>
              <a:rPr lang="en-US" b="1" dirty="0" smtClean="0">
                <a:solidFill>
                  <a:schemeClr val="tx1"/>
                </a:solidFill>
              </a:rPr>
              <a:t>plastered surface: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Formation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of small patches of plaster swelling out beyond the plastered surface,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rising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out of late slaking of lime particles in the plaster</a:t>
            </a:r>
            <a:r>
              <a:rPr lang="en-US" b="1" dirty="0">
                <a:solidFill>
                  <a:srgbClr val="333333"/>
                </a:solidFill>
              </a:rPr>
              <a:t> </a:t>
            </a:r>
          </a:p>
          <a:p>
            <a:pPr>
              <a:buClr>
                <a:srgbClr val="660033"/>
              </a:buClr>
              <a:buFont typeface="Wingdings" pitchFamily="2" charset="2"/>
              <a:buNone/>
            </a:pPr>
            <a:endParaRPr lang="en-US" b="1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276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3434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Cracking: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caused by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mperfect preparation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Structural defects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Discontinuity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of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surface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Movements in background or surface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to thermal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expansion or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rapid drying or shrinkage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Faulty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workmanship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7518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1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660033"/>
              </a:buClr>
              <a:buNone/>
            </a:pP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</a:rPr>
              <a:t>Efflorescence: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Whitish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crystalline substance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on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the surface due to presence of salts in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plastering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materials as well as building materials like brick, sand, cement even water.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Gives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a very bad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appearance and affects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the adhesion of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paint.</a:t>
            </a:r>
            <a:endParaRPr lang="en-US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C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an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be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removed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by dry brushing and washing the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surface repeatedly.</a:t>
            </a:r>
            <a:endParaRPr lang="en-US" dirty="0">
              <a:solidFill>
                <a:srgbClr val="0033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4013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3962400"/>
          </a:xfrm>
        </p:spPr>
        <p:txBody>
          <a:bodyPr>
            <a:normAutofit lnSpcReduction="10000"/>
          </a:bodyPr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Low">
              <a:buClr>
                <a:srgbClr val="660033"/>
              </a:buClr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Flaking: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 Formation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of very loose mass of plastered surface due to poor bond between successive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coats.</a:t>
            </a:r>
            <a:endParaRPr lang="en-US" sz="2400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>
              <a:buClr>
                <a:srgbClr val="660033"/>
              </a:buClr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Peeling:</a:t>
            </a:r>
            <a:r>
              <a:rPr lang="en-US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Complete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dislocation of some portion of plastered surface, resulting in the formation of a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patch. This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also results from imperfect bond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267200" cy="284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4267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343400" cy="396240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33"/>
                </a:solidFill>
              </a:rPr>
              <a:t>Popping</a:t>
            </a:r>
            <a:r>
              <a:rPr lang="en-US" b="1" dirty="0" smtClean="0">
                <a:solidFill>
                  <a:srgbClr val="333333"/>
                </a:solidFill>
              </a:rPr>
              <a:t>: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ormation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of conical hole in the plastered surface due to presence of some particles which expand on setting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333333"/>
                </a:solidFill>
              </a:rPr>
              <a:t>Rust </a:t>
            </a:r>
            <a:r>
              <a:rPr lang="en-US" sz="2400" b="1" dirty="0" smtClean="0">
                <a:solidFill>
                  <a:srgbClr val="333333"/>
                </a:solidFill>
              </a:rPr>
              <a:t>stains: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ormed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when plaster is applied on metal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laths</a:t>
            </a:r>
            <a:endParaRPr lang="en-US" sz="24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333333"/>
                </a:solidFill>
              </a:rPr>
              <a:t>Uneven surface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: Happens because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of poor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workmanship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3614928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9600"/>
            <a:ext cx="3614928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dobe Caslon Pro Bold" pitchFamily="18" charset="0"/>
                <a:ea typeface="Adobe Fan Heiti Std B" pitchFamily="34" charset="-128"/>
              </a:rPr>
              <a:t>Recommendations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: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9812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002200"/>
                </a:solidFill>
              </a:rPr>
              <a:t>Brick and concrete surface joints</a:t>
            </a: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Plastering of outer surfaces</a:t>
            </a: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Curing</a:t>
            </a: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Modern implementations</a:t>
            </a:r>
            <a:endParaRPr lang="en-US" sz="2800" dirty="0" smtClean="0">
              <a:solidFill>
                <a:srgbClr val="002200"/>
              </a:solidFill>
            </a:endParaRP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Environmental friendly plasters</a:t>
            </a:r>
            <a:endParaRPr lang="en-US" sz="2800" dirty="0" smtClean="0">
              <a:solidFill>
                <a:srgbClr val="0022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2" y="220980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4D407C"/>
                </a:solidFill>
                <a:latin typeface="BankGothic Md BT" pitchFamily="34" charset="0"/>
              </a:rPr>
              <a:t>T h a n k     y  o u</a:t>
            </a:r>
            <a:endParaRPr lang="en-US" sz="4800" b="1" dirty="0">
              <a:solidFill>
                <a:srgbClr val="4D407C"/>
              </a:solidFill>
              <a:latin typeface="BankGothic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b="1" dirty="0">
                <a:solidFill>
                  <a:srgbClr val="1C1C1C"/>
                </a:solidFill>
              </a:rPr>
              <a:t>Why it is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protect the external surfaces against penetration of rain water and other atmospheric agencies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give smooth surfaces in which dust and dirt can not lodge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give decorative effect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protect surfaces against vermin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conceal inferior materials and defective workmanship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3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en-US" sz="2500" dirty="0" smtClean="0">
                <a:solidFill>
                  <a:srgbClr val="002200"/>
                </a:solidFill>
              </a:rPr>
              <a:t>A fine paste of mortar made by mixing cement with sand or fat lime with sand or </a:t>
            </a:r>
            <a:r>
              <a:rPr lang="en-US" sz="2500" dirty="0" err="1" smtClean="0">
                <a:solidFill>
                  <a:srgbClr val="002200"/>
                </a:solidFill>
              </a:rPr>
              <a:t>surkhi</a:t>
            </a:r>
            <a:r>
              <a:rPr lang="en-US" sz="2500" dirty="0" smtClean="0">
                <a:solidFill>
                  <a:srgbClr val="002200"/>
                </a:solidFill>
              </a:rPr>
              <a:t> in addition to sufficient quantity of water. </a:t>
            </a:r>
          </a:p>
          <a:p>
            <a:pPr marL="0" indent="0" algn="just">
              <a:buNone/>
            </a:pPr>
            <a:endParaRPr lang="en-US" sz="2500" dirty="0" smtClean="0">
              <a:solidFill>
                <a:srgbClr val="002200"/>
              </a:solidFill>
            </a:endParaRPr>
          </a:p>
          <a:p>
            <a:pPr algn="just">
              <a:buClrTx/>
            </a:pPr>
            <a:r>
              <a:rPr lang="en-US" sz="2500" dirty="0" smtClean="0">
                <a:solidFill>
                  <a:srgbClr val="002200"/>
                </a:solidFill>
              </a:rPr>
              <a:t>When cement is used as a binding material, the plaster is called cement plaster and if lime is used as the binding material, it is called lime plaster. </a:t>
            </a:r>
          </a:p>
          <a:p>
            <a:pPr algn="just"/>
            <a:endParaRPr lang="en-US" sz="2500" dirty="0" smtClean="0">
              <a:solidFill>
                <a:srgbClr val="002200"/>
              </a:solidFill>
            </a:endParaRPr>
          </a:p>
          <a:p>
            <a:pPr algn="just">
              <a:buClrTx/>
            </a:pPr>
            <a:r>
              <a:rPr lang="en-US" sz="2500" dirty="0" smtClean="0">
                <a:solidFill>
                  <a:srgbClr val="002200"/>
                </a:solidFill>
              </a:rPr>
              <a:t>Other than these, Mud plaster, Stucco plasters are also included amongst various types.</a:t>
            </a:r>
          </a:p>
          <a:p>
            <a:pPr algn="just"/>
            <a:endParaRPr lang="en-US" sz="2500" dirty="0">
              <a:solidFill>
                <a:srgbClr val="002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43100"/>
            <a:ext cx="8458200" cy="2971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dobe Caslon Pro Bold" pitchFamily="18" charset="0"/>
              </a:rPr>
              <a:t>Suitability of different  Types of plastering</a:t>
            </a:r>
            <a:endParaRPr lang="en-US" sz="54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dirty="0"/>
              <a:t>Cement Plastering: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3300"/>
                </a:solidFill>
              </a:rPr>
              <a:t>E</a:t>
            </a:r>
            <a:r>
              <a:rPr lang="en-US" sz="2800" dirty="0" smtClean="0">
                <a:solidFill>
                  <a:srgbClr val="003300"/>
                </a:solidFill>
              </a:rPr>
              <a:t>xternal finishings</a:t>
            </a:r>
          </a:p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3300"/>
                </a:solidFill>
              </a:rPr>
              <a:t>I</a:t>
            </a:r>
            <a:r>
              <a:rPr lang="en-US" sz="2800" dirty="0" smtClean="0">
                <a:solidFill>
                  <a:srgbClr val="003300"/>
                </a:solidFill>
              </a:rPr>
              <a:t>nternal </a:t>
            </a:r>
            <a:r>
              <a:rPr lang="en-US" sz="2800" dirty="0">
                <a:solidFill>
                  <a:srgbClr val="003300"/>
                </a:solidFill>
              </a:rPr>
              <a:t>renderings of common as well as important </a:t>
            </a:r>
            <a:r>
              <a:rPr lang="en-US" sz="2800" dirty="0" smtClean="0">
                <a:solidFill>
                  <a:srgbClr val="003300"/>
                </a:solidFill>
              </a:rPr>
              <a:t>buildings</a:t>
            </a:r>
          </a:p>
          <a:p>
            <a:pPr marL="571500" indent="-571500" algn="just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Damp conditions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Lime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3300"/>
                </a:solidFill>
              </a:rPr>
              <a:t>I</a:t>
            </a:r>
            <a:r>
              <a:rPr lang="en-US" sz="2800" dirty="0" smtClean="0">
                <a:solidFill>
                  <a:srgbClr val="003300"/>
                </a:solidFill>
              </a:rPr>
              <a:t>nternal </a:t>
            </a:r>
            <a:r>
              <a:rPr lang="en-US" sz="2800" dirty="0">
                <a:solidFill>
                  <a:srgbClr val="003300"/>
                </a:solidFill>
              </a:rPr>
              <a:t>renderings of buildings. </a:t>
            </a:r>
            <a:endParaRPr lang="en-US" sz="2800" dirty="0" smtClean="0">
              <a:solidFill>
                <a:srgbClr val="003300"/>
              </a:solidFill>
            </a:endParaRPr>
          </a:p>
          <a:p>
            <a:pPr marL="571500" indent="-571500" algn="just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Not </a:t>
            </a:r>
            <a:r>
              <a:rPr lang="en-US" sz="2800" dirty="0">
                <a:solidFill>
                  <a:srgbClr val="003300"/>
                </a:solidFill>
              </a:rPr>
              <a:t>commonly adopted these days</a:t>
            </a:r>
            <a:r>
              <a:rPr lang="en-US" sz="2800" dirty="0" smtClean="0">
                <a:solidFill>
                  <a:srgbClr val="003300"/>
                </a:solidFill>
              </a:rPr>
              <a:t>.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Mud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Adobe walls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Requires additional waterproofing.</a:t>
            </a:r>
          </a:p>
        </p:txBody>
      </p:sp>
    </p:spTree>
    <p:extLst>
      <p:ext uri="{BB962C8B-B14F-4D97-AF65-F5344CB8AC3E}">
        <p14:creationId xmlns:p14="http://schemas.microsoft.com/office/powerpoint/2010/main" val="21492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Stucco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2200"/>
                </a:solidFill>
              </a:rPr>
              <a:t>External as well as internal surfaces of buildings to provide an excellent finish</a:t>
            </a:r>
          </a:p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2200"/>
                </a:solidFill>
              </a:rPr>
              <a:t>All types of decorative plasterworks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969</TotalTime>
  <Words>514</Words>
  <Application>Microsoft Office PowerPoint</Application>
  <PresentationFormat>On-screen Show (4:3)</PresentationFormat>
  <Paragraphs>88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Process of plasterwork</vt:lpstr>
      <vt:lpstr>Plasterwork:</vt:lpstr>
      <vt:lpstr>Why it is necessary</vt:lpstr>
      <vt:lpstr>Types:</vt:lpstr>
      <vt:lpstr>Suitability of different  Types of plastering</vt:lpstr>
      <vt:lpstr>Cement Plastering:</vt:lpstr>
      <vt:lpstr>Lime Plastering</vt:lpstr>
      <vt:lpstr>Mud plastering</vt:lpstr>
      <vt:lpstr>Stucco plastering</vt:lpstr>
      <vt:lpstr>PowerPoint Presentation</vt:lpstr>
      <vt:lpstr>Steps of plastering</vt:lpstr>
      <vt:lpstr>Preparing Surface for Plastering</vt:lpstr>
      <vt:lpstr>Wetting The Surface</vt:lpstr>
      <vt:lpstr>Grouting</vt:lpstr>
      <vt:lpstr>Covering with Mortar Paste  </vt:lpstr>
      <vt:lpstr>Leveling with Plumb Bob</vt:lpstr>
      <vt:lpstr>Applying Second Layer</vt:lpstr>
      <vt:lpstr>Leveling and Smoothing  </vt:lpstr>
      <vt:lpstr>Brushing with flower broom</vt:lpstr>
      <vt:lpstr>Defects in plaster work</vt:lpstr>
      <vt:lpstr>PowerPoint Presentation</vt:lpstr>
      <vt:lpstr>PowerPoint Presentation</vt:lpstr>
      <vt:lpstr>PowerPoint Presentation</vt:lpstr>
      <vt:lpstr>PowerPoint Presentation</vt:lpstr>
      <vt:lpstr>Recommendations: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plasterwork</dc:title>
  <dc:creator>Mushfiq</dc:creator>
  <cp:lastModifiedBy>Jihan Hasan</cp:lastModifiedBy>
  <cp:revision>33</cp:revision>
  <dcterms:created xsi:type="dcterms:W3CDTF">2014-03-26T12:03:43Z</dcterms:created>
  <dcterms:modified xsi:type="dcterms:W3CDTF">2014-04-02T01:17:16Z</dcterms:modified>
</cp:coreProperties>
</file>