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68" r:id="rId2"/>
    <p:sldId id="269" r:id="rId3"/>
    <p:sldId id="296" r:id="rId4"/>
    <p:sldId id="270" r:id="rId5"/>
    <p:sldId id="276" r:id="rId6"/>
    <p:sldId id="261" r:id="rId7"/>
    <p:sldId id="271" r:id="rId8"/>
    <p:sldId id="272" r:id="rId9"/>
    <p:sldId id="273" r:id="rId10"/>
    <p:sldId id="274" r:id="rId11"/>
    <p:sldId id="277" r:id="rId12"/>
    <p:sldId id="278" r:id="rId13"/>
    <p:sldId id="279" r:id="rId14"/>
    <p:sldId id="281" r:id="rId15"/>
    <p:sldId id="282" r:id="rId16"/>
    <p:sldId id="283" r:id="rId17"/>
    <p:sldId id="292" r:id="rId18"/>
    <p:sldId id="285" r:id="rId19"/>
    <p:sldId id="284" r:id="rId20"/>
    <p:sldId id="286" r:id="rId21"/>
    <p:sldId id="287" r:id="rId22"/>
    <p:sldId id="258" r:id="rId23"/>
    <p:sldId id="295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8B9"/>
    <a:srgbClr val="BDB071"/>
    <a:srgbClr val="FF9966"/>
    <a:srgbClr val="FFFF66"/>
    <a:srgbClr val="FF505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66" autoAdjust="0"/>
    <p:restoredTop sz="94660"/>
  </p:normalViewPr>
  <p:slideViewPr>
    <p:cSldViewPr>
      <p:cViewPr varScale="1">
        <p:scale>
          <a:sx n="68" d="100"/>
          <a:sy n="6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04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6DEED-59C4-4869-BA7D-5D110BC208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07F3A4-9D65-4A17-A731-28081ADB4364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  <a:latin typeface="Comic Sans MS" pitchFamily="66" charset="0"/>
            </a:rPr>
            <a:t>SITE INFORMATION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9C0E9AB-230F-4339-923A-51CDB8FA11CD}" type="parTrans" cxnId="{9E7E99D1-147C-4185-96FF-03B690F86757}">
      <dgm:prSet/>
      <dgm:spPr/>
      <dgm:t>
        <a:bodyPr/>
        <a:lstStyle/>
        <a:p>
          <a:endParaRPr lang="en-US"/>
        </a:p>
      </dgm:t>
    </dgm:pt>
    <dgm:pt modelId="{B2711A7D-EA59-4D7B-9A00-5F189F8F4353}" type="sibTrans" cxnId="{9E7E99D1-147C-4185-96FF-03B690F86757}">
      <dgm:prSet/>
      <dgm:spPr/>
      <dgm:t>
        <a:bodyPr/>
        <a:lstStyle/>
        <a:p>
          <a:endParaRPr lang="en-US"/>
        </a:p>
      </dgm:t>
    </dgm:pt>
    <dgm:pt modelId="{23B1FED0-69DE-4E56-BD4A-4A5DD2261F2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PROTECTIONS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D7E81B14-E671-4A64-BAD8-7FF6FB088A5F}" type="parTrans" cxnId="{9292DBFE-8FB6-4B19-AF8C-9CA5BBD4C3E4}">
      <dgm:prSet/>
      <dgm:spPr/>
      <dgm:t>
        <a:bodyPr/>
        <a:lstStyle/>
        <a:p>
          <a:endParaRPr lang="en-US"/>
        </a:p>
      </dgm:t>
    </dgm:pt>
    <dgm:pt modelId="{D53C8BD5-9481-4B0E-919F-F0D84550C8A2}" type="sibTrans" cxnId="{9292DBFE-8FB6-4B19-AF8C-9CA5BBD4C3E4}">
      <dgm:prSet/>
      <dgm:spPr/>
      <dgm:t>
        <a:bodyPr/>
        <a:lstStyle/>
        <a:p>
          <a:endParaRPr lang="en-US"/>
        </a:p>
      </dgm:t>
    </dgm:pt>
    <dgm:pt modelId="{6B1A3AB3-192E-4830-975D-096633E1AAC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IN THE CONTEXT OF BANGLADESH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18A6A6B2-2DBC-45A9-9087-C21105009989}" type="parTrans" cxnId="{2081CC4B-994B-4AA9-8C0F-BE41493989FD}">
      <dgm:prSet/>
      <dgm:spPr/>
      <dgm:t>
        <a:bodyPr/>
        <a:lstStyle/>
        <a:p>
          <a:endParaRPr lang="en-US"/>
        </a:p>
      </dgm:t>
    </dgm:pt>
    <dgm:pt modelId="{D4631024-D7DC-4CE2-8049-07B9FFEBCE58}" type="sibTrans" cxnId="{2081CC4B-994B-4AA9-8C0F-BE41493989FD}">
      <dgm:prSet/>
      <dgm:spPr/>
      <dgm:t>
        <a:bodyPr/>
        <a:lstStyle/>
        <a:p>
          <a:endParaRPr lang="en-US"/>
        </a:p>
      </dgm:t>
    </dgm:pt>
    <dgm:pt modelId="{7A3256E0-FBCD-4F21-BC43-402879BBE06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DRAWBACKS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CCE2677B-57EB-469D-ACC8-93F00B9500F4}" type="parTrans" cxnId="{60AFC281-C57D-4652-9853-2838083921DB}">
      <dgm:prSet/>
      <dgm:spPr/>
      <dgm:t>
        <a:bodyPr/>
        <a:lstStyle/>
        <a:p>
          <a:endParaRPr lang="en-US"/>
        </a:p>
      </dgm:t>
    </dgm:pt>
    <dgm:pt modelId="{8A262C0C-5DB1-4C8D-BB82-8023CC8C4BB8}" type="sibTrans" cxnId="{60AFC281-C57D-4652-9853-2838083921DB}">
      <dgm:prSet/>
      <dgm:spPr/>
      <dgm:t>
        <a:bodyPr/>
        <a:lstStyle/>
        <a:p>
          <a:endParaRPr lang="en-US"/>
        </a:p>
      </dgm:t>
    </dgm:pt>
    <dgm:pt modelId="{1A3E01D0-AFD2-406D-88A6-DCFE04B6E2F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PURPOSES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1DF86CD2-1BED-424C-89E8-8860259DFC2E}" type="parTrans" cxnId="{7FEA80E7-8929-4C3B-9A39-BAB058D102B6}">
      <dgm:prSet/>
      <dgm:spPr/>
      <dgm:t>
        <a:bodyPr/>
        <a:lstStyle/>
        <a:p>
          <a:endParaRPr lang="en-US"/>
        </a:p>
      </dgm:t>
    </dgm:pt>
    <dgm:pt modelId="{CC093B03-5164-4AE0-A43F-BE3B8AB30170}" type="sibTrans" cxnId="{7FEA80E7-8929-4C3B-9A39-BAB058D102B6}">
      <dgm:prSet/>
      <dgm:spPr/>
      <dgm:t>
        <a:bodyPr/>
        <a:lstStyle/>
        <a:p>
          <a:endParaRPr lang="en-US"/>
        </a:p>
      </dgm:t>
    </dgm:pt>
    <dgm:pt modelId="{8D094BA0-6723-4F6B-8850-ABA14C80366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INSTRUMENTS USED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51D4BEE5-8483-4D66-BCCB-16832312AA79}" type="parTrans" cxnId="{5F0F39EF-4537-44B3-B57E-531AFBC4F07D}">
      <dgm:prSet/>
      <dgm:spPr/>
      <dgm:t>
        <a:bodyPr/>
        <a:lstStyle/>
        <a:p>
          <a:endParaRPr lang="en-US"/>
        </a:p>
      </dgm:t>
    </dgm:pt>
    <dgm:pt modelId="{11B72343-61D2-4C3A-9CB5-8FA64C931D23}" type="sibTrans" cxnId="{5F0F39EF-4537-44B3-B57E-531AFBC4F07D}">
      <dgm:prSet/>
      <dgm:spPr/>
      <dgm:t>
        <a:bodyPr/>
        <a:lstStyle/>
        <a:p>
          <a:endParaRPr lang="en-US"/>
        </a:p>
      </dgm:t>
    </dgm:pt>
    <dgm:pt modelId="{9A565572-AF79-4C4A-91F1-6CE1552A024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PILING PROCEDURE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BD540F0D-6AD1-4BEE-8592-003E068FA619}" type="parTrans" cxnId="{D8C87979-E5A0-4200-A8A3-9F9C745E1B7A}">
      <dgm:prSet/>
      <dgm:spPr/>
      <dgm:t>
        <a:bodyPr/>
        <a:lstStyle/>
        <a:p>
          <a:endParaRPr lang="en-US"/>
        </a:p>
      </dgm:t>
    </dgm:pt>
    <dgm:pt modelId="{33357D44-8079-4245-88E9-099D5B061F0C}" type="sibTrans" cxnId="{D8C87979-E5A0-4200-A8A3-9F9C745E1B7A}">
      <dgm:prSet/>
      <dgm:spPr/>
      <dgm:t>
        <a:bodyPr/>
        <a:lstStyle/>
        <a:p>
          <a:endParaRPr lang="en-US"/>
        </a:p>
      </dgm:t>
    </dgm:pt>
    <dgm:pt modelId="{8C3747FC-37CF-4EFD-8E26-455184298E3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AUXILIARY STRUCTURES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966A2114-8554-480C-97E5-E72EFA016C83}" type="parTrans" cxnId="{F5389FC0-D613-4365-958F-A68224ACFC9B}">
      <dgm:prSet/>
      <dgm:spPr/>
      <dgm:t>
        <a:bodyPr/>
        <a:lstStyle/>
        <a:p>
          <a:endParaRPr lang="en-US"/>
        </a:p>
      </dgm:t>
    </dgm:pt>
    <dgm:pt modelId="{A0761985-316C-4E1B-92E6-0A25C2D5CD6D}" type="sibTrans" cxnId="{F5389FC0-D613-4365-958F-A68224ACFC9B}">
      <dgm:prSet/>
      <dgm:spPr/>
      <dgm:t>
        <a:bodyPr/>
        <a:lstStyle/>
        <a:p>
          <a:endParaRPr lang="en-US"/>
        </a:p>
      </dgm:t>
    </dgm:pt>
    <dgm:pt modelId="{0A81717D-AEA9-447C-977A-8A3F6B4CA22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ARISING  SITUATIONS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180A5EE2-04EE-4CC9-934C-A184E9203C2A}" type="parTrans" cxnId="{0D6D8711-C6AD-4FF4-934C-422A1A907615}">
      <dgm:prSet/>
      <dgm:spPr/>
      <dgm:t>
        <a:bodyPr/>
        <a:lstStyle/>
        <a:p>
          <a:endParaRPr lang="en-US"/>
        </a:p>
      </dgm:t>
    </dgm:pt>
    <dgm:pt modelId="{E15105F9-83AB-4F53-81E0-D5AC12341587}" type="sibTrans" cxnId="{0D6D8711-C6AD-4FF4-934C-422A1A907615}">
      <dgm:prSet/>
      <dgm:spPr/>
      <dgm:t>
        <a:bodyPr/>
        <a:lstStyle/>
        <a:p>
          <a:endParaRPr lang="en-US"/>
        </a:p>
      </dgm:t>
    </dgm:pt>
    <dgm:pt modelId="{E164F522-3C1B-47DD-B792-FB032F78B62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ADVANTAGES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30FD8C25-7B17-4769-AC8C-8867AEAACA9F}" type="parTrans" cxnId="{F474A334-635C-46B4-A55E-3881A64F9B0B}">
      <dgm:prSet/>
      <dgm:spPr/>
      <dgm:t>
        <a:bodyPr/>
        <a:lstStyle/>
        <a:p>
          <a:endParaRPr lang="en-US"/>
        </a:p>
      </dgm:t>
    </dgm:pt>
    <dgm:pt modelId="{2721B954-B064-4A0F-A2B3-8B22EA80F68F}" type="sibTrans" cxnId="{F474A334-635C-46B4-A55E-3881A64F9B0B}">
      <dgm:prSet/>
      <dgm:spPr/>
      <dgm:t>
        <a:bodyPr/>
        <a:lstStyle/>
        <a:p>
          <a:endParaRPr lang="en-US"/>
        </a:p>
      </dgm:t>
    </dgm:pt>
    <dgm:pt modelId="{FEC2AD6D-0ACB-4CFC-986B-CA18A287809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DEFINITION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E9FC98E-A5D5-4E4E-BE91-01BD4776990E}" type="sibTrans" cxnId="{5D1FC76E-AD07-42E4-864C-8E2F0F2C8789}">
      <dgm:prSet/>
      <dgm:spPr/>
      <dgm:t>
        <a:bodyPr/>
        <a:lstStyle/>
        <a:p>
          <a:endParaRPr lang="en-US"/>
        </a:p>
      </dgm:t>
    </dgm:pt>
    <dgm:pt modelId="{221C30F4-2E76-4985-9176-6AFC895097A6}" type="parTrans" cxnId="{5D1FC76E-AD07-42E4-864C-8E2F0F2C8789}">
      <dgm:prSet/>
      <dgm:spPr/>
      <dgm:t>
        <a:bodyPr/>
        <a:lstStyle/>
        <a:p>
          <a:endParaRPr lang="en-US"/>
        </a:p>
      </dgm:t>
    </dgm:pt>
    <dgm:pt modelId="{F59713BB-246C-4118-804E-66D619DCF8B5}" type="pres">
      <dgm:prSet presAssocID="{0BB6DEED-59C4-4869-BA7D-5D110BC208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A5DE39-E790-46C3-B71E-3EDD6EA919B8}" type="pres">
      <dgm:prSet presAssocID="{F607F3A4-9D65-4A17-A731-28081ADB4364}" presName="parentLin" presStyleCnt="0"/>
      <dgm:spPr/>
    </dgm:pt>
    <dgm:pt modelId="{93BFF5EE-382F-4B3A-ACAA-4A76ACAB0972}" type="pres">
      <dgm:prSet presAssocID="{F607F3A4-9D65-4A17-A731-28081ADB4364}" presName="parentLeftMargin" presStyleLbl="node1" presStyleIdx="0" presStyleCnt="11"/>
      <dgm:spPr/>
      <dgm:t>
        <a:bodyPr/>
        <a:lstStyle/>
        <a:p>
          <a:endParaRPr lang="en-US"/>
        </a:p>
      </dgm:t>
    </dgm:pt>
    <dgm:pt modelId="{6BE0189D-56AC-4DE2-A06A-34A68C57AD2A}" type="pres">
      <dgm:prSet presAssocID="{F607F3A4-9D65-4A17-A731-28081ADB4364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CA722-F9E9-4CE0-B813-B9AD9F4C348B}" type="pres">
      <dgm:prSet presAssocID="{F607F3A4-9D65-4A17-A731-28081ADB4364}" presName="negativeSpace" presStyleCnt="0"/>
      <dgm:spPr/>
    </dgm:pt>
    <dgm:pt modelId="{9EA1496C-3E24-4B01-A990-9825CBB41F5A}" type="pres">
      <dgm:prSet presAssocID="{F607F3A4-9D65-4A17-A731-28081ADB4364}" presName="childText" presStyleLbl="conFgAcc1" presStyleIdx="0" presStyleCnt="11">
        <dgm:presLayoutVars>
          <dgm:bulletEnabled val="1"/>
        </dgm:presLayoutVars>
      </dgm:prSet>
      <dgm:spPr/>
    </dgm:pt>
    <dgm:pt modelId="{75950EAF-2CAB-40D0-9825-821D246EE5D5}" type="pres">
      <dgm:prSet presAssocID="{B2711A7D-EA59-4D7B-9A00-5F189F8F4353}" presName="spaceBetweenRectangles" presStyleCnt="0"/>
      <dgm:spPr/>
    </dgm:pt>
    <dgm:pt modelId="{2B94EC0B-59B3-480C-ABBA-B5249313C098}" type="pres">
      <dgm:prSet presAssocID="{FEC2AD6D-0ACB-4CFC-986B-CA18A2878092}" presName="parentLin" presStyleCnt="0"/>
      <dgm:spPr/>
    </dgm:pt>
    <dgm:pt modelId="{DE40F969-61B4-42F8-B91C-EFFE19254C7A}" type="pres">
      <dgm:prSet presAssocID="{FEC2AD6D-0ACB-4CFC-986B-CA18A2878092}" presName="parentLeftMargin" presStyleLbl="node1" presStyleIdx="0" presStyleCnt="11"/>
      <dgm:spPr/>
      <dgm:t>
        <a:bodyPr/>
        <a:lstStyle/>
        <a:p>
          <a:endParaRPr lang="en-US"/>
        </a:p>
      </dgm:t>
    </dgm:pt>
    <dgm:pt modelId="{BE661E82-C2A5-4F00-815C-40B6BE9907AA}" type="pres">
      <dgm:prSet presAssocID="{FEC2AD6D-0ACB-4CFC-986B-CA18A2878092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06CCE-AFFE-4944-8793-B98513DB21F0}" type="pres">
      <dgm:prSet presAssocID="{FEC2AD6D-0ACB-4CFC-986B-CA18A2878092}" presName="negativeSpace" presStyleCnt="0"/>
      <dgm:spPr/>
    </dgm:pt>
    <dgm:pt modelId="{4801821B-9100-48E5-900B-9F541FD5C3CE}" type="pres">
      <dgm:prSet presAssocID="{FEC2AD6D-0ACB-4CFC-986B-CA18A2878092}" presName="childText" presStyleLbl="conFgAcc1" presStyleIdx="1" presStyleCnt="11">
        <dgm:presLayoutVars>
          <dgm:bulletEnabled val="1"/>
        </dgm:presLayoutVars>
      </dgm:prSet>
      <dgm:spPr/>
    </dgm:pt>
    <dgm:pt modelId="{9E9B3F5B-EE9C-4D68-A267-7706BCA340B0}" type="pres">
      <dgm:prSet presAssocID="{EE9FC98E-A5D5-4E4E-BE91-01BD4776990E}" presName="spaceBetweenRectangles" presStyleCnt="0"/>
      <dgm:spPr/>
    </dgm:pt>
    <dgm:pt modelId="{9BAD2DA2-CF23-4C68-9F3F-811718ED5E98}" type="pres">
      <dgm:prSet presAssocID="{1A3E01D0-AFD2-406D-88A6-DCFE04B6E2F8}" presName="parentLin" presStyleCnt="0"/>
      <dgm:spPr/>
    </dgm:pt>
    <dgm:pt modelId="{3C547252-37A5-4042-A50F-A083BE9A865D}" type="pres">
      <dgm:prSet presAssocID="{1A3E01D0-AFD2-406D-88A6-DCFE04B6E2F8}" presName="parentLeftMargin" presStyleLbl="node1" presStyleIdx="1" presStyleCnt="11"/>
      <dgm:spPr/>
      <dgm:t>
        <a:bodyPr/>
        <a:lstStyle/>
        <a:p>
          <a:endParaRPr lang="en-US"/>
        </a:p>
      </dgm:t>
    </dgm:pt>
    <dgm:pt modelId="{A3FFEFF3-2DCE-4A62-9766-D171C751CCB2}" type="pres">
      <dgm:prSet presAssocID="{1A3E01D0-AFD2-406D-88A6-DCFE04B6E2F8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34849-891B-4959-B103-D647E636033D}" type="pres">
      <dgm:prSet presAssocID="{1A3E01D0-AFD2-406D-88A6-DCFE04B6E2F8}" presName="negativeSpace" presStyleCnt="0"/>
      <dgm:spPr/>
    </dgm:pt>
    <dgm:pt modelId="{FF772B2B-D307-4FD5-84C2-55A2293AF70D}" type="pres">
      <dgm:prSet presAssocID="{1A3E01D0-AFD2-406D-88A6-DCFE04B6E2F8}" presName="childText" presStyleLbl="conFgAcc1" presStyleIdx="2" presStyleCnt="11">
        <dgm:presLayoutVars>
          <dgm:bulletEnabled val="1"/>
        </dgm:presLayoutVars>
      </dgm:prSet>
      <dgm:spPr/>
    </dgm:pt>
    <dgm:pt modelId="{5D18B42D-1369-4E20-B75E-A024C44138DC}" type="pres">
      <dgm:prSet presAssocID="{CC093B03-5164-4AE0-A43F-BE3B8AB30170}" presName="spaceBetweenRectangles" presStyleCnt="0"/>
      <dgm:spPr/>
    </dgm:pt>
    <dgm:pt modelId="{8C16D954-DDA1-440B-B4E4-8580F4A81886}" type="pres">
      <dgm:prSet presAssocID="{8D094BA0-6723-4F6B-8850-ABA14C80366C}" presName="parentLin" presStyleCnt="0"/>
      <dgm:spPr/>
    </dgm:pt>
    <dgm:pt modelId="{379F7682-B87F-4BD3-BA97-E156F79701D0}" type="pres">
      <dgm:prSet presAssocID="{8D094BA0-6723-4F6B-8850-ABA14C80366C}" presName="parentLeftMargin" presStyleLbl="node1" presStyleIdx="2" presStyleCnt="11"/>
      <dgm:spPr/>
      <dgm:t>
        <a:bodyPr/>
        <a:lstStyle/>
        <a:p>
          <a:endParaRPr lang="en-US"/>
        </a:p>
      </dgm:t>
    </dgm:pt>
    <dgm:pt modelId="{D97B322F-2476-4131-BE5C-3420D125AEF6}" type="pres">
      <dgm:prSet presAssocID="{8D094BA0-6723-4F6B-8850-ABA14C80366C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C15D2-8259-4B0A-8116-FAB840D64CC5}" type="pres">
      <dgm:prSet presAssocID="{8D094BA0-6723-4F6B-8850-ABA14C80366C}" presName="negativeSpace" presStyleCnt="0"/>
      <dgm:spPr/>
    </dgm:pt>
    <dgm:pt modelId="{29C0A852-5120-4851-8D42-74ECCFE982CD}" type="pres">
      <dgm:prSet presAssocID="{8D094BA0-6723-4F6B-8850-ABA14C80366C}" presName="childText" presStyleLbl="conFgAcc1" presStyleIdx="3" presStyleCnt="11">
        <dgm:presLayoutVars>
          <dgm:bulletEnabled val="1"/>
        </dgm:presLayoutVars>
      </dgm:prSet>
      <dgm:spPr/>
    </dgm:pt>
    <dgm:pt modelId="{468E89DD-1DEC-4C42-B556-634B9CADA3DD}" type="pres">
      <dgm:prSet presAssocID="{11B72343-61D2-4C3A-9CB5-8FA64C931D23}" presName="spaceBetweenRectangles" presStyleCnt="0"/>
      <dgm:spPr/>
    </dgm:pt>
    <dgm:pt modelId="{FB1EB778-1C96-4D4F-999D-D92C33DA6B2A}" type="pres">
      <dgm:prSet presAssocID="{9A565572-AF79-4C4A-91F1-6CE1552A0248}" presName="parentLin" presStyleCnt="0"/>
      <dgm:spPr/>
    </dgm:pt>
    <dgm:pt modelId="{3A91AD51-FE3E-440D-9CEC-8C835317EE4C}" type="pres">
      <dgm:prSet presAssocID="{9A565572-AF79-4C4A-91F1-6CE1552A0248}" presName="parentLeftMargin" presStyleLbl="node1" presStyleIdx="3" presStyleCnt="11"/>
      <dgm:spPr/>
      <dgm:t>
        <a:bodyPr/>
        <a:lstStyle/>
        <a:p>
          <a:endParaRPr lang="en-US"/>
        </a:p>
      </dgm:t>
    </dgm:pt>
    <dgm:pt modelId="{3DB884DA-5162-4403-9F44-606AD3B04D61}" type="pres">
      <dgm:prSet presAssocID="{9A565572-AF79-4C4A-91F1-6CE1552A0248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D86D1-3817-47E7-9759-58790DB708BC}" type="pres">
      <dgm:prSet presAssocID="{9A565572-AF79-4C4A-91F1-6CE1552A0248}" presName="negativeSpace" presStyleCnt="0"/>
      <dgm:spPr/>
    </dgm:pt>
    <dgm:pt modelId="{94D8074A-1004-4A17-A125-FD56EB114C07}" type="pres">
      <dgm:prSet presAssocID="{9A565572-AF79-4C4A-91F1-6CE1552A0248}" presName="childText" presStyleLbl="conFgAcc1" presStyleIdx="4" presStyleCnt="11">
        <dgm:presLayoutVars>
          <dgm:bulletEnabled val="1"/>
        </dgm:presLayoutVars>
      </dgm:prSet>
      <dgm:spPr/>
    </dgm:pt>
    <dgm:pt modelId="{E52D470F-447A-4540-9E6D-1A33B91D1B55}" type="pres">
      <dgm:prSet presAssocID="{33357D44-8079-4245-88E9-099D5B061F0C}" presName="spaceBetweenRectangles" presStyleCnt="0"/>
      <dgm:spPr/>
    </dgm:pt>
    <dgm:pt modelId="{BD469040-677B-48D3-995F-1BBA4A6EEAB6}" type="pres">
      <dgm:prSet presAssocID="{8C3747FC-37CF-4EFD-8E26-455184298E3A}" presName="parentLin" presStyleCnt="0"/>
      <dgm:spPr/>
    </dgm:pt>
    <dgm:pt modelId="{17660EBC-7E0C-49A6-A70F-03F640A17F0F}" type="pres">
      <dgm:prSet presAssocID="{8C3747FC-37CF-4EFD-8E26-455184298E3A}" presName="parentLeftMargin" presStyleLbl="node1" presStyleIdx="4" presStyleCnt="11"/>
      <dgm:spPr/>
      <dgm:t>
        <a:bodyPr/>
        <a:lstStyle/>
        <a:p>
          <a:endParaRPr lang="en-US"/>
        </a:p>
      </dgm:t>
    </dgm:pt>
    <dgm:pt modelId="{CA047201-FBF2-4B4E-893B-E2C54AC0134D}" type="pres">
      <dgm:prSet presAssocID="{8C3747FC-37CF-4EFD-8E26-455184298E3A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B674B-EF73-42A2-8B08-65783BF2B4B6}" type="pres">
      <dgm:prSet presAssocID="{8C3747FC-37CF-4EFD-8E26-455184298E3A}" presName="negativeSpace" presStyleCnt="0"/>
      <dgm:spPr/>
    </dgm:pt>
    <dgm:pt modelId="{BDFC35F7-286C-491D-B7B6-6D5E29716749}" type="pres">
      <dgm:prSet presAssocID="{8C3747FC-37CF-4EFD-8E26-455184298E3A}" presName="childText" presStyleLbl="conFgAcc1" presStyleIdx="5" presStyleCnt="11">
        <dgm:presLayoutVars>
          <dgm:bulletEnabled val="1"/>
        </dgm:presLayoutVars>
      </dgm:prSet>
      <dgm:spPr/>
    </dgm:pt>
    <dgm:pt modelId="{D22AF049-ACCD-4B8A-B0AE-87B08958BE7F}" type="pres">
      <dgm:prSet presAssocID="{A0761985-316C-4E1B-92E6-0A25C2D5CD6D}" presName="spaceBetweenRectangles" presStyleCnt="0"/>
      <dgm:spPr/>
    </dgm:pt>
    <dgm:pt modelId="{72F91DA4-7454-4541-96FD-8508E87C91DE}" type="pres">
      <dgm:prSet presAssocID="{0A81717D-AEA9-447C-977A-8A3F6B4CA22F}" presName="parentLin" presStyleCnt="0"/>
      <dgm:spPr/>
    </dgm:pt>
    <dgm:pt modelId="{EA4195B1-6980-4463-8365-0F040BE7DC1D}" type="pres">
      <dgm:prSet presAssocID="{0A81717D-AEA9-447C-977A-8A3F6B4CA22F}" presName="parentLeftMargin" presStyleLbl="node1" presStyleIdx="5" presStyleCnt="11"/>
      <dgm:spPr/>
      <dgm:t>
        <a:bodyPr/>
        <a:lstStyle/>
        <a:p>
          <a:endParaRPr lang="en-US"/>
        </a:p>
      </dgm:t>
    </dgm:pt>
    <dgm:pt modelId="{B32A6B04-135F-4FF3-A00B-01D1676CF613}" type="pres">
      <dgm:prSet presAssocID="{0A81717D-AEA9-447C-977A-8A3F6B4CA22F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88C40-B333-40BF-A3C0-9CDD50197026}" type="pres">
      <dgm:prSet presAssocID="{0A81717D-AEA9-447C-977A-8A3F6B4CA22F}" presName="negativeSpace" presStyleCnt="0"/>
      <dgm:spPr/>
    </dgm:pt>
    <dgm:pt modelId="{310BED37-A00E-4C2E-BBF9-BE2864E199E2}" type="pres">
      <dgm:prSet presAssocID="{0A81717D-AEA9-447C-977A-8A3F6B4CA22F}" presName="childText" presStyleLbl="conFgAcc1" presStyleIdx="6" presStyleCnt="11">
        <dgm:presLayoutVars>
          <dgm:bulletEnabled val="1"/>
        </dgm:presLayoutVars>
      </dgm:prSet>
      <dgm:spPr/>
    </dgm:pt>
    <dgm:pt modelId="{3210C8B4-13BA-4CA9-A83A-14C8F6FC5C5C}" type="pres">
      <dgm:prSet presAssocID="{E15105F9-83AB-4F53-81E0-D5AC12341587}" presName="spaceBetweenRectangles" presStyleCnt="0"/>
      <dgm:spPr/>
    </dgm:pt>
    <dgm:pt modelId="{D75C375B-AFFF-4C13-B61D-D4AE30585730}" type="pres">
      <dgm:prSet presAssocID="{E164F522-3C1B-47DD-B792-FB032F78B627}" presName="parentLin" presStyleCnt="0"/>
      <dgm:spPr/>
    </dgm:pt>
    <dgm:pt modelId="{1A586A0A-569C-4E47-81CC-DDD9E85114DA}" type="pres">
      <dgm:prSet presAssocID="{E164F522-3C1B-47DD-B792-FB032F78B627}" presName="parentLeftMargin" presStyleLbl="node1" presStyleIdx="6" presStyleCnt="11"/>
      <dgm:spPr/>
      <dgm:t>
        <a:bodyPr/>
        <a:lstStyle/>
        <a:p>
          <a:endParaRPr lang="en-US"/>
        </a:p>
      </dgm:t>
    </dgm:pt>
    <dgm:pt modelId="{90AD51A4-9FE0-4CB3-8665-55B9AF0367B4}" type="pres">
      <dgm:prSet presAssocID="{E164F522-3C1B-47DD-B792-FB032F78B627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197F5-1E16-4689-9A2E-B07AD4F5DFC7}" type="pres">
      <dgm:prSet presAssocID="{E164F522-3C1B-47DD-B792-FB032F78B627}" presName="negativeSpace" presStyleCnt="0"/>
      <dgm:spPr/>
    </dgm:pt>
    <dgm:pt modelId="{FAF4F355-2313-407D-A22A-6249D1C0E665}" type="pres">
      <dgm:prSet presAssocID="{E164F522-3C1B-47DD-B792-FB032F78B627}" presName="childText" presStyleLbl="conFgAcc1" presStyleIdx="7" presStyleCnt="11">
        <dgm:presLayoutVars>
          <dgm:bulletEnabled val="1"/>
        </dgm:presLayoutVars>
      </dgm:prSet>
      <dgm:spPr/>
    </dgm:pt>
    <dgm:pt modelId="{EC093860-EBCA-4927-8051-6BA4D08D1AC1}" type="pres">
      <dgm:prSet presAssocID="{2721B954-B064-4A0F-A2B3-8B22EA80F68F}" presName="spaceBetweenRectangles" presStyleCnt="0"/>
      <dgm:spPr/>
    </dgm:pt>
    <dgm:pt modelId="{20D553AF-0E74-4005-8E8A-BDE9824FF2DD}" type="pres">
      <dgm:prSet presAssocID="{7A3256E0-FBCD-4F21-BC43-402879BBE063}" presName="parentLin" presStyleCnt="0"/>
      <dgm:spPr/>
    </dgm:pt>
    <dgm:pt modelId="{22319AA1-DAD8-4EF7-B9B5-9C485F52F501}" type="pres">
      <dgm:prSet presAssocID="{7A3256E0-FBCD-4F21-BC43-402879BBE063}" presName="parentLeftMargin" presStyleLbl="node1" presStyleIdx="7" presStyleCnt="11"/>
      <dgm:spPr/>
      <dgm:t>
        <a:bodyPr/>
        <a:lstStyle/>
        <a:p>
          <a:endParaRPr lang="en-US"/>
        </a:p>
      </dgm:t>
    </dgm:pt>
    <dgm:pt modelId="{E62CD58C-6001-4DB9-A416-8608073D730E}" type="pres">
      <dgm:prSet presAssocID="{7A3256E0-FBCD-4F21-BC43-402879BBE063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61F34-8DDC-4EA0-95A9-E8C8E99D82C6}" type="pres">
      <dgm:prSet presAssocID="{7A3256E0-FBCD-4F21-BC43-402879BBE063}" presName="negativeSpace" presStyleCnt="0"/>
      <dgm:spPr/>
    </dgm:pt>
    <dgm:pt modelId="{8642C4F6-4C9B-4D6D-BF6D-CB434C8D0E2F}" type="pres">
      <dgm:prSet presAssocID="{7A3256E0-FBCD-4F21-BC43-402879BBE063}" presName="childText" presStyleLbl="conFgAcc1" presStyleIdx="8" presStyleCnt="11">
        <dgm:presLayoutVars>
          <dgm:bulletEnabled val="1"/>
        </dgm:presLayoutVars>
      </dgm:prSet>
      <dgm:spPr/>
    </dgm:pt>
    <dgm:pt modelId="{74193C3B-F750-465F-9BE1-1CE918E29911}" type="pres">
      <dgm:prSet presAssocID="{8A262C0C-5DB1-4C8D-BB82-8023CC8C4BB8}" presName="spaceBetweenRectangles" presStyleCnt="0"/>
      <dgm:spPr/>
    </dgm:pt>
    <dgm:pt modelId="{3B3FF3E9-E295-4C3D-B3B4-F58A1CFB831D}" type="pres">
      <dgm:prSet presAssocID="{23B1FED0-69DE-4E56-BD4A-4A5DD2261F28}" presName="parentLin" presStyleCnt="0"/>
      <dgm:spPr/>
    </dgm:pt>
    <dgm:pt modelId="{C1C87072-8035-482F-91AE-FE1F5EF6B637}" type="pres">
      <dgm:prSet presAssocID="{23B1FED0-69DE-4E56-BD4A-4A5DD2261F28}" presName="parentLeftMargin" presStyleLbl="node1" presStyleIdx="8" presStyleCnt="11"/>
      <dgm:spPr/>
      <dgm:t>
        <a:bodyPr/>
        <a:lstStyle/>
        <a:p>
          <a:endParaRPr lang="en-US"/>
        </a:p>
      </dgm:t>
    </dgm:pt>
    <dgm:pt modelId="{6A22B533-DD42-4A31-9944-4E79C87C8F42}" type="pres">
      <dgm:prSet presAssocID="{23B1FED0-69DE-4E56-BD4A-4A5DD2261F28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0F329-6233-4269-AFBD-3527D2E3C2FF}" type="pres">
      <dgm:prSet presAssocID="{23B1FED0-69DE-4E56-BD4A-4A5DD2261F28}" presName="negativeSpace" presStyleCnt="0"/>
      <dgm:spPr/>
    </dgm:pt>
    <dgm:pt modelId="{DC7D3D32-8F25-47F5-8B78-A691488761A9}" type="pres">
      <dgm:prSet presAssocID="{23B1FED0-69DE-4E56-BD4A-4A5DD2261F28}" presName="childText" presStyleLbl="conFgAcc1" presStyleIdx="9" presStyleCnt="11">
        <dgm:presLayoutVars>
          <dgm:bulletEnabled val="1"/>
        </dgm:presLayoutVars>
      </dgm:prSet>
      <dgm:spPr/>
    </dgm:pt>
    <dgm:pt modelId="{B660B458-9F41-44BF-BF35-F5815513AB69}" type="pres">
      <dgm:prSet presAssocID="{D53C8BD5-9481-4B0E-919F-F0D84550C8A2}" presName="spaceBetweenRectangles" presStyleCnt="0"/>
      <dgm:spPr/>
    </dgm:pt>
    <dgm:pt modelId="{EBFBE562-17FE-402B-A316-A9CB40CFD936}" type="pres">
      <dgm:prSet presAssocID="{6B1A3AB3-192E-4830-975D-096633E1AAC1}" presName="parentLin" presStyleCnt="0"/>
      <dgm:spPr/>
    </dgm:pt>
    <dgm:pt modelId="{52642EE8-3FF8-4768-BA0E-720167395C26}" type="pres">
      <dgm:prSet presAssocID="{6B1A3AB3-192E-4830-975D-096633E1AAC1}" presName="parentLeftMargin" presStyleLbl="node1" presStyleIdx="9" presStyleCnt="11"/>
      <dgm:spPr/>
      <dgm:t>
        <a:bodyPr/>
        <a:lstStyle/>
        <a:p>
          <a:endParaRPr lang="en-US"/>
        </a:p>
      </dgm:t>
    </dgm:pt>
    <dgm:pt modelId="{B39BD085-3320-4E7C-AF91-07D06037073A}" type="pres">
      <dgm:prSet presAssocID="{6B1A3AB3-192E-4830-975D-096633E1AAC1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5C91B-8D15-42B4-B75A-7F85B81462A7}" type="pres">
      <dgm:prSet presAssocID="{6B1A3AB3-192E-4830-975D-096633E1AAC1}" presName="negativeSpace" presStyleCnt="0"/>
      <dgm:spPr/>
    </dgm:pt>
    <dgm:pt modelId="{AC4B61D7-008D-4449-9453-F55529EC3F86}" type="pres">
      <dgm:prSet presAssocID="{6B1A3AB3-192E-4830-975D-096633E1AAC1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F474A334-635C-46B4-A55E-3881A64F9B0B}" srcId="{0BB6DEED-59C4-4869-BA7D-5D110BC20886}" destId="{E164F522-3C1B-47DD-B792-FB032F78B627}" srcOrd="7" destOrd="0" parTransId="{30FD8C25-7B17-4769-AC8C-8867AEAACA9F}" sibTransId="{2721B954-B064-4A0F-A2B3-8B22EA80F68F}"/>
    <dgm:cxn modelId="{5E672F0E-20F1-4A7E-870C-71680CBB165F}" type="presOf" srcId="{6B1A3AB3-192E-4830-975D-096633E1AAC1}" destId="{52642EE8-3FF8-4768-BA0E-720167395C26}" srcOrd="0" destOrd="0" presId="urn:microsoft.com/office/officeart/2005/8/layout/list1"/>
    <dgm:cxn modelId="{89FEA1ED-93CB-4262-BEE1-B51E8B915599}" type="presOf" srcId="{8D094BA0-6723-4F6B-8850-ABA14C80366C}" destId="{D97B322F-2476-4131-BE5C-3420D125AEF6}" srcOrd="1" destOrd="0" presId="urn:microsoft.com/office/officeart/2005/8/layout/list1"/>
    <dgm:cxn modelId="{7FEA80E7-8929-4C3B-9A39-BAB058D102B6}" srcId="{0BB6DEED-59C4-4869-BA7D-5D110BC20886}" destId="{1A3E01D0-AFD2-406D-88A6-DCFE04B6E2F8}" srcOrd="2" destOrd="0" parTransId="{1DF86CD2-1BED-424C-89E8-8860259DFC2E}" sibTransId="{CC093B03-5164-4AE0-A43F-BE3B8AB30170}"/>
    <dgm:cxn modelId="{F5389FC0-D613-4365-958F-A68224ACFC9B}" srcId="{0BB6DEED-59C4-4869-BA7D-5D110BC20886}" destId="{8C3747FC-37CF-4EFD-8E26-455184298E3A}" srcOrd="5" destOrd="0" parTransId="{966A2114-8554-480C-97E5-E72EFA016C83}" sibTransId="{A0761985-316C-4E1B-92E6-0A25C2D5CD6D}"/>
    <dgm:cxn modelId="{63150D8F-FFB2-4AD3-8D92-AF062BB5AD8E}" type="presOf" srcId="{E164F522-3C1B-47DD-B792-FB032F78B627}" destId="{90AD51A4-9FE0-4CB3-8665-55B9AF0367B4}" srcOrd="1" destOrd="0" presId="urn:microsoft.com/office/officeart/2005/8/layout/list1"/>
    <dgm:cxn modelId="{5F0F39EF-4537-44B3-B57E-531AFBC4F07D}" srcId="{0BB6DEED-59C4-4869-BA7D-5D110BC20886}" destId="{8D094BA0-6723-4F6B-8850-ABA14C80366C}" srcOrd="3" destOrd="0" parTransId="{51D4BEE5-8483-4D66-BCCB-16832312AA79}" sibTransId="{11B72343-61D2-4C3A-9CB5-8FA64C931D23}"/>
    <dgm:cxn modelId="{9292DBFE-8FB6-4B19-AF8C-9CA5BBD4C3E4}" srcId="{0BB6DEED-59C4-4869-BA7D-5D110BC20886}" destId="{23B1FED0-69DE-4E56-BD4A-4A5DD2261F28}" srcOrd="9" destOrd="0" parTransId="{D7E81B14-E671-4A64-BAD8-7FF6FB088A5F}" sibTransId="{D53C8BD5-9481-4B0E-919F-F0D84550C8A2}"/>
    <dgm:cxn modelId="{5B004539-8739-4D3F-AB57-CC38D80A0D08}" type="presOf" srcId="{0A81717D-AEA9-447C-977A-8A3F6B4CA22F}" destId="{B32A6B04-135F-4FF3-A00B-01D1676CF613}" srcOrd="1" destOrd="0" presId="urn:microsoft.com/office/officeart/2005/8/layout/list1"/>
    <dgm:cxn modelId="{E716C30C-D932-4BA9-9BEE-3655CE427C59}" type="presOf" srcId="{8D094BA0-6723-4F6B-8850-ABA14C80366C}" destId="{379F7682-B87F-4BD3-BA97-E156F79701D0}" srcOrd="0" destOrd="0" presId="urn:microsoft.com/office/officeart/2005/8/layout/list1"/>
    <dgm:cxn modelId="{1A289918-2CCC-4AFB-9046-12CB467B1FC9}" type="presOf" srcId="{6B1A3AB3-192E-4830-975D-096633E1AAC1}" destId="{B39BD085-3320-4E7C-AF91-07D06037073A}" srcOrd="1" destOrd="0" presId="urn:microsoft.com/office/officeart/2005/8/layout/list1"/>
    <dgm:cxn modelId="{0D6D8711-C6AD-4FF4-934C-422A1A907615}" srcId="{0BB6DEED-59C4-4869-BA7D-5D110BC20886}" destId="{0A81717D-AEA9-447C-977A-8A3F6B4CA22F}" srcOrd="6" destOrd="0" parTransId="{180A5EE2-04EE-4CC9-934C-A184E9203C2A}" sibTransId="{E15105F9-83AB-4F53-81E0-D5AC12341587}"/>
    <dgm:cxn modelId="{1410CACA-7DBD-40CB-A8A8-A6529B93BD48}" type="presOf" srcId="{8C3747FC-37CF-4EFD-8E26-455184298E3A}" destId="{CA047201-FBF2-4B4E-893B-E2C54AC0134D}" srcOrd="1" destOrd="0" presId="urn:microsoft.com/office/officeart/2005/8/layout/list1"/>
    <dgm:cxn modelId="{C272A68D-B43D-4505-98D1-4C0C27290086}" type="presOf" srcId="{23B1FED0-69DE-4E56-BD4A-4A5DD2261F28}" destId="{6A22B533-DD42-4A31-9944-4E79C87C8F42}" srcOrd="1" destOrd="0" presId="urn:microsoft.com/office/officeart/2005/8/layout/list1"/>
    <dgm:cxn modelId="{3F46DE70-7180-4858-8902-1199C3B08DF8}" type="presOf" srcId="{1A3E01D0-AFD2-406D-88A6-DCFE04B6E2F8}" destId="{3C547252-37A5-4042-A50F-A083BE9A865D}" srcOrd="0" destOrd="0" presId="urn:microsoft.com/office/officeart/2005/8/layout/list1"/>
    <dgm:cxn modelId="{00DA80D6-7221-456B-9E61-60BEE6EDD09D}" type="presOf" srcId="{7A3256E0-FBCD-4F21-BC43-402879BBE063}" destId="{E62CD58C-6001-4DB9-A416-8608073D730E}" srcOrd="1" destOrd="0" presId="urn:microsoft.com/office/officeart/2005/8/layout/list1"/>
    <dgm:cxn modelId="{76A75DB6-E85F-4D64-870A-D33C8DCB4A5C}" type="presOf" srcId="{1A3E01D0-AFD2-406D-88A6-DCFE04B6E2F8}" destId="{A3FFEFF3-2DCE-4A62-9766-D171C751CCB2}" srcOrd="1" destOrd="0" presId="urn:microsoft.com/office/officeart/2005/8/layout/list1"/>
    <dgm:cxn modelId="{A0127492-1FEC-4244-8C42-745B5518948B}" type="presOf" srcId="{F607F3A4-9D65-4A17-A731-28081ADB4364}" destId="{93BFF5EE-382F-4B3A-ACAA-4A76ACAB0972}" srcOrd="0" destOrd="0" presId="urn:microsoft.com/office/officeart/2005/8/layout/list1"/>
    <dgm:cxn modelId="{60AFC281-C57D-4652-9853-2838083921DB}" srcId="{0BB6DEED-59C4-4869-BA7D-5D110BC20886}" destId="{7A3256E0-FBCD-4F21-BC43-402879BBE063}" srcOrd="8" destOrd="0" parTransId="{CCE2677B-57EB-469D-ACC8-93F00B9500F4}" sibTransId="{8A262C0C-5DB1-4C8D-BB82-8023CC8C4BB8}"/>
    <dgm:cxn modelId="{3ED4DCCB-3250-4C17-A52A-2B1336D1C78F}" type="presOf" srcId="{23B1FED0-69DE-4E56-BD4A-4A5DD2261F28}" destId="{C1C87072-8035-482F-91AE-FE1F5EF6B637}" srcOrd="0" destOrd="0" presId="urn:microsoft.com/office/officeart/2005/8/layout/list1"/>
    <dgm:cxn modelId="{905F6189-6B61-45FB-B7BE-1D3B138BBB91}" type="presOf" srcId="{0BB6DEED-59C4-4869-BA7D-5D110BC20886}" destId="{F59713BB-246C-4118-804E-66D619DCF8B5}" srcOrd="0" destOrd="0" presId="urn:microsoft.com/office/officeart/2005/8/layout/list1"/>
    <dgm:cxn modelId="{86D145C7-E015-4213-8AAC-77AE2B8B7098}" type="presOf" srcId="{E164F522-3C1B-47DD-B792-FB032F78B627}" destId="{1A586A0A-569C-4E47-81CC-DDD9E85114DA}" srcOrd="0" destOrd="0" presId="urn:microsoft.com/office/officeart/2005/8/layout/list1"/>
    <dgm:cxn modelId="{8DDD3501-B384-49B3-A4BC-99F41879C387}" type="presOf" srcId="{9A565572-AF79-4C4A-91F1-6CE1552A0248}" destId="{3A91AD51-FE3E-440D-9CEC-8C835317EE4C}" srcOrd="0" destOrd="0" presId="urn:microsoft.com/office/officeart/2005/8/layout/list1"/>
    <dgm:cxn modelId="{541249D8-5703-490E-ACB5-81F9A3491BF5}" type="presOf" srcId="{FEC2AD6D-0ACB-4CFC-986B-CA18A2878092}" destId="{BE661E82-C2A5-4F00-815C-40B6BE9907AA}" srcOrd="1" destOrd="0" presId="urn:microsoft.com/office/officeart/2005/8/layout/list1"/>
    <dgm:cxn modelId="{5D4A64FE-1E76-4EF6-B69D-B869FC5043CE}" type="presOf" srcId="{8C3747FC-37CF-4EFD-8E26-455184298E3A}" destId="{17660EBC-7E0C-49A6-A70F-03F640A17F0F}" srcOrd="0" destOrd="0" presId="urn:microsoft.com/office/officeart/2005/8/layout/list1"/>
    <dgm:cxn modelId="{D8C87979-E5A0-4200-A8A3-9F9C745E1B7A}" srcId="{0BB6DEED-59C4-4869-BA7D-5D110BC20886}" destId="{9A565572-AF79-4C4A-91F1-6CE1552A0248}" srcOrd="4" destOrd="0" parTransId="{BD540F0D-6AD1-4BEE-8592-003E068FA619}" sibTransId="{33357D44-8079-4245-88E9-099D5B061F0C}"/>
    <dgm:cxn modelId="{AFA1FC5A-5FCE-4DE9-8973-8DA6B6044E89}" type="presOf" srcId="{FEC2AD6D-0ACB-4CFC-986B-CA18A2878092}" destId="{DE40F969-61B4-42F8-B91C-EFFE19254C7A}" srcOrd="0" destOrd="0" presId="urn:microsoft.com/office/officeart/2005/8/layout/list1"/>
    <dgm:cxn modelId="{3773B371-F32C-4218-9092-33B6DDB37BF2}" type="presOf" srcId="{9A565572-AF79-4C4A-91F1-6CE1552A0248}" destId="{3DB884DA-5162-4403-9F44-606AD3B04D61}" srcOrd="1" destOrd="0" presId="urn:microsoft.com/office/officeart/2005/8/layout/list1"/>
    <dgm:cxn modelId="{6E7E3785-B1AF-4872-9A68-9BB36F8A8ADC}" type="presOf" srcId="{7A3256E0-FBCD-4F21-BC43-402879BBE063}" destId="{22319AA1-DAD8-4EF7-B9B5-9C485F52F501}" srcOrd="0" destOrd="0" presId="urn:microsoft.com/office/officeart/2005/8/layout/list1"/>
    <dgm:cxn modelId="{5D1FC76E-AD07-42E4-864C-8E2F0F2C8789}" srcId="{0BB6DEED-59C4-4869-BA7D-5D110BC20886}" destId="{FEC2AD6D-0ACB-4CFC-986B-CA18A2878092}" srcOrd="1" destOrd="0" parTransId="{221C30F4-2E76-4985-9176-6AFC895097A6}" sibTransId="{EE9FC98E-A5D5-4E4E-BE91-01BD4776990E}"/>
    <dgm:cxn modelId="{0C574B1A-3F8A-4C00-A205-24CA91B7F93C}" type="presOf" srcId="{F607F3A4-9D65-4A17-A731-28081ADB4364}" destId="{6BE0189D-56AC-4DE2-A06A-34A68C57AD2A}" srcOrd="1" destOrd="0" presId="urn:microsoft.com/office/officeart/2005/8/layout/list1"/>
    <dgm:cxn modelId="{2081CC4B-994B-4AA9-8C0F-BE41493989FD}" srcId="{0BB6DEED-59C4-4869-BA7D-5D110BC20886}" destId="{6B1A3AB3-192E-4830-975D-096633E1AAC1}" srcOrd="10" destOrd="0" parTransId="{18A6A6B2-2DBC-45A9-9087-C21105009989}" sibTransId="{D4631024-D7DC-4CE2-8049-07B9FFEBCE58}"/>
    <dgm:cxn modelId="{D2358FE7-B6F6-42DA-8F20-F05BF9EB89DC}" type="presOf" srcId="{0A81717D-AEA9-447C-977A-8A3F6B4CA22F}" destId="{EA4195B1-6980-4463-8365-0F040BE7DC1D}" srcOrd="0" destOrd="0" presId="urn:microsoft.com/office/officeart/2005/8/layout/list1"/>
    <dgm:cxn modelId="{9E7E99D1-147C-4185-96FF-03B690F86757}" srcId="{0BB6DEED-59C4-4869-BA7D-5D110BC20886}" destId="{F607F3A4-9D65-4A17-A731-28081ADB4364}" srcOrd="0" destOrd="0" parTransId="{09C0E9AB-230F-4339-923A-51CDB8FA11CD}" sibTransId="{B2711A7D-EA59-4D7B-9A00-5F189F8F4353}"/>
    <dgm:cxn modelId="{C39FF6E1-3480-4155-9FDD-C3C78D85CBE0}" type="presParOf" srcId="{F59713BB-246C-4118-804E-66D619DCF8B5}" destId="{8FA5DE39-E790-46C3-B71E-3EDD6EA919B8}" srcOrd="0" destOrd="0" presId="urn:microsoft.com/office/officeart/2005/8/layout/list1"/>
    <dgm:cxn modelId="{C460D52B-563B-413E-94B7-6DF8D38B6735}" type="presParOf" srcId="{8FA5DE39-E790-46C3-B71E-3EDD6EA919B8}" destId="{93BFF5EE-382F-4B3A-ACAA-4A76ACAB0972}" srcOrd="0" destOrd="0" presId="urn:microsoft.com/office/officeart/2005/8/layout/list1"/>
    <dgm:cxn modelId="{8530A7E2-6138-413A-8B48-E6FBF52FC3F5}" type="presParOf" srcId="{8FA5DE39-E790-46C3-B71E-3EDD6EA919B8}" destId="{6BE0189D-56AC-4DE2-A06A-34A68C57AD2A}" srcOrd="1" destOrd="0" presId="urn:microsoft.com/office/officeart/2005/8/layout/list1"/>
    <dgm:cxn modelId="{B70F8547-1BF8-43AD-9921-E3A1267BC63D}" type="presParOf" srcId="{F59713BB-246C-4118-804E-66D619DCF8B5}" destId="{A18CA722-F9E9-4CE0-B813-B9AD9F4C348B}" srcOrd="1" destOrd="0" presId="urn:microsoft.com/office/officeart/2005/8/layout/list1"/>
    <dgm:cxn modelId="{3B9E2D85-E7DA-46F2-9E34-70CF10015688}" type="presParOf" srcId="{F59713BB-246C-4118-804E-66D619DCF8B5}" destId="{9EA1496C-3E24-4B01-A990-9825CBB41F5A}" srcOrd="2" destOrd="0" presId="urn:microsoft.com/office/officeart/2005/8/layout/list1"/>
    <dgm:cxn modelId="{2901E03C-2E3E-4A21-A3FD-4B13E7748559}" type="presParOf" srcId="{F59713BB-246C-4118-804E-66D619DCF8B5}" destId="{75950EAF-2CAB-40D0-9825-821D246EE5D5}" srcOrd="3" destOrd="0" presId="urn:microsoft.com/office/officeart/2005/8/layout/list1"/>
    <dgm:cxn modelId="{60C72F28-13E6-43CB-87C1-D7CC12F4FF49}" type="presParOf" srcId="{F59713BB-246C-4118-804E-66D619DCF8B5}" destId="{2B94EC0B-59B3-480C-ABBA-B5249313C098}" srcOrd="4" destOrd="0" presId="urn:microsoft.com/office/officeart/2005/8/layout/list1"/>
    <dgm:cxn modelId="{FA3EEA84-286D-4298-A170-B0A6B7B22CC6}" type="presParOf" srcId="{2B94EC0B-59B3-480C-ABBA-B5249313C098}" destId="{DE40F969-61B4-42F8-B91C-EFFE19254C7A}" srcOrd="0" destOrd="0" presId="urn:microsoft.com/office/officeart/2005/8/layout/list1"/>
    <dgm:cxn modelId="{F173DD4B-5AD6-4E19-8BBD-E9FCD445072B}" type="presParOf" srcId="{2B94EC0B-59B3-480C-ABBA-B5249313C098}" destId="{BE661E82-C2A5-4F00-815C-40B6BE9907AA}" srcOrd="1" destOrd="0" presId="urn:microsoft.com/office/officeart/2005/8/layout/list1"/>
    <dgm:cxn modelId="{79E7D3E2-77CD-44B2-8CC9-24B5F20DF45D}" type="presParOf" srcId="{F59713BB-246C-4118-804E-66D619DCF8B5}" destId="{57B06CCE-AFFE-4944-8793-B98513DB21F0}" srcOrd="5" destOrd="0" presId="urn:microsoft.com/office/officeart/2005/8/layout/list1"/>
    <dgm:cxn modelId="{59ECC3E9-3C9C-41EC-8ABD-C5732D8CE474}" type="presParOf" srcId="{F59713BB-246C-4118-804E-66D619DCF8B5}" destId="{4801821B-9100-48E5-900B-9F541FD5C3CE}" srcOrd="6" destOrd="0" presId="urn:microsoft.com/office/officeart/2005/8/layout/list1"/>
    <dgm:cxn modelId="{262CEA5E-94F3-4921-A967-56E41AF4F044}" type="presParOf" srcId="{F59713BB-246C-4118-804E-66D619DCF8B5}" destId="{9E9B3F5B-EE9C-4D68-A267-7706BCA340B0}" srcOrd="7" destOrd="0" presId="urn:microsoft.com/office/officeart/2005/8/layout/list1"/>
    <dgm:cxn modelId="{E3393F45-B380-4CBE-B349-D993689C4293}" type="presParOf" srcId="{F59713BB-246C-4118-804E-66D619DCF8B5}" destId="{9BAD2DA2-CF23-4C68-9F3F-811718ED5E98}" srcOrd="8" destOrd="0" presId="urn:microsoft.com/office/officeart/2005/8/layout/list1"/>
    <dgm:cxn modelId="{59BB2D1B-4A83-49F3-B265-8CBB158CB108}" type="presParOf" srcId="{9BAD2DA2-CF23-4C68-9F3F-811718ED5E98}" destId="{3C547252-37A5-4042-A50F-A083BE9A865D}" srcOrd="0" destOrd="0" presId="urn:microsoft.com/office/officeart/2005/8/layout/list1"/>
    <dgm:cxn modelId="{9C1C7528-16D4-4D22-B2C2-6B3C48306285}" type="presParOf" srcId="{9BAD2DA2-CF23-4C68-9F3F-811718ED5E98}" destId="{A3FFEFF3-2DCE-4A62-9766-D171C751CCB2}" srcOrd="1" destOrd="0" presId="urn:microsoft.com/office/officeart/2005/8/layout/list1"/>
    <dgm:cxn modelId="{5B9C25EB-3DFC-4137-9ACB-90B24D98C7DE}" type="presParOf" srcId="{F59713BB-246C-4118-804E-66D619DCF8B5}" destId="{99C34849-891B-4959-B103-D647E636033D}" srcOrd="9" destOrd="0" presId="urn:microsoft.com/office/officeart/2005/8/layout/list1"/>
    <dgm:cxn modelId="{7A111657-0B05-4C5F-A672-14740C3957F1}" type="presParOf" srcId="{F59713BB-246C-4118-804E-66D619DCF8B5}" destId="{FF772B2B-D307-4FD5-84C2-55A2293AF70D}" srcOrd="10" destOrd="0" presId="urn:microsoft.com/office/officeart/2005/8/layout/list1"/>
    <dgm:cxn modelId="{CF97F38F-4E7A-4AF2-B0C7-5121484238DA}" type="presParOf" srcId="{F59713BB-246C-4118-804E-66D619DCF8B5}" destId="{5D18B42D-1369-4E20-B75E-A024C44138DC}" srcOrd="11" destOrd="0" presId="urn:microsoft.com/office/officeart/2005/8/layout/list1"/>
    <dgm:cxn modelId="{1C916126-9F07-4B25-AB4C-485D1C9DE1BD}" type="presParOf" srcId="{F59713BB-246C-4118-804E-66D619DCF8B5}" destId="{8C16D954-DDA1-440B-B4E4-8580F4A81886}" srcOrd="12" destOrd="0" presId="urn:microsoft.com/office/officeart/2005/8/layout/list1"/>
    <dgm:cxn modelId="{F62D7494-5939-4E5A-90DA-FBD9A96CDECD}" type="presParOf" srcId="{8C16D954-DDA1-440B-B4E4-8580F4A81886}" destId="{379F7682-B87F-4BD3-BA97-E156F79701D0}" srcOrd="0" destOrd="0" presId="urn:microsoft.com/office/officeart/2005/8/layout/list1"/>
    <dgm:cxn modelId="{321C921E-3D3D-4B6B-AE61-63776CA76829}" type="presParOf" srcId="{8C16D954-DDA1-440B-B4E4-8580F4A81886}" destId="{D97B322F-2476-4131-BE5C-3420D125AEF6}" srcOrd="1" destOrd="0" presId="urn:microsoft.com/office/officeart/2005/8/layout/list1"/>
    <dgm:cxn modelId="{4EC90E02-9520-402C-8BA9-2D0F9E3D9F23}" type="presParOf" srcId="{F59713BB-246C-4118-804E-66D619DCF8B5}" destId="{076C15D2-8259-4B0A-8116-FAB840D64CC5}" srcOrd="13" destOrd="0" presId="urn:microsoft.com/office/officeart/2005/8/layout/list1"/>
    <dgm:cxn modelId="{66E22F91-025F-437A-910B-8AF72EB419E2}" type="presParOf" srcId="{F59713BB-246C-4118-804E-66D619DCF8B5}" destId="{29C0A852-5120-4851-8D42-74ECCFE982CD}" srcOrd="14" destOrd="0" presId="urn:microsoft.com/office/officeart/2005/8/layout/list1"/>
    <dgm:cxn modelId="{2105F143-1F7E-4C9D-A35C-5970C37474F4}" type="presParOf" srcId="{F59713BB-246C-4118-804E-66D619DCF8B5}" destId="{468E89DD-1DEC-4C42-B556-634B9CADA3DD}" srcOrd="15" destOrd="0" presId="urn:microsoft.com/office/officeart/2005/8/layout/list1"/>
    <dgm:cxn modelId="{64B9174D-4D4C-429B-B8C0-15D4E50B7669}" type="presParOf" srcId="{F59713BB-246C-4118-804E-66D619DCF8B5}" destId="{FB1EB778-1C96-4D4F-999D-D92C33DA6B2A}" srcOrd="16" destOrd="0" presId="urn:microsoft.com/office/officeart/2005/8/layout/list1"/>
    <dgm:cxn modelId="{74B3FEC5-8044-4E43-BC49-D854AF97E4AB}" type="presParOf" srcId="{FB1EB778-1C96-4D4F-999D-D92C33DA6B2A}" destId="{3A91AD51-FE3E-440D-9CEC-8C835317EE4C}" srcOrd="0" destOrd="0" presId="urn:microsoft.com/office/officeart/2005/8/layout/list1"/>
    <dgm:cxn modelId="{BF467527-D740-42C0-BDD5-2D17148FE814}" type="presParOf" srcId="{FB1EB778-1C96-4D4F-999D-D92C33DA6B2A}" destId="{3DB884DA-5162-4403-9F44-606AD3B04D61}" srcOrd="1" destOrd="0" presId="urn:microsoft.com/office/officeart/2005/8/layout/list1"/>
    <dgm:cxn modelId="{9BAC1DFC-A520-4B00-AE3E-E74319747C77}" type="presParOf" srcId="{F59713BB-246C-4118-804E-66D619DCF8B5}" destId="{91BD86D1-3817-47E7-9759-58790DB708BC}" srcOrd="17" destOrd="0" presId="urn:microsoft.com/office/officeart/2005/8/layout/list1"/>
    <dgm:cxn modelId="{61D363D0-BB1F-4351-89C5-DDB328AD55B5}" type="presParOf" srcId="{F59713BB-246C-4118-804E-66D619DCF8B5}" destId="{94D8074A-1004-4A17-A125-FD56EB114C07}" srcOrd="18" destOrd="0" presId="urn:microsoft.com/office/officeart/2005/8/layout/list1"/>
    <dgm:cxn modelId="{6D05B409-154D-469E-979A-EA3F98DEC420}" type="presParOf" srcId="{F59713BB-246C-4118-804E-66D619DCF8B5}" destId="{E52D470F-447A-4540-9E6D-1A33B91D1B55}" srcOrd="19" destOrd="0" presId="urn:microsoft.com/office/officeart/2005/8/layout/list1"/>
    <dgm:cxn modelId="{E4D2C95B-ECA5-4C8C-ADDB-35E8D166AA93}" type="presParOf" srcId="{F59713BB-246C-4118-804E-66D619DCF8B5}" destId="{BD469040-677B-48D3-995F-1BBA4A6EEAB6}" srcOrd="20" destOrd="0" presId="urn:microsoft.com/office/officeart/2005/8/layout/list1"/>
    <dgm:cxn modelId="{37C4D368-7BBF-4CD0-AC5A-F9E89187C693}" type="presParOf" srcId="{BD469040-677B-48D3-995F-1BBA4A6EEAB6}" destId="{17660EBC-7E0C-49A6-A70F-03F640A17F0F}" srcOrd="0" destOrd="0" presId="urn:microsoft.com/office/officeart/2005/8/layout/list1"/>
    <dgm:cxn modelId="{1C8906A1-A782-45F0-A8AB-A6C47B487CCF}" type="presParOf" srcId="{BD469040-677B-48D3-995F-1BBA4A6EEAB6}" destId="{CA047201-FBF2-4B4E-893B-E2C54AC0134D}" srcOrd="1" destOrd="0" presId="urn:microsoft.com/office/officeart/2005/8/layout/list1"/>
    <dgm:cxn modelId="{822A31B2-14A7-4A23-BC04-D9DCA75B9AE5}" type="presParOf" srcId="{F59713BB-246C-4118-804E-66D619DCF8B5}" destId="{12BB674B-EF73-42A2-8B08-65783BF2B4B6}" srcOrd="21" destOrd="0" presId="urn:microsoft.com/office/officeart/2005/8/layout/list1"/>
    <dgm:cxn modelId="{57F57992-49EC-42C7-92E1-531E3FB915E1}" type="presParOf" srcId="{F59713BB-246C-4118-804E-66D619DCF8B5}" destId="{BDFC35F7-286C-491D-B7B6-6D5E29716749}" srcOrd="22" destOrd="0" presId="urn:microsoft.com/office/officeart/2005/8/layout/list1"/>
    <dgm:cxn modelId="{060AEC78-4689-4BA7-B25C-C39D45D5358B}" type="presParOf" srcId="{F59713BB-246C-4118-804E-66D619DCF8B5}" destId="{D22AF049-ACCD-4B8A-B0AE-87B08958BE7F}" srcOrd="23" destOrd="0" presId="urn:microsoft.com/office/officeart/2005/8/layout/list1"/>
    <dgm:cxn modelId="{24A7548C-A073-46BE-B728-ACA477A9F5F3}" type="presParOf" srcId="{F59713BB-246C-4118-804E-66D619DCF8B5}" destId="{72F91DA4-7454-4541-96FD-8508E87C91DE}" srcOrd="24" destOrd="0" presId="urn:microsoft.com/office/officeart/2005/8/layout/list1"/>
    <dgm:cxn modelId="{75D644A2-DD79-46F4-B985-751DE4480F0B}" type="presParOf" srcId="{72F91DA4-7454-4541-96FD-8508E87C91DE}" destId="{EA4195B1-6980-4463-8365-0F040BE7DC1D}" srcOrd="0" destOrd="0" presId="urn:microsoft.com/office/officeart/2005/8/layout/list1"/>
    <dgm:cxn modelId="{C1B89BD3-BCDB-46A4-8E6B-32CD0B568AFA}" type="presParOf" srcId="{72F91DA4-7454-4541-96FD-8508E87C91DE}" destId="{B32A6B04-135F-4FF3-A00B-01D1676CF613}" srcOrd="1" destOrd="0" presId="urn:microsoft.com/office/officeart/2005/8/layout/list1"/>
    <dgm:cxn modelId="{ABCE1EF9-55B9-48CF-84D1-9B2B297D7608}" type="presParOf" srcId="{F59713BB-246C-4118-804E-66D619DCF8B5}" destId="{4AD88C40-B333-40BF-A3C0-9CDD50197026}" srcOrd="25" destOrd="0" presId="urn:microsoft.com/office/officeart/2005/8/layout/list1"/>
    <dgm:cxn modelId="{80CF73FA-3997-4ABD-8D6D-40F5550AD11C}" type="presParOf" srcId="{F59713BB-246C-4118-804E-66D619DCF8B5}" destId="{310BED37-A00E-4C2E-BBF9-BE2864E199E2}" srcOrd="26" destOrd="0" presId="urn:microsoft.com/office/officeart/2005/8/layout/list1"/>
    <dgm:cxn modelId="{A98E69F5-6F79-4E67-850A-8DCBCE078982}" type="presParOf" srcId="{F59713BB-246C-4118-804E-66D619DCF8B5}" destId="{3210C8B4-13BA-4CA9-A83A-14C8F6FC5C5C}" srcOrd="27" destOrd="0" presId="urn:microsoft.com/office/officeart/2005/8/layout/list1"/>
    <dgm:cxn modelId="{67FF2005-8647-43F6-952E-C365F80E4F5C}" type="presParOf" srcId="{F59713BB-246C-4118-804E-66D619DCF8B5}" destId="{D75C375B-AFFF-4C13-B61D-D4AE30585730}" srcOrd="28" destOrd="0" presId="urn:microsoft.com/office/officeart/2005/8/layout/list1"/>
    <dgm:cxn modelId="{2D332E97-6956-466F-8FCC-5DAF1322BAC9}" type="presParOf" srcId="{D75C375B-AFFF-4C13-B61D-D4AE30585730}" destId="{1A586A0A-569C-4E47-81CC-DDD9E85114DA}" srcOrd="0" destOrd="0" presId="urn:microsoft.com/office/officeart/2005/8/layout/list1"/>
    <dgm:cxn modelId="{31DEFF83-8632-4E8E-A695-20EB62EDF8A9}" type="presParOf" srcId="{D75C375B-AFFF-4C13-B61D-D4AE30585730}" destId="{90AD51A4-9FE0-4CB3-8665-55B9AF0367B4}" srcOrd="1" destOrd="0" presId="urn:microsoft.com/office/officeart/2005/8/layout/list1"/>
    <dgm:cxn modelId="{3F8531CF-66F2-4B92-BEFB-31A25EC21563}" type="presParOf" srcId="{F59713BB-246C-4118-804E-66D619DCF8B5}" destId="{97F197F5-1E16-4689-9A2E-B07AD4F5DFC7}" srcOrd="29" destOrd="0" presId="urn:microsoft.com/office/officeart/2005/8/layout/list1"/>
    <dgm:cxn modelId="{D06DF1C0-A970-4513-A211-9AF9F4631AD3}" type="presParOf" srcId="{F59713BB-246C-4118-804E-66D619DCF8B5}" destId="{FAF4F355-2313-407D-A22A-6249D1C0E665}" srcOrd="30" destOrd="0" presId="urn:microsoft.com/office/officeart/2005/8/layout/list1"/>
    <dgm:cxn modelId="{31A97E20-AD9F-449E-AF6A-1057EC9AD713}" type="presParOf" srcId="{F59713BB-246C-4118-804E-66D619DCF8B5}" destId="{EC093860-EBCA-4927-8051-6BA4D08D1AC1}" srcOrd="31" destOrd="0" presId="urn:microsoft.com/office/officeart/2005/8/layout/list1"/>
    <dgm:cxn modelId="{A4B57C64-75AE-4C43-8873-CBC0F5A9B8A5}" type="presParOf" srcId="{F59713BB-246C-4118-804E-66D619DCF8B5}" destId="{20D553AF-0E74-4005-8E8A-BDE9824FF2DD}" srcOrd="32" destOrd="0" presId="urn:microsoft.com/office/officeart/2005/8/layout/list1"/>
    <dgm:cxn modelId="{BEEDF154-81A2-44E4-AB2D-115FB92EDE15}" type="presParOf" srcId="{20D553AF-0E74-4005-8E8A-BDE9824FF2DD}" destId="{22319AA1-DAD8-4EF7-B9B5-9C485F52F501}" srcOrd="0" destOrd="0" presId="urn:microsoft.com/office/officeart/2005/8/layout/list1"/>
    <dgm:cxn modelId="{64787609-B14A-4056-9044-80B885CC089C}" type="presParOf" srcId="{20D553AF-0E74-4005-8E8A-BDE9824FF2DD}" destId="{E62CD58C-6001-4DB9-A416-8608073D730E}" srcOrd="1" destOrd="0" presId="urn:microsoft.com/office/officeart/2005/8/layout/list1"/>
    <dgm:cxn modelId="{FBA367EB-D6E7-497B-8D8F-CA85C626AB02}" type="presParOf" srcId="{F59713BB-246C-4118-804E-66D619DCF8B5}" destId="{F4E61F34-8DDC-4EA0-95A9-E8C8E99D82C6}" srcOrd="33" destOrd="0" presId="urn:microsoft.com/office/officeart/2005/8/layout/list1"/>
    <dgm:cxn modelId="{E8D8A782-E93D-4228-9D02-E1AAF1127F6C}" type="presParOf" srcId="{F59713BB-246C-4118-804E-66D619DCF8B5}" destId="{8642C4F6-4C9B-4D6D-BF6D-CB434C8D0E2F}" srcOrd="34" destOrd="0" presId="urn:microsoft.com/office/officeart/2005/8/layout/list1"/>
    <dgm:cxn modelId="{7732E000-E672-4572-B038-C34AC5050F5D}" type="presParOf" srcId="{F59713BB-246C-4118-804E-66D619DCF8B5}" destId="{74193C3B-F750-465F-9BE1-1CE918E29911}" srcOrd="35" destOrd="0" presId="urn:microsoft.com/office/officeart/2005/8/layout/list1"/>
    <dgm:cxn modelId="{0CD02B85-A567-43E5-81F1-93C84579F6C4}" type="presParOf" srcId="{F59713BB-246C-4118-804E-66D619DCF8B5}" destId="{3B3FF3E9-E295-4C3D-B3B4-F58A1CFB831D}" srcOrd="36" destOrd="0" presId="urn:microsoft.com/office/officeart/2005/8/layout/list1"/>
    <dgm:cxn modelId="{0FB641D3-175C-4DC8-9C2B-79948DA91D0E}" type="presParOf" srcId="{3B3FF3E9-E295-4C3D-B3B4-F58A1CFB831D}" destId="{C1C87072-8035-482F-91AE-FE1F5EF6B637}" srcOrd="0" destOrd="0" presId="urn:microsoft.com/office/officeart/2005/8/layout/list1"/>
    <dgm:cxn modelId="{0885D7D7-427C-45CE-AD12-69BD03FE3220}" type="presParOf" srcId="{3B3FF3E9-E295-4C3D-B3B4-F58A1CFB831D}" destId="{6A22B533-DD42-4A31-9944-4E79C87C8F42}" srcOrd="1" destOrd="0" presId="urn:microsoft.com/office/officeart/2005/8/layout/list1"/>
    <dgm:cxn modelId="{52780468-CD80-43D2-A048-D86E074E129F}" type="presParOf" srcId="{F59713BB-246C-4118-804E-66D619DCF8B5}" destId="{C2F0F329-6233-4269-AFBD-3527D2E3C2FF}" srcOrd="37" destOrd="0" presId="urn:microsoft.com/office/officeart/2005/8/layout/list1"/>
    <dgm:cxn modelId="{7ECD7581-5140-4029-9E7C-D0B1338580C5}" type="presParOf" srcId="{F59713BB-246C-4118-804E-66D619DCF8B5}" destId="{DC7D3D32-8F25-47F5-8B78-A691488761A9}" srcOrd="38" destOrd="0" presId="urn:microsoft.com/office/officeart/2005/8/layout/list1"/>
    <dgm:cxn modelId="{5638CA6A-240E-4FE4-9A4D-EAC8F94EBA54}" type="presParOf" srcId="{F59713BB-246C-4118-804E-66D619DCF8B5}" destId="{B660B458-9F41-44BF-BF35-F5815513AB69}" srcOrd="39" destOrd="0" presId="urn:microsoft.com/office/officeart/2005/8/layout/list1"/>
    <dgm:cxn modelId="{C64A6335-D124-4EED-8AF7-B371BAA3AF35}" type="presParOf" srcId="{F59713BB-246C-4118-804E-66D619DCF8B5}" destId="{EBFBE562-17FE-402B-A316-A9CB40CFD936}" srcOrd="40" destOrd="0" presId="urn:microsoft.com/office/officeart/2005/8/layout/list1"/>
    <dgm:cxn modelId="{EB87BEBF-5BAC-4302-818A-0F2EC5F7F754}" type="presParOf" srcId="{EBFBE562-17FE-402B-A316-A9CB40CFD936}" destId="{52642EE8-3FF8-4768-BA0E-720167395C26}" srcOrd="0" destOrd="0" presId="urn:microsoft.com/office/officeart/2005/8/layout/list1"/>
    <dgm:cxn modelId="{6F5C9272-CD0F-44A3-A873-2F56B780FDE7}" type="presParOf" srcId="{EBFBE562-17FE-402B-A316-A9CB40CFD936}" destId="{B39BD085-3320-4E7C-AF91-07D06037073A}" srcOrd="1" destOrd="0" presId="urn:microsoft.com/office/officeart/2005/8/layout/list1"/>
    <dgm:cxn modelId="{7172D7AB-7717-4F9A-867A-7899FAA52753}" type="presParOf" srcId="{F59713BB-246C-4118-804E-66D619DCF8B5}" destId="{1C25C91B-8D15-42B4-B75A-7F85B81462A7}" srcOrd="41" destOrd="0" presId="urn:microsoft.com/office/officeart/2005/8/layout/list1"/>
    <dgm:cxn modelId="{E5D10E35-6000-4E85-A79E-0483ECE0BE13}" type="presParOf" srcId="{F59713BB-246C-4118-804E-66D619DCF8B5}" destId="{AC4B61D7-008D-4449-9453-F55529EC3F86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DB6A0-D32D-424E-A4E6-C35D14FE09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3FC4E8-7824-4FBC-8629-DE99422451A9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DIGING PITS FOR PILING</a:t>
          </a:r>
          <a:endParaRPr lang="en-US" dirty="0">
            <a:latin typeface="Comic Sans MS" pitchFamily="66" charset="0"/>
          </a:endParaRPr>
        </a:p>
      </dgm:t>
    </dgm:pt>
    <dgm:pt modelId="{3846ED40-614A-441E-8628-A9CF621978EA}" type="parTrans" cxnId="{50D51AB8-E458-467E-BF0F-0A47EA063B26}">
      <dgm:prSet/>
      <dgm:spPr/>
      <dgm:t>
        <a:bodyPr/>
        <a:lstStyle/>
        <a:p>
          <a:endParaRPr lang="en-US"/>
        </a:p>
      </dgm:t>
    </dgm:pt>
    <dgm:pt modelId="{0B8BE786-FA5A-4390-8816-EAF45B0E0F8F}" type="sibTrans" cxnId="{50D51AB8-E458-467E-BF0F-0A47EA063B26}">
      <dgm:prSet/>
      <dgm:spPr/>
      <dgm:t>
        <a:bodyPr/>
        <a:lstStyle/>
        <a:p>
          <a:endParaRPr lang="en-US"/>
        </a:p>
      </dgm:t>
    </dgm:pt>
    <dgm:pt modelId="{37676BAE-E77D-4D2A-AF34-EB9A1C056841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BUILDING REINFORCEMENT</a:t>
          </a:r>
          <a:endParaRPr lang="en-US" dirty="0">
            <a:latin typeface="Comic Sans MS" pitchFamily="66" charset="0"/>
          </a:endParaRPr>
        </a:p>
      </dgm:t>
    </dgm:pt>
    <dgm:pt modelId="{752DFB32-99EE-4548-AF6F-AC29FBA61088}" type="parTrans" cxnId="{54FA7674-D39F-4149-8DBA-CFDDDD1D0553}">
      <dgm:prSet/>
      <dgm:spPr/>
      <dgm:t>
        <a:bodyPr/>
        <a:lstStyle/>
        <a:p>
          <a:endParaRPr lang="en-US"/>
        </a:p>
      </dgm:t>
    </dgm:pt>
    <dgm:pt modelId="{1CC4FE60-F26B-4719-A9F5-33998B71111F}" type="sibTrans" cxnId="{54FA7674-D39F-4149-8DBA-CFDDDD1D0553}">
      <dgm:prSet/>
      <dgm:spPr/>
      <dgm:t>
        <a:bodyPr/>
        <a:lstStyle/>
        <a:p>
          <a:endParaRPr lang="en-US"/>
        </a:p>
      </dgm:t>
    </dgm:pt>
    <dgm:pt modelId="{288CF361-D381-47B2-A1A9-09D5B194E03A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CASTING PILES</a:t>
          </a:r>
          <a:endParaRPr lang="en-US" dirty="0">
            <a:latin typeface="Comic Sans MS" pitchFamily="66" charset="0"/>
          </a:endParaRPr>
        </a:p>
      </dgm:t>
    </dgm:pt>
    <dgm:pt modelId="{6C070A86-D43C-4F14-AA00-FAC1AF0A8531}" type="parTrans" cxnId="{C1ECCF26-A701-47F2-8AB2-56A8679277F1}">
      <dgm:prSet/>
      <dgm:spPr/>
      <dgm:t>
        <a:bodyPr/>
        <a:lstStyle/>
        <a:p>
          <a:endParaRPr lang="en-US"/>
        </a:p>
      </dgm:t>
    </dgm:pt>
    <dgm:pt modelId="{E4B209F7-53A9-4196-84C9-2FF5DBD18E38}" type="sibTrans" cxnId="{C1ECCF26-A701-47F2-8AB2-56A8679277F1}">
      <dgm:prSet/>
      <dgm:spPr/>
      <dgm:t>
        <a:bodyPr/>
        <a:lstStyle/>
        <a:p>
          <a:endParaRPr lang="en-US"/>
        </a:p>
      </dgm:t>
    </dgm:pt>
    <dgm:pt modelId="{222447D2-C492-4437-A999-DA6F1A391A28}" type="pres">
      <dgm:prSet presAssocID="{CF9DB6A0-D32D-424E-A4E6-C35D14FE09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A6B52-806A-415A-8FD6-568787F4C6A9}" type="pres">
      <dgm:prSet presAssocID="{993FC4E8-7824-4FBC-8629-DE99422451A9}" presName="parentLin" presStyleCnt="0"/>
      <dgm:spPr/>
    </dgm:pt>
    <dgm:pt modelId="{D3CF17CA-195C-47A1-A2FC-815DD7CE993A}" type="pres">
      <dgm:prSet presAssocID="{993FC4E8-7824-4FBC-8629-DE99422451A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99BA4E9-B2FD-4A2A-A687-288627D4EE04}" type="pres">
      <dgm:prSet presAssocID="{993FC4E8-7824-4FBC-8629-DE99422451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9B297-EC9D-46F7-8AA4-D579A1E84463}" type="pres">
      <dgm:prSet presAssocID="{993FC4E8-7824-4FBC-8629-DE99422451A9}" presName="negativeSpace" presStyleCnt="0"/>
      <dgm:spPr/>
    </dgm:pt>
    <dgm:pt modelId="{0F8932DF-3B5E-47C8-B707-B20CDA5B4452}" type="pres">
      <dgm:prSet presAssocID="{993FC4E8-7824-4FBC-8629-DE99422451A9}" presName="childText" presStyleLbl="conFgAcc1" presStyleIdx="0" presStyleCnt="3">
        <dgm:presLayoutVars>
          <dgm:bulletEnabled val="1"/>
        </dgm:presLayoutVars>
      </dgm:prSet>
      <dgm:spPr/>
    </dgm:pt>
    <dgm:pt modelId="{6F865607-480C-4697-B7A8-40874E4A095C}" type="pres">
      <dgm:prSet presAssocID="{0B8BE786-FA5A-4390-8816-EAF45B0E0F8F}" presName="spaceBetweenRectangles" presStyleCnt="0"/>
      <dgm:spPr/>
    </dgm:pt>
    <dgm:pt modelId="{C7E78006-19C8-4698-B2EF-79FC3F9CCBAA}" type="pres">
      <dgm:prSet presAssocID="{37676BAE-E77D-4D2A-AF34-EB9A1C056841}" presName="parentLin" presStyleCnt="0"/>
      <dgm:spPr/>
    </dgm:pt>
    <dgm:pt modelId="{54EA321F-3AEE-4F5E-9451-082D12F20AA0}" type="pres">
      <dgm:prSet presAssocID="{37676BAE-E77D-4D2A-AF34-EB9A1C05684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2DCACA7-1A57-4BEC-ABC0-EC7C25F29C6B}" type="pres">
      <dgm:prSet presAssocID="{37676BAE-E77D-4D2A-AF34-EB9A1C0568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5C49D-46D6-4ED2-BD0D-72D47EC881BD}" type="pres">
      <dgm:prSet presAssocID="{37676BAE-E77D-4D2A-AF34-EB9A1C056841}" presName="negativeSpace" presStyleCnt="0"/>
      <dgm:spPr/>
    </dgm:pt>
    <dgm:pt modelId="{183B8AF4-8F92-4207-BA24-DA3E4FDDB21D}" type="pres">
      <dgm:prSet presAssocID="{37676BAE-E77D-4D2A-AF34-EB9A1C056841}" presName="childText" presStyleLbl="conFgAcc1" presStyleIdx="1" presStyleCnt="3">
        <dgm:presLayoutVars>
          <dgm:bulletEnabled val="1"/>
        </dgm:presLayoutVars>
      </dgm:prSet>
      <dgm:spPr/>
    </dgm:pt>
    <dgm:pt modelId="{86811099-54CD-4D1E-AAF8-D81465DFFA26}" type="pres">
      <dgm:prSet presAssocID="{1CC4FE60-F26B-4719-A9F5-33998B71111F}" presName="spaceBetweenRectangles" presStyleCnt="0"/>
      <dgm:spPr/>
    </dgm:pt>
    <dgm:pt modelId="{0E9B71C7-FE06-4E7F-A035-9AEE5B6FF135}" type="pres">
      <dgm:prSet presAssocID="{288CF361-D381-47B2-A1A9-09D5B194E03A}" presName="parentLin" presStyleCnt="0"/>
      <dgm:spPr/>
    </dgm:pt>
    <dgm:pt modelId="{EA0686FD-0DA8-4856-BD4F-A1684CD5F6B5}" type="pres">
      <dgm:prSet presAssocID="{288CF361-D381-47B2-A1A9-09D5B194E03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718890B-B7E1-416C-A722-711884B3F3FF}" type="pres">
      <dgm:prSet presAssocID="{288CF361-D381-47B2-A1A9-09D5B194E03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DE502-5A01-4DC2-9D69-8FE67AD6C290}" type="pres">
      <dgm:prSet presAssocID="{288CF361-D381-47B2-A1A9-09D5B194E03A}" presName="negativeSpace" presStyleCnt="0"/>
      <dgm:spPr/>
    </dgm:pt>
    <dgm:pt modelId="{C20BF4A3-FB8C-4CA0-A97E-0D58F6F51671}" type="pres">
      <dgm:prSet presAssocID="{288CF361-D381-47B2-A1A9-09D5B194E03A}" presName="childText" presStyleLbl="conFgAcc1" presStyleIdx="2" presStyleCnt="3" custLinFactNeighborY="-54579">
        <dgm:presLayoutVars>
          <dgm:bulletEnabled val="1"/>
        </dgm:presLayoutVars>
      </dgm:prSet>
      <dgm:spPr/>
    </dgm:pt>
  </dgm:ptLst>
  <dgm:cxnLst>
    <dgm:cxn modelId="{BF48111F-C868-4BB0-9BFE-FB731E2FE7CE}" type="presOf" srcId="{37676BAE-E77D-4D2A-AF34-EB9A1C056841}" destId="{62DCACA7-1A57-4BEC-ABC0-EC7C25F29C6B}" srcOrd="1" destOrd="0" presId="urn:microsoft.com/office/officeart/2005/8/layout/list1"/>
    <dgm:cxn modelId="{54FA7674-D39F-4149-8DBA-CFDDDD1D0553}" srcId="{CF9DB6A0-D32D-424E-A4E6-C35D14FE09F0}" destId="{37676BAE-E77D-4D2A-AF34-EB9A1C056841}" srcOrd="1" destOrd="0" parTransId="{752DFB32-99EE-4548-AF6F-AC29FBA61088}" sibTransId="{1CC4FE60-F26B-4719-A9F5-33998B71111F}"/>
    <dgm:cxn modelId="{60356054-7A7E-4094-92C4-159605B6E5B7}" type="presOf" srcId="{37676BAE-E77D-4D2A-AF34-EB9A1C056841}" destId="{54EA321F-3AEE-4F5E-9451-082D12F20AA0}" srcOrd="0" destOrd="0" presId="urn:microsoft.com/office/officeart/2005/8/layout/list1"/>
    <dgm:cxn modelId="{C1ECCF26-A701-47F2-8AB2-56A8679277F1}" srcId="{CF9DB6A0-D32D-424E-A4E6-C35D14FE09F0}" destId="{288CF361-D381-47B2-A1A9-09D5B194E03A}" srcOrd="2" destOrd="0" parTransId="{6C070A86-D43C-4F14-AA00-FAC1AF0A8531}" sibTransId="{E4B209F7-53A9-4196-84C9-2FF5DBD18E38}"/>
    <dgm:cxn modelId="{B277DF0E-E050-481F-B5C7-8913BDE4167A}" type="presOf" srcId="{993FC4E8-7824-4FBC-8629-DE99422451A9}" destId="{799BA4E9-B2FD-4A2A-A687-288627D4EE04}" srcOrd="1" destOrd="0" presId="urn:microsoft.com/office/officeart/2005/8/layout/list1"/>
    <dgm:cxn modelId="{E208B305-8CEF-41BF-AEFF-71CEA4F4EFA9}" type="presOf" srcId="{288CF361-D381-47B2-A1A9-09D5B194E03A}" destId="{EA0686FD-0DA8-4856-BD4F-A1684CD5F6B5}" srcOrd="0" destOrd="0" presId="urn:microsoft.com/office/officeart/2005/8/layout/list1"/>
    <dgm:cxn modelId="{50D51AB8-E458-467E-BF0F-0A47EA063B26}" srcId="{CF9DB6A0-D32D-424E-A4E6-C35D14FE09F0}" destId="{993FC4E8-7824-4FBC-8629-DE99422451A9}" srcOrd="0" destOrd="0" parTransId="{3846ED40-614A-441E-8628-A9CF621978EA}" sibTransId="{0B8BE786-FA5A-4390-8816-EAF45B0E0F8F}"/>
    <dgm:cxn modelId="{0E81AE57-4BBE-4191-ABB0-B4E0736632F7}" type="presOf" srcId="{288CF361-D381-47B2-A1A9-09D5B194E03A}" destId="{6718890B-B7E1-416C-A722-711884B3F3FF}" srcOrd="1" destOrd="0" presId="urn:microsoft.com/office/officeart/2005/8/layout/list1"/>
    <dgm:cxn modelId="{DCC7E37F-20A4-4CD3-8D3B-21601060709E}" type="presOf" srcId="{993FC4E8-7824-4FBC-8629-DE99422451A9}" destId="{D3CF17CA-195C-47A1-A2FC-815DD7CE993A}" srcOrd="0" destOrd="0" presId="urn:microsoft.com/office/officeart/2005/8/layout/list1"/>
    <dgm:cxn modelId="{C85774B0-64ED-4FCD-8173-3CDBD699076D}" type="presOf" srcId="{CF9DB6A0-D32D-424E-A4E6-C35D14FE09F0}" destId="{222447D2-C492-4437-A999-DA6F1A391A28}" srcOrd="0" destOrd="0" presId="urn:microsoft.com/office/officeart/2005/8/layout/list1"/>
    <dgm:cxn modelId="{5F0A7C13-C831-44DE-9A3B-853551667402}" type="presParOf" srcId="{222447D2-C492-4437-A999-DA6F1A391A28}" destId="{515A6B52-806A-415A-8FD6-568787F4C6A9}" srcOrd="0" destOrd="0" presId="urn:microsoft.com/office/officeart/2005/8/layout/list1"/>
    <dgm:cxn modelId="{E990764D-1106-41AF-8E94-DDDB7D3A6EEB}" type="presParOf" srcId="{515A6B52-806A-415A-8FD6-568787F4C6A9}" destId="{D3CF17CA-195C-47A1-A2FC-815DD7CE993A}" srcOrd="0" destOrd="0" presId="urn:microsoft.com/office/officeart/2005/8/layout/list1"/>
    <dgm:cxn modelId="{380F0553-8D20-4E76-A3DF-AC716E4083AE}" type="presParOf" srcId="{515A6B52-806A-415A-8FD6-568787F4C6A9}" destId="{799BA4E9-B2FD-4A2A-A687-288627D4EE04}" srcOrd="1" destOrd="0" presId="urn:microsoft.com/office/officeart/2005/8/layout/list1"/>
    <dgm:cxn modelId="{8F56C178-9491-42F1-A585-E8D685610903}" type="presParOf" srcId="{222447D2-C492-4437-A999-DA6F1A391A28}" destId="{FE59B297-EC9D-46F7-8AA4-D579A1E84463}" srcOrd="1" destOrd="0" presId="urn:microsoft.com/office/officeart/2005/8/layout/list1"/>
    <dgm:cxn modelId="{A430E57D-0184-4EB4-9185-1A068ED9932B}" type="presParOf" srcId="{222447D2-C492-4437-A999-DA6F1A391A28}" destId="{0F8932DF-3B5E-47C8-B707-B20CDA5B4452}" srcOrd="2" destOrd="0" presId="urn:microsoft.com/office/officeart/2005/8/layout/list1"/>
    <dgm:cxn modelId="{421FC47D-AC0E-43D7-BAFE-C7424DB764D5}" type="presParOf" srcId="{222447D2-C492-4437-A999-DA6F1A391A28}" destId="{6F865607-480C-4697-B7A8-40874E4A095C}" srcOrd="3" destOrd="0" presId="urn:microsoft.com/office/officeart/2005/8/layout/list1"/>
    <dgm:cxn modelId="{ED440595-BBCC-4DB5-9761-283190F86415}" type="presParOf" srcId="{222447D2-C492-4437-A999-DA6F1A391A28}" destId="{C7E78006-19C8-4698-B2EF-79FC3F9CCBAA}" srcOrd="4" destOrd="0" presId="urn:microsoft.com/office/officeart/2005/8/layout/list1"/>
    <dgm:cxn modelId="{E8371272-C5F0-4466-8030-6BFBC8B64208}" type="presParOf" srcId="{C7E78006-19C8-4698-B2EF-79FC3F9CCBAA}" destId="{54EA321F-3AEE-4F5E-9451-082D12F20AA0}" srcOrd="0" destOrd="0" presId="urn:microsoft.com/office/officeart/2005/8/layout/list1"/>
    <dgm:cxn modelId="{9899EDA2-8402-4E21-8F80-68B537E4D248}" type="presParOf" srcId="{C7E78006-19C8-4698-B2EF-79FC3F9CCBAA}" destId="{62DCACA7-1A57-4BEC-ABC0-EC7C25F29C6B}" srcOrd="1" destOrd="0" presId="urn:microsoft.com/office/officeart/2005/8/layout/list1"/>
    <dgm:cxn modelId="{E77919A6-CC3E-486C-AF93-306E535779C0}" type="presParOf" srcId="{222447D2-C492-4437-A999-DA6F1A391A28}" destId="{C605C49D-46D6-4ED2-BD0D-72D47EC881BD}" srcOrd="5" destOrd="0" presId="urn:microsoft.com/office/officeart/2005/8/layout/list1"/>
    <dgm:cxn modelId="{C71154D2-E0AF-4023-8641-83F42BABE4F7}" type="presParOf" srcId="{222447D2-C492-4437-A999-DA6F1A391A28}" destId="{183B8AF4-8F92-4207-BA24-DA3E4FDDB21D}" srcOrd="6" destOrd="0" presId="urn:microsoft.com/office/officeart/2005/8/layout/list1"/>
    <dgm:cxn modelId="{8826BF93-CE95-4E2B-A635-E1F2089E5E6F}" type="presParOf" srcId="{222447D2-C492-4437-A999-DA6F1A391A28}" destId="{86811099-54CD-4D1E-AAF8-D81465DFFA26}" srcOrd="7" destOrd="0" presId="urn:microsoft.com/office/officeart/2005/8/layout/list1"/>
    <dgm:cxn modelId="{7C0FC3E0-EF03-486E-A065-4C57E8766B3B}" type="presParOf" srcId="{222447D2-C492-4437-A999-DA6F1A391A28}" destId="{0E9B71C7-FE06-4E7F-A035-9AEE5B6FF135}" srcOrd="8" destOrd="0" presId="urn:microsoft.com/office/officeart/2005/8/layout/list1"/>
    <dgm:cxn modelId="{1ED2AA5F-EDDE-4C98-A299-37DFE4AC4042}" type="presParOf" srcId="{0E9B71C7-FE06-4E7F-A035-9AEE5B6FF135}" destId="{EA0686FD-0DA8-4856-BD4F-A1684CD5F6B5}" srcOrd="0" destOrd="0" presId="urn:microsoft.com/office/officeart/2005/8/layout/list1"/>
    <dgm:cxn modelId="{AE0879C6-54C0-4933-9C26-06D06D0D5049}" type="presParOf" srcId="{0E9B71C7-FE06-4E7F-A035-9AEE5B6FF135}" destId="{6718890B-B7E1-416C-A722-711884B3F3FF}" srcOrd="1" destOrd="0" presId="urn:microsoft.com/office/officeart/2005/8/layout/list1"/>
    <dgm:cxn modelId="{D1BCADAC-6BD6-45BF-9C63-190C57EFD93D}" type="presParOf" srcId="{222447D2-C492-4437-A999-DA6F1A391A28}" destId="{E62DE502-5A01-4DC2-9D69-8FE67AD6C290}" srcOrd="9" destOrd="0" presId="urn:microsoft.com/office/officeart/2005/8/layout/list1"/>
    <dgm:cxn modelId="{E031B31B-457F-4F28-BCDC-0615626A96DC}" type="presParOf" srcId="{222447D2-C492-4437-A999-DA6F1A391A28}" destId="{C20BF4A3-FB8C-4CA0-A97E-0D58F6F5167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7BE69-DFD3-4053-95D2-EDF356F519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93D83-A712-4C32-AD94-E1B4E003551F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SETTING PILES</a:t>
          </a:r>
          <a:endParaRPr lang="en-US" dirty="0">
            <a:latin typeface="Comic Sans MS" pitchFamily="66" charset="0"/>
          </a:endParaRPr>
        </a:p>
      </dgm:t>
    </dgm:pt>
    <dgm:pt modelId="{A0199F35-9ACE-400A-960A-4DF51DD99947}" type="parTrans" cxnId="{A2487049-E0A9-4EE6-AFDF-7C600FFFA079}">
      <dgm:prSet/>
      <dgm:spPr/>
      <dgm:t>
        <a:bodyPr/>
        <a:lstStyle/>
        <a:p>
          <a:endParaRPr lang="en-US"/>
        </a:p>
      </dgm:t>
    </dgm:pt>
    <dgm:pt modelId="{816AD686-DAC9-43FF-9527-31DB5F1F37C7}" type="sibTrans" cxnId="{A2487049-E0A9-4EE6-AFDF-7C600FFFA079}">
      <dgm:prSet/>
      <dgm:spPr/>
      <dgm:t>
        <a:bodyPr/>
        <a:lstStyle/>
        <a:p>
          <a:endParaRPr lang="en-US"/>
        </a:p>
      </dgm:t>
    </dgm:pt>
    <dgm:pt modelId="{180CE4AA-43CA-40CA-BC7A-FC38552682C5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CONSTRUCTING TIE BEAM</a:t>
          </a:r>
          <a:endParaRPr lang="en-US" dirty="0">
            <a:latin typeface="Comic Sans MS" pitchFamily="66" charset="0"/>
          </a:endParaRPr>
        </a:p>
      </dgm:t>
    </dgm:pt>
    <dgm:pt modelId="{91238B47-3ACE-410D-AC65-89A1B688176E}" type="parTrans" cxnId="{BEC3BA33-57F3-49C3-882F-4E43BF3C22F5}">
      <dgm:prSet/>
      <dgm:spPr/>
      <dgm:t>
        <a:bodyPr/>
        <a:lstStyle/>
        <a:p>
          <a:endParaRPr lang="en-US"/>
        </a:p>
      </dgm:t>
    </dgm:pt>
    <dgm:pt modelId="{1903B869-D779-4A4C-AF64-3CC45D2BC819}" type="sibTrans" cxnId="{BEC3BA33-57F3-49C3-882F-4E43BF3C22F5}">
      <dgm:prSet/>
      <dgm:spPr/>
      <dgm:t>
        <a:bodyPr/>
        <a:lstStyle/>
        <a:p>
          <a:endParaRPr lang="en-US"/>
        </a:p>
      </dgm:t>
    </dgm:pt>
    <dgm:pt modelId="{305A8FB8-589A-4DAA-8684-014DA464237E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EXCAVATION</a:t>
          </a:r>
          <a:endParaRPr lang="en-US" dirty="0">
            <a:latin typeface="Comic Sans MS" pitchFamily="66" charset="0"/>
          </a:endParaRPr>
        </a:p>
      </dgm:t>
    </dgm:pt>
    <dgm:pt modelId="{9C229301-1409-496E-B17F-D11C479DC5A9}" type="parTrans" cxnId="{8466DDE9-C11B-4D50-AA9D-33BC217F3F72}">
      <dgm:prSet/>
      <dgm:spPr/>
      <dgm:t>
        <a:bodyPr/>
        <a:lstStyle/>
        <a:p>
          <a:endParaRPr lang="en-US"/>
        </a:p>
      </dgm:t>
    </dgm:pt>
    <dgm:pt modelId="{0BF1377D-97A5-4D01-9EAC-1384F4AA039C}" type="sibTrans" cxnId="{8466DDE9-C11B-4D50-AA9D-33BC217F3F72}">
      <dgm:prSet/>
      <dgm:spPr/>
      <dgm:t>
        <a:bodyPr/>
        <a:lstStyle/>
        <a:p>
          <a:endParaRPr lang="en-US"/>
        </a:p>
      </dgm:t>
    </dgm:pt>
    <dgm:pt modelId="{5AF84C2D-CA5A-4E86-B60B-F595E9647C3D}" type="pres">
      <dgm:prSet presAssocID="{76A7BE69-DFD3-4053-95D2-EDF356F519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ECF9D-2A82-47AE-A53D-A554C6469E19}" type="pres">
      <dgm:prSet presAssocID="{3AC93D83-A712-4C32-AD94-E1B4E003551F}" presName="parentLin" presStyleCnt="0"/>
      <dgm:spPr/>
    </dgm:pt>
    <dgm:pt modelId="{B1B6A06E-D326-4644-B523-6410E4DD5D70}" type="pres">
      <dgm:prSet presAssocID="{3AC93D83-A712-4C32-AD94-E1B4E003551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0148CD-FE64-48B0-B903-3CF322D265EC}" type="pres">
      <dgm:prSet presAssocID="{3AC93D83-A712-4C32-AD94-E1B4E00355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7C20D-1744-4710-9A2A-1AA2AD56F4A6}" type="pres">
      <dgm:prSet presAssocID="{3AC93D83-A712-4C32-AD94-E1B4E003551F}" presName="negativeSpace" presStyleCnt="0"/>
      <dgm:spPr/>
    </dgm:pt>
    <dgm:pt modelId="{2BE149A6-A417-428A-BEC1-D8DD9C7C38F0}" type="pres">
      <dgm:prSet presAssocID="{3AC93D83-A712-4C32-AD94-E1B4E003551F}" presName="childText" presStyleLbl="conFgAcc1" presStyleIdx="0" presStyleCnt="3">
        <dgm:presLayoutVars>
          <dgm:bulletEnabled val="1"/>
        </dgm:presLayoutVars>
      </dgm:prSet>
      <dgm:spPr/>
    </dgm:pt>
    <dgm:pt modelId="{5AF30D41-D723-4293-A702-FAA0B2E2B54A}" type="pres">
      <dgm:prSet presAssocID="{816AD686-DAC9-43FF-9527-31DB5F1F37C7}" presName="spaceBetweenRectangles" presStyleCnt="0"/>
      <dgm:spPr/>
    </dgm:pt>
    <dgm:pt modelId="{75F1BD18-3B52-4B32-B0BA-22CDA78911C4}" type="pres">
      <dgm:prSet presAssocID="{180CE4AA-43CA-40CA-BC7A-FC38552682C5}" presName="parentLin" presStyleCnt="0"/>
      <dgm:spPr/>
    </dgm:pt>
    <dgm:pt modelId="{04FBD128-5207-4F51-89EA-D2DDD7A6023B}" type="pres">
      <dgm:prSet presAssocID="{180CE4AA-43CA-40CA-BC7A-FC38552682C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46A4CB9-317C-4F7F-998E-E5DBC488920B}" type="pres">
      <dgm:prSet presAssocID="{180CE4AA-43CA-40CA-BC7A-FC38552682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2103B-4E95-4EF7-BEA3-73F3661F9F24}" type="pres">
      <dgm:prSet presAssocID="{180CE4AA-43CA-40CA-BC7A-FC38552682C5}" presName="negativeSpace" presStyleCnt="0"/>
      <dgm:spPr/>
    </dgm:pt>
    <dgm:pt modelId="{8241C905-3364-4A16-9BD7-E9F944C00C78}" type="pres">
      <dgm:prSet presAssocID="{180CE4AA-43CA-40CA-BC7A-FC38552682C5}" presName="childText" presStyleLbl="conFgAcc1" presStyleIdx="1" presStyleCnt="3">
        <dgm:presLayoutVars>
          <dgm:bulletEnabled val="1"/>
        </dgm:presLayoutVars>
      </dgm:prSet>
      <dgm:spPr/>
    </dgm:pt>
    <dgm:pt modelId="{465A6138-E454-4E6E-895A-EBEF4F3693F4}" type="pres">
      <dgm:prSet presAssocID="{1903B869-D779-4A4C-AF64-3CC45D2BC819}" presName="spaceBetweenRectangles" presStyleCnt="0"/>
      <dgm:spPr/>
    </dgm:pt>
    <dgm:pt modelId="{E191BA0D-A9FC-4140-A041-7ADF904BCCB5}" type="pres">
      <dgm:prSet presAssocID="{305A8FB8-589A-4DAA-8684-014DA464237E}" presName="parentLin" presStyleCnt="0"/>
      <dgm:spPr/>
    </dgm:pt>
    <dgm:pt modelId="{6ECA543F-0F95-41F1-AF7C-49001325242A}" type="pres">
      <dgm:prSet presAssocID="{305A8FB8-589A-4DAA-8684-014DA464237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2749E2A-F1A4-412D-87D7-CA5C6555413B}" type="pres">
      <dgm:prSet presAssocID="{305A8FB8-589A-4DAA-8684-014DA46423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AA02F-6831-41D3-A3B3-8F80F93970B4}" type="pres">
      <dgm:prSet presAssocID="{305A8FB8-589A-4DAA-8684-014DA464237E}" presName="negativeSpace" presStyleCnt="0"/>
      <dgm:spPr/>
    </dgm:pt>
    <dgm:pt modelId="{4CEE7495-8AB2-4624-8D1F-3DD49F5A3FDD}" type="pres">
      <dgm:prSet presAssocID="{305A8FB8-589A-4DAA-8684-014DA46423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487049-E0A9-4EE6-AFDF-7C600FFFA079}" srcId="{76A7BE69-DFD3-4053-95D2-EDF356F51904}" destId="{3AC93D83-A712-4C32-AD94-E1B4E003551F}" srcOrd="0" destOrd="0" parTransId="{A0199F35-9ACE-400A-960A-4DF51DD99947}" sibTransId="{816AD686-DAC9-43FF-9527-31DB5F1F37C7}"/>
    <dgm:cxn modelId="{B5D2B378-FE2D-4631-87B8-2341562B9EC2}" type="presOf" srcId="{3AC93D83-A712-4C32-AD94-E1B4E003551F}" destId="{0D0148CD-FE64-48B0-B903-3CF322D265EC}" srcOrd="1" destOrd="0" presId="urn:microsoft.com/office/officeart/2005/8/layout/list1"/>
    <dgm:cxn modelId="{1F79FD24-D2DE-4B38-B101-06BC300AB4E5}" type="presOf" srcId="{76A7BE69-DFD3-4053-95D2-EDF356F51904}" destId="{5AF84C2D-CA5A-4E86-B60B-F595E9647C3D}" srcOrd="0" destOrd="0" presId="urn:microsoft.com/office/officeart/2005/8/layout/list1"/>
    <dgm:cxn modelId="{EDCFC25E-7BDF-4DC5-B08E-0B44AC43BABB}" type="presOf" srcId="{180CE4AA-43CA-40CA-BC7A-FC38552682C5}" destId="{C46A4CB9-317C-4F7F-998E-E5DBC488920B}" srcOrd="1" destOrd="0" presId="urn:microsoft.com/office/officeart/2005/8/layout/list1"/>
    <dgm:cxn modelId="{3BE84D25-2D12-492A-85F3-AAD31F4C96B3}" type="presOf" srcId="{305A8FB8-589A-4DAA-8684-014DA464237E}" destId="{E2749E2A-F1A4-412D-87D7-CA5C6555413B}" srcOrd="1" destOrd="0" presId="urn:microsoft.com/office/officeart/2005/8/layout/list1"/>
    <dgm:cxn modelId="{186DA536-B635-449D-A7E3-05F122B4A03B}" type="presOf" srcId="{180CE4AA-43CA-40CA-BC7A-FC38552682C5}" destId="{04FBD128-5207-4F51-89EA-D2DDD7A6023B}" srcOrd="0" destOrd="0" presId="urn:microsoft.com/office/officeart/2005/8/layout/list1"/>
    <dgm:cxn modelId="{5D5CC76B-4465-4F10-B845-CC6F5CC1BA81}" type="presOf" srcId="{3AC93D83-A712-4C32-AD94-E1B4E003551F}" destId="{B1B6A06E-D326-4644-B523-6410E4DD5D70}" srcOrd="0" destOrd="0" presId="urn:microsoft.com/office/officeart/2005/8/layout/list1"/>
    <dgm:cxn modelId="{BEC3BA33-57F3-49C3-882F-4E43BF3C22F5}" srcId="{76A7BE69-DFD3-4053-95D2-EDF356F51904}" destId="{180CE4AA-43CA-40CA-BC7A-FC38552682C5}" srcOrd="1" destOrd="0" parTransId="{91238B47-3ACE-410D-AC65-89A1B688176E}" sibTransId="{1903B869-D779-4A4C-AF64-3CC45D2BC819}"/>
    <dgm:cxn modelId="{8466DDE9-C11B-4D50-AA9D-33BC217F3F72}" srcId="{76A7BE69-DFD3-4053-95D2-EDF356F51904}" destId="{305A8FB8-589A-4DAA-8684-014DA464237E}" srcOrd="2" destOrd="0" parTransId="{9C229301-1409-496E-B17F-D11C479DC5A9}" sibTransId="{0BF1377D-97A5-4D01-9EAC-1384F4AA039C}"/>
    <dgm:cxn modelId="{3AE36C15-9E5E-47CC-BE6B-49894BCE7948}" type="presOf" srcId="{305A8FB8-589A-4DAA-8684-014DA464237E}" destId="{6ECA543F-0F95-41F1-AF7C-49001325242A}" srcOrd="0" destOrd="0" presId="urn:microsoft.com/office/officeart/2005/8/layout/list1"/>
    <dgm:cxn modelId="{98A81182-D6C7-41CF-971A-0F4336B2E42F}" type="presParOf" srcId="{5AF84C2D-CA5A-4E86-B60B-F595E9647C3D}" destId="{8A2ECF9D-2A82-47AE-A53D-A554C6469E19}" srcOrd="0" destOrd="0" presId="urn:microsoft.com/office/officeart/2005/8/layout/list1"/>
    <dgm:cxn modelId="{4EF8DC53-B41B-44FB-B0C1-FA8385201BAF}" type="presParOf" srcId="{8A2ECF9D-2A82-47AE-A53D-A554C6469E19}" destId="{B1B6A06E-D326-4644-B523-6410E4DD5D70}" srcOrd="0" destOrd="0" presId="urn:microsoft.com/office/officeart/2005/8/layout/list1"/>
    <dgm:cxn modelId="{96BDDFD5-71A7-411B-9A13-DB9EFBECBD55}" type="presParOf" srcId="{8A2ECF9D-2A82-47AE-A53D-A554C6469E19}" destId="{0D0148CD-FE64-48B0-B903-3CF322D265EC}" srcOrd="1" destOrd="0" presId="urn:microsoft.com/office/officeart/2005/8/layout/list1"/>
    <dgm:cxn modelId="{0060AC32-97CE-4927-8B87-8E5E0CB2A9A1}" type="presParOf" srcId="{5AF84C2D-CA5A-4E86-B60B-F595E9647C3D}" destId="{E137C20D-1744-4710-9A2A-1AA2AD56F4A6}" srcOrd="1" destOrd="0" presId="urn:microsoft.com/office/officeart/2005/8/layout/list1"/>
    <dgm:cxn modelId="{53ACA695-0C31-435E-8E27-2401F6C03876}" type="presParOf" srcId="{5AF84C2D-CA5A-4E86-B60B-F595E9647C3D}" destId="{2BE149A6-A417-428A-BEC1-D8DD9C7C38F0}" srcOrd="2" destOrd="0" presId="urn:microsoft.com/office/officeart/2005/8/layout/list1"/>
    <dgm:cxn modelId="{C5408391-E7CC-43FA-A9A3-F6CB8FB5500D}" type="presParOf" srcId="{5AF84C2D-CA5A-4E86-B60B-F595E9647C3D}" destId="{5AF30D41-D723-4293-A702-FAA0B2E2B54A}" srcOrd="3" destOrd="0" presId="urn:microsoft.com/office/officeart/2005/8/layout/list1"/>
    <dgm:cxn modelId="{AFDA97AD-5CCB-44A9-A59D-AE1C28C89EE8}" type="presParOf" srcId="{5AF84C2D-CA5A-4E86-B60B-F595E9647C3D}" destId="{75F1BD18-3B52-4B32-B0BA-22CDA78911C4}" srcOrd="4" destOrd="0" presId="urn:microsoft.com/office/officeart/2005/8/layout/list1"/>
    <dgm:cxn modelId="{B9D181EB-C9CC-4A09-AD1C-E6D954DE69BB}" type="presParOf" srcId="{75F1BD18-3B52-4B32-B0BA-22CDA78911C4}" destId="{04FBD128-5207-4F51-89EA-D2DDD7A6023B}" srcOrd="0" destOrd="0" presId="urn:microsoft.com/office/officeart/2005/8/layout/list1"/>
    <dgm:cxn modelId="{F7C20A00-8A35-4E86-AA16-A167A624146D}" type="presParOf" srcId="{75F1BD18-3B52-4B32-B0BA-22CDA78911C4}" destId="{C46A4CB9-317C-4F7F-998E-E5DBC488920B}" srcOrd="1" destOrd="0" presId="urn:microsoft.com/office/officeart/2005/8/layout/list1"/>
    <dgm:cxn modelId="{B0A1701F-E630-4E8F-9771-F79BB9DF0F19}" type="presParOf" srcId="{5AF84C2D-CA5A-4E86-B60B-F595E9647C3D}" destId="{ECA2103B-4E95-4EF7-BEA3-73F3661F9F24}" srcOrd="5" destOrd="0" presId="urn:microsoft.com/office/officeart/2005/8/layout/list1"/>
    <dgm:cxn modelId="{E9ABB863-438F-461A-88CD-4EA400FAE070}" type="presParOf" srcId="{5AF84C2D-CA5A-4E86-B60B-F595E9647C3D}" destId="{8241C905-3364-4A16-9BD7-E9F944C00C78}" srcOrd="6" destOrd="0" presId="urn:microsoft.com/office/officeart/2005/8/layout/list1"/>
    <dgm:cxn modelId="{3D71FF06-7DED-41C8-A919-E0FB34E7E77F}" type="presParOf" srcId="{5AF84C2D-CA5A-4E86-B60B-F595E9647C3D}" destId="{465A6138-E454-4E6E-895A-EBEF4F3693F4}" srcOrd="7" destOrd="0" presId="urn:microsoft.com/office/officeart/2005/8/layout/list1"/>
    <dgm:cxn modelId="{7EFCBFB1-09FA-462F-8047-301D56170E22}" type="presParOf" srcId="{5AF84C2D-CA5A-4E86-B60B-F595E9647C3D}" destId="{E191BA0D-A9FC-4140-A041-7ADF904BCCB5}" srcOrd="8" destOrd="0" presId="urn:microsoft.com/office/officeart/2005/8/layout/list1"/>
    <dgm:cxn modelId="{35D63D96-5560-4FE2-B1C3-97A90D18909F}" type="presParOf" srcId="{E191BA0D-A9FC-4140-A041-7ADF904BCCB5}" destId="{6ECA543F-0F95-41F1-AF7C-49001325242A}" srcOrd="0" destOrd="0" presId="urn:microsoft.com/office/officeart/2005/8/layout/list1"/>
    <dgm:cxn modelId="{E5DB2E23-9198-4583-B600-55EC9A917286}" type="presParOf" srcId="{E191BA0D-A9FC-4140-A041-7ADF904BCCB5}" destId="{E2749E2A-F1A4-412D-87D7-CA5C6555413B}" srcOrd="1" destOrd="0" presId="urn:microsoft.com/office/officeart/2005/8/layout/list1"/>
    <dgm:cxn modelId="{808C40F2-42BD-4304-9F94-FE5DAA0C943C}" type="presParOf" srcId="{5AF84C2D-CA5A-4E86-B60B-F595E9647C3D}" destId="{CEFAA02F-6831-41D3-A3B3-8F80F93970B4}" srcOrd="9" destOrd="0" presId="urn:microsoft.com/office/officeart/2005/8/layout/list1"/>
    <dgm:cxn modelId="{0C660D0A-0DBB-4AC5-A519-9A8DD248B9D5}" type="presParOf" srcId="{5AF84C2D-CA5A-4E86-B60B-F595E9647C3D}" destId="{4CEE7495-8AB2-4624-8D1F-3DD49F5A3F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843E81-80E7-4D01-A4FB-A2EAFF0B43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C9D26D-6D05-4320-9427-47C21011F442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ADDING UP JOIST</a:t>
          </a:r>
          <a:endParaRPr lang="en-US" dirty="0">
            <a:latin typeface="Comic Sans MS" pitchFamily="66" charset="0"/>
          </a:endParaRPr>
        </a:p>
      </dgm:t>
    </dgm:pt>
    <dgm:pt modelId="{E14B9813-B0FA-41AC-B756-9B9C422480AF}" type="parTrans" cxnId="{A972D6BC-807B-46C6-BACF-4F15121E69C3}">
      <dgm:prSet/>
      <dgm:spPr/>
      <dgm:t>
        <a:bodyPr/>
        <a:lstStyle/>
        <a:p>
          <a:endParaRPr lang="en-US"/>
        </a:p>
      </dgm:t>
    </dgm:pt>
    <dgm:pt modelId="{E0736499-035B-4322-96D8-53B82AC407D4}" type="sibTrans" cxnId="{A972D6BC-807B-46C6-BACF-4F15121E69C3}">
      <dgm:prSet/>
      <dgm:spPr/>
      <dgm:t>
        <a:bodyPr/>
        <a:lstStyle/>
        <a:p>
          <a:endParaRPr lang="en-US"/>
        </a:p>
      </dgm:t>
    </dgm:pt>
    <dgm:pt modelId="{E5959842-4C73-4902-A1BA-8C0F790DCBFC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JOIST  IN  INTERSECTION</a:t>
          </a:r>
          <a:endParaRPr lang="en-US" dirty="0">
            <a:latin typeface="Comic Sans MS" pitchFamily="66" charset="0"/>
          </a:endParaRPr>
        </a:p>
      </dgm:t>
    </dgm:pt>
    <dgm:pt modelId="{209239C7-AB51-41F5-A5AB-976001F44B53}" type="parTrans" cxnId="{CD846948-B389-4AD2-8AD4-DAAA95263BD6}">
      <dgm:prSet/>
      <dgm:spPr/>
      <dgm:t>
        <a:bodyPr/>
        <a:lstStyle/>
        <a:p>
          <a:endParaRPr lang="en-US"/>
        </a:p>
      </dgm:t>
    </dgm:pt>
    <dgm:pt modelId="{342186D8-7837-4E1C-91B2-F93A23F9CDCD}" type="sibTrans" cxnId="{CD846948-B389-4AD2-8AD4-DAAA95263BD6}">
      <dgm:prSet/>
      <dgm:spPr/>
      <dgm:t>
        <a:bodyPr/>
        <a:lstStyle/>
        <a:p>
          <a:endParaRPr lang="en-US"/>
        </a:p>
      </dgm:t>
    </dgm:pt>
    <dgm:pt modelId="{D348C14D-E348-4757-B8DD-C0E393EC0943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 PREPARING FOR FOUNDATION</a:t>
          </a:r>
          <a:endParaRPr lang="en-US" dirty="0">
            <a:latin typeface="Comic Sans MS" pitchFamily="66" charset="0"/>
          </a:endParaRPr>
        </a:p>
      </dgm:t>
    </dgm:pt>
    <dgm:pt modelId="{1E50AE18-761D-4F8D-9783-E8FAD364440E}" type="parTrans" cxnId="{C5A3B02B-163A-40DE-9778-1CC9AB101419}">
      <dgm:prSet/>
      <dgm:spPr/>
      <dgm:t>
        <a:bodyPr/>
        <a:lstStyle/>
        <a:p>
          <a:endParaRPr lang="en-US"/>
        </a:p>
      </dgm:t>
    </dgm:pt>
    <dgm:pt modelId="{614FD84C-C7E5-4B76-BF4D-0E27CCB3DB4B}" type="sibTrans" cxnId="{C5A3B02B-163A-40DE-9778-1CC9AB101419}">
      <dgm:prSet/>
      <dgm:spPr/>
      <dgm:t>
        <a:bodyPr/>
        <a:lstStyle/>
        <a:p>
          <a:endParaRPr lang="en-US"/>
        </a:p>
      </dgm:t>
    </dgm:pt>
    <dgm:pt modelId="{448FE6BD-9F6F-48B7-AAD5-E48DD4D1893A}" type="pres">
      <dgm:prSet presAssocID="{57843E81-80E7-4D01-A4FB-A2EAFF0B43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AD5812-CA28-4FEF-BDBF-853688AF87D7}" type="pres">
      <dgm:prSet presAssocID="{52C9D26D-6D05-4320-9427-47C21011F442}" presName="parentLin" presStyleCnt="0"/>
      <dgm:spPr/>
    </dgm:pt>
    <dgm:pt modelId="{ED934C0D-C655-4E10-BDE8-7EB22365F08D}" type="pres">
      <dgm:prSet presAssocID="{52C9D26D-6D05-4320-9427-47C21011F4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B6FA78C-2CE7-4AD7-B58D-139406FFACEB}" type="pres">
      <dgm:prSet presAssocID="{52C9D26D-6D05-4320-9427-47C21011F4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DBDBC-6384-4CC6-96BE-028AB37E4603}" type="pres">
      <dgm:prSet presAssocID="{52C9D26D-6D05-4320-9427-47C21011F442}" presName="negativeSpace" presStyleCnt="0"/>
      <dgm:spPr/>
    </dgm:pt>
    <dgm:pt modelId="{298B985B-A786-45D1-BD80-D8E42A2A6917}" type="pres">
      <dgm:prSet presAssocID="{52C9D26D-6D05-4320-9427-47C21011F442}" presName="childText" presStyleLbl="conFgAcc1" presStyleIdx="0" presStyleCnt="3" custLinFactNeighborX="0" custLinFactNeighborY="-51110">
        <dgm:presLayoutVars>
          <dgm:bulletEnabled val="1"/>
        </dgm:presLayoutVars>
      </dgm:prSet>
      <dgm:spPr/>
    </dgm:pt>
    <dgm:pt modelId="{6C0E2574-DB8B-480A-AA1F-FE3EBEA3F36E}" type="pres">
      <dgm:prSet presAssocID="{E0736499-035B-4322-96D8-53B82AC407D4}" presName="spaceBetweenRectangles" presStyleCnt="0"/>
      <dgm:spPr/>
    </dgm:pt>
    <dgm:pt modelId="{8863B3E2-037F-4A6F-84CB-09A3A3C983A4}" type="pres">
      <dgm:prSet presAssocID="{E5959842-4C73-4902-A1BA-8C0F790DCBFC}" presName="parentLin" presStyleCnt="0"/>
      <dgm:spPr/>
    </dgm:pt>
    <dgm:pt modelId="{2191C828-7842-4CEC-9BC7-ED620994FC7A}" type="pres">
      <dgm:prSet presAssocID="{E5959842-4C73-4902-A1BA-8C0F790DCBF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382634D-8AFB-4EB8-94E8-5A5E204470F2}" type="pres">
      <dgm:prSet presAssocID="{E5959842-4C73-4902-A1BA-8C0F790DCB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0A281-1770-41F3-B466-83B97DC4D935}" type="pres">
      <dgm:prSet presAssocID="{E5959842-4C73-4902-A1BA-8C0F790DCBFC}" presName="negativeSpace" presStyleCnt="0"/>
      <dgm:spPr/>
    </dgm:pt>
    <dgm:pt modelId="{391B1E18-6187-4B47-B63F-4133386E290F}" type="pres">
      <dgm:prSet presAssocID="{E5959842-4C73-4902-A1BA-8C0F790DCBFC}" presName="childText" presStyleLbl="conFgAcc1" presStyleIdx="1" presStyleCnt="3">
        <dgm:presLayoutVars>
          <dgm:bulletEnabled val="1"/>
        </dgm:presLayoutVars>
      </dgm:prSet>
      <dgm:spPr/>
    </dgm:pt>
    <dgm:pt modelId="{F8E81821-46B7-4691-8F31-A8FADCDB4EE6}" type="pres">
      <dgm:prSet presAssocID="{342186D8-7837-4E1C-91B2-F93A23F9CDCD}" presName="spaceBetweenRectangles" presStyleCnt="0"/>
      <dgm:spPr/>
    </dgm:pt>
    <dgm:pt modelId="{0A7D3FE2-256B-4161-9E08-BC84868145F3}" type="pres">
      <dgm:prSet presAssocID="{D348C14D-E348-4757-B8DD-C0E393EC0943}" presName="parentLin" presStyleCnt="0"/>
      <dgm:spPr/>
    </dgm:pt>
    <dgm:pt modelId="{00DA0BE7-DB89-40D9-9799-6F406E1B9F6B}" type="pres">
      <dgm:prSet presAssocID="{D348C14D-E348-4757-B8DD-C0E393EC094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F8B4F6D-890B-4FFF-93A5-3B79C3143BE0}" type="pres">
      <dgm:prSet presAssocID="{D348C14D-E348-4757-B8DD-C0E393EC094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C5605-98AC-469B-8F2D-3F56F0062CB3}" type="pres">
      <dgm:prSet presAssocID="{D348C14D-E348-4757-B8DD-C0E393EC0943}" presName="negativeSpace" presStyleCnt="0"/>
      <dgm:spPr/>
    </dgm:pt>
    <dgm:pt modelId="{5F5C0849-59C4-4E51-BEB3-5998CB431FBE}" type="pres">
      <dgm:prSet presAssocID="{D348C14D-E348-4757-B8DD-C0E393EC0943}" presName="childText" presStyleLbl="conFgAcc1" presStyleIdx="2" presStyleCnt="3" custLinFactNeighborY="-78354">
        <dgm:presLayoutVars>
          <dgm:bulletEnabled val="1"/>
        </dgm:presLayoutVars>
      </dgm:prSet>
      <dgm:spPr/>
    </dgm:pt>
  </dgm:ptLst>
  <dgm:cxnLst>
    <dgm:cxn modelId="{675B50B9-CEE2-417A-BC4B-16CBCB1472B5}" type="presOf" srcId="{D348C14D-E348-4757-B8DD-C0E393EC0943}" destId="{AF8B4F6D-890B-4FFF-93A5-3B79C3143BE0}" srcOrd="1" destOrd="0" presId="urn:microsoft.com/office/officeart/2005/8/layout/list1"/>
    <dgm:cxn modelId="{A972D6BC-807B-46C6-BACF-4F15121E69C3}" srcId="{57843E81-80E7-4D01-A4FB-A2EAFF0B43EB}" destId="{52C9D26D-6D05-4320-9427-47C21011F442}" srcOrd="0" destOrd="0" parTransId="{E14B9813-B0FA-41AC-B756-9B9C422480AF}" sibTransId="{E0736499-035B-4322-96D8-53B82AC407D4}"/>
    <dgm:cxn modelId="{CD846948-B389-4AD2-8AD4-DAAA95263BD6}" srcId="{57843E81-80E7-4D01-A4FB-A2EAFF0B43EB}" destId="{E5959842-4C73-4902-A1BA-8C0F790DCBFC}" srcOrd="1" destOrd="0" parTransId="{209239C7-AB51-41F5-A5AB-976001F44B53}" sibTransId="{342186D8-7837-4E1C-91B2-F93A23F9CDCD}"/>
    <dgm:cxn modelId="{188F84CE-E726-49BD-9A85-99E4366C96F2}" type="presOf" srcId="{E5959842-4C73-4902-A1BA-8C0F790DCBFC}" destId="{E382634D-8AFB-4EB8-94E8-5A5E204470F2}" srcOrd="1" destOrd="0" presId="urn:microsoft.com/office/officeart/2005/8/layout/list1"/>
    <dgm:cxn modelId="{9203C001-5795-4462-90A9-01C1BBDFB6B9}" type="presOf" srcId="{52C9D26D-6D05-4320-9427-47C21011F442}" destId="{0B6FA78C-2CE7-4AD7-B58D-139406FFACEB}" srcOrd="1" destOrd="0" presId="urn:microsoft.com/office/officeart/2005/8/layout/list1"/>
    <dgm:cxn modelId="{B09DD2D6-65B2-4CC3-9722-C689DBE74E3C}" type="presOf" srcId="{57843E81-80E7-4D01-A4FB-A2EAFF0B43EB}" destId="{448FE6BD-9F6F-48B7-AAD5-E48DD4D1893A}" srcOrd="0" destOrd="0" presId="urn:microsoft.com/office/officeart/2005/8/layout/list1"/>
    <dgm:cxn modelId="{B2888C4E-840B-4056-BDE1-E9615916D87A}" type="presOf" srcId="{52C9D26D-6D05-4320-9427-47C21011F442}" destId="{ED934C0D-C655-4E10-BDE8-7EB22365F08D}" srcOrd="0" destOrd="0" presId="urn:microsoft.com/office/officeart/2005/8/layout/list1"/>
    <dgm:cxn modelId="{C5A3B02B-163A-40DE-9778-1CC9AB101419}" srcId="{57843E81-80E7-4D01-A4FB-A2EAFF0B43EB}" destId="{D348C14D-E348-4757-B8DD-C0E393EC0943}" srcOrd="2" destOrd="0" parTransId="{1E50AE18-761D-4F8D-9783-E8FAD364440E}" sibTransId="{614FD84C-C7E5-4B76-BF4D-0E27CCB3DB4B}"/>
    <dgm:cxn modelId="{5742B8CF-7F3A-44E0-B988-2FB31E8DBCCA}" type="presOf" srcId="{D348C14D-E348-4757-B8DD-C0E393EC0943}" destId="{00DA0BE7-DB89-40D9-9799-6F406E1B9F6B}" srcOrd="0" destOrd="0" presId="urn:microsoft.com/office/officeart/2005/8/layout/list1"/>
    <dgm:cxn modelId="{5A7D2FEC-238F-4623-95FA-96DE50B7FFCC}" type="presOf" srcId="{E5959842-4C73-4902-A1BA-8C0F790DCBFC}" destId="{2191C828-7842-4CEC-9BC7-ED620994FC7A}" srcOrd="0" destOrd="0" presId="urn:microsoft.com/office/officeart/2005/8/layout/list1"/>
    <dgm:cxn modelId="{E802B729-A0AB-46FE-A67A-DA41E9D45E01}" type="presParOf" srcId="{448FE6BD-9F6F-48B7-AAD5-E48DD4D1893A}" destId="{0CAD5812-CA28-4FEF-BDBF-853688AF87D7}" srcOrd="0" destOrd="0" presId="urn:microsoft.com/office/officeart/2005/8/layout/list1"/>
    <dgm:cxn modelId="{C39BC360-FE67-4A9F-BA67-F66701981192}" type="presParOf" srcId="{0CAD5812-CA28-4FEF-BDBF-853688AF87D7}" destId="{ED934C0D-C655-4E10-BDE8-7EB22365F08D}" srcOrd="0" destOrd="0" presId="urn:microsoft.com/office/officeart/2005/8/layout/list1"/>
    <dgm:cxn modelId="{3003A0AA-AA69-4BC2-8F24-7FDC1D6F96DF}" type="presParOf" srcId="{0CAD5812-CA28-4FEF-BDBF-853688AF87D7}" destId="{0B6FA78C-2CE7-4AD7-B58D-139406FFACEB}" srcOrd="1" destOrd="0" presId="urn:microsoft.com/office/officeart/2005/8/layout/list1"/>
    <dgm:cxn modelId="{27AA4069-5E6F-4718-A341-0694195C6A92}" type="presParOf" srcId="{448FE6BD-9F6F-48B7-AAD5-E48DD4D1893A}" destId="{90EDBDBC-6384-4CC6-96BE-028AB37E4603}" srcOrd="1" destOrd="0" presId="urn:microsoft.com/office/officeart/2005/8/layout/list1"/>
    <dgm:cxn modelId="{68DA86A0-8F3C-49DC-8C6E-C6C5DA06A393}" type="presParOf" srcId="{448FE6BD-9F6F-48B7-AAD5-E48DD4D1893A}" destId="{298B985B-A786-45D1-BD80-D8E42A2A6917}" srcOrd="2" destOrd="0" presId="urn:microsoft.com/office/officeart/2005/8/layout/list1"/>
    <dgm:cxn modelId="{C25EC688-C76E-4875-860C-77AC4975C99D}" type="presParOf" srcId="{448FE6BD-9F6F-48B7-AAD5-E48DD4D1893A}" destId="{6C0E2574-DB8B-480A-AA1F-FE3EBEA3F36E}" srcOrd="3" destOrd="0" presId="urn:microsoft.com/office/officeart/2005/8/layout/list1"/>
    <dgm:cxn modelId="{289266CF-BE1E-4873-8862-E584F968EB9E}" type="presParOf" srcId="{448FE6BD-9F6F-48B7-AAD5-E48DD4D1893A}" destId="{8863B3E2-037F-4A6F-84CB-09A3A3C983A4}" srcOrd="4" destOrd="0" presId="urn:microsoft.com/office/officeart/2005/8/layout/list1"/>
    <dgm:cxn modelId="{C5FEF51E-7304-435A-8163-16B8686CEE06}" type="presParOf" srcId="{8863B3E2-037F-4A6F-84CB-09A3A3C983A4}" destId="{2191C828-7842-4CEC-9BC7-ED620994FC7A}" srcOrd="0" destOrd="0" presId="urn:microsoft.com/office/officeart/2005/8/layout/list1"/>
    <dgm:cxn modelId="{D524FF5C-5A98-432C-813C-04EAD459D58C}" type="presParOf" srcId="{8863B3E2-037F-4A6F-84CB-09A3A3C983A4}" destId="{E382634D-8AFB-4EB8-94E8-5A5E204470F2}" srcOrd="1" destOrd="0" presId="urn:microsoft.com/office/officeart/2005/8/layout/list1"/>
    <dgm:cxn modelId="{B5D3E4B0-280B-4D30-B9E1-04DD135C7909}" type="presParOf" srcId="{448FE6BD-9F6F-48B7-AAD5-E48DD4D1893A}" destId="{E6B0A281-1770-41F3-B466-83B97DC4D935}" srcOrd="5" destOrd="0" presId="urn:microsoft.com/office/officeart/2005/8/layout/list1"/>
    <dgm:cxn modelId="{0257B08A-6E08-4B4C-9563-E03532790743}" type="presParOf" srcId="{448FE6BD-9F6F-48B7-AAD5-E48DD4D1893A}" destId="{391B1E18-6187-4B47-B63F-4133386E290F}" srcOrd="6" destOrd="0" presId="urn:microsoft.com/office/officeart/2005/8/layout/list1"/>
    <dgm:cxn modelId="{19CA5882-BF1B-4879-9E09-20C5EAA56EAE}" type="presParOf" srcId="{448FE6BD-9F6F-48B7-AAD5-E48DD4D1893A}" destId="{F8E81821-46B7-4691-8F31-A8FADCDB4EE6}" srcOrd="7" destOrd="0" presId="urn:microsoft.com/office/officeart/2005/8/layout/list1"/>
    <dgm:cxn modelId="{42869E87-8E6C-44DB-84DC-8E1897822BFB}" type="presParOf" srcId="{448FE6BD-9F6F-48B7-AAD5-E48DD4D1893A}" destId="{0A7D3FE2-256B-4161-9E08-BC84868145F3}" srcOrd="8" destOrd="0" presId="urn:microsoft.com/office/officeart/2005/8/layout/list1"/>
    <dgm:cxn modelId="{EE8B2356-F405-4D4B-B573-2DAFCCDBC738}" type="presParOf" srcId="{0A7D3FE2-256B-4161-9E08-BC84868145F3}" destId="{00DA0BE7-DB89-40D9-9799-6F406E1B9F6B}" srcOrd="0" destOrd="0" presId="urn:microsoft.com/office/officeart/2005/8/layout/list1"/>
    <dgm:cxn modelId="{933550FF-7051-44D3-9F9A-DB0F771F080E}" type="presParOf" srcId="{0A7D3FE2-256B-4161-9E08-BC84868145F3}" destId="{AF8B4F6D-890B-4FFF-93A5-3B79C3143BE0}" srcOrd="1" destOrd="0" presId="urn:microsoft.com/office/officeart/2005/8/layout/list1"/>
    <dgm:cxn modelId="{8456805D-1132-47CA-86C8-2F60AA18D0E0}" type="presParOf" srcId="{448FE6BD-9F6F-48B7-AAD5-E48DD4D1893A}" destId="{295C5605-98AC-469B-8F2D-3F56F0062CB3}" srcOrd="9" destOrd="0" presId="urn:microsoft.com/office/officeart/2005/8/layout/list1"/>
    <dgm:cxn modelId="{5EFDCA41-60BD-4CCF-9F44-1F8DEC195A54}" type="presParOf" srcId="{448FE6BD-9F6F-48B7-AAD5-E48DD4D1893A}" destId="{5F5C0849-59C4-4E51-BEB3-5998CB431F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1496C-3E24-4B01-A990-9825CBB41F5A}">
      <dsp:nvSpPr>
        <dsp:cNvPr id="0" name=""/>
        <dsp:cNvSpPr/>
      </dsp:nvSpPr>
      <dsp:spPr>
        <a:xfrm>
          <a:off x="0" y="346799"/>
          <a:ext cx="525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0189D-56AC-4DE2-A06A-34A68C57AD2A}">
      <dsp:nvSpPr>
        <dsp:cNvPr id="0" name=""/>
        <dsp:cNvSpPr/>
      </dsp:nvSpPr>
      <dsp:spPr>
        <a:xfrm>
          <a:off x="262890" y="199199"/>
          <a:ext cx="368046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tx1"/>
              </a:solidFill>
              <a:latin typeface="Comic Sans MS" pitchFamily="66" charset="0"/>
            </a:rPr>
            <a:t>SITE INFORMATION</a:t>
          </a:r>
          <a:endParaRPr lang="en-US" sz="1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7300" y="213609"/>
        <a:ext cx="3651640" cy="266380"/>
      </dsp:txXfrm>
    </dsp:sp>
    <dsp:sp modelId="{4801821B-9100-48E5-900B-9F541FD5C3CE}">
      <dsp:nvSpPr>
        <dsp:cNvPr id="0" name=""/>
        <dsp:cNvSpPr/>
      </dsp:nvSpPr>
      <dsp:spPr>
        <a:xfrm>
          <a:off x="0" y="800399"/>
          <a:ext cx="525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61E82-C2A5-4F00-815C-40B6BE9907AA}">
      <dsp:nvSpPr>
        <dsp:cNvPr id="0" name=""/>
        <dsp:cNvSpPr/>
      </dsp:nvSpPr>
      <dsp:spPr>
        <a:xfrm>
          <a:off x="262890" y="652799"/>
          <a:ext cx="368046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Comic Sans MS" pitchFamily="66" charset="0"/>
            </a:rPr>
            <a:t>DEFINITION</a:t>
          </a:r>
          <a:endParaRPr lang="en-US" sz="1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7300" y="667209"/>
        <a:ext cx="3651640" cy="266380"/>
      </dsp:txXfrm>
    </dsp:sp>
    <dsp:sp modelId="{FF772B2B-D307-4FD5-84C2-55A2293AF70D}">
      <dsp:nvSpPr>
        <dsp:cNvPr id="0" name=""/>
        <dsp:cNvSpPr/>
      </dsp:nvSpPr>
      <dsp:spPr>
        <a:xfrm>
          <a:off x="0" y="1253999"/>
          <a:ext cx="525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FEFF3-2DCE-4A62-9766-D171C751CCB2}">
      <dsp:nvSpPr>
        <dsp:cNvPr id="0" name=""/>
        <dsp:cNvSpPr/>
      </dsp:nvSpPr>
      <dsp:spPr>
        <a:xfrm>
          <a:off x="262890" y="1106399"/>
          <a:ext cx="368046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Comic Sans MS" pitchFamily="66" charset="0"/>
            </a:rPr>
            <a:t>PURPOSES</a:t>
          </a:r>
          <a:endParaRPr lang="en-US" sz="1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7300" y="1120809"/>
        <a:ext cx="3651640" cy="266380"/>
      </dsp:txXfrm>
    </dsp:sp>
    <dsp:sp modelId="{29C0A852-5120-4851-8D42-74ECCFE982CD}">
      <dsp:nvSpPr>
        <dsp:cNvPr id="0" name=""/>
        <dsp:cNvSpPr/>
      </dsp:nvSpPr>
      <dsp:spPr>
        <a:xfrm>
          <a:off x="0" y="1707599"/>
          <a:ext cx="525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B322F-2476-4131-BE5C-3420D125AEF6}">
      <dsp:nvSpPr>
        <dsp:cNvPr id="0" name=""/>
        <dsp:cNvSpPr/>
      </dsp:nvSpPr>
      <dsp:spPr>
        <a:xfrm>
          <a:off x="262890" y="1559999"/>
          <a:ext cx="368046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Comic Sans MS" pitchFamily="66" charset="0"/>
            </a:rPr>
            <a:t>INSTRUMENTS USED</a:t>
          </a:r>
          <a:endParaRPr lang="en-US" sz="1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7300" y="1574409"/>
        <a:ext cx="3651640" cy="266380"/>
      </dsp:txXfrm>
    </dsp:sp>
    <dsp:sp modelId="{94D8074A-1004-4A17-A125-FD56EB114C07}">
      <dsp:nvSpPr>
        <dsp:cNvPr id="0" name=""/>
        <dsp:cNvSpPr/>
      </dsp:nvSpPr>
      <dsp:spPr>
        <a:xfrm>
          <a:off x="0" y="2161199"/>
          <a:ext cx="525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884DA-5162-4403-9F44-606AD3B04D61}">
      <dsp:nvSpPr>
        <dsp:cNvPr id="0" name=""/>
        <dsp:cNvSpPr/>
      </dsp:nvSpPr>
      <dsp:spPr>
        <a:xfrm>
          <a:off x="262890" y="2013599"/>
          <a:ext cx="368046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Comic Sans MS" pitchFamily="66" charset="0"/>
            </a:rPr>
            <a:t>PILING PROCEDURE</a:t>
          </a:r>
          <a:endParaRPr lang="en-US" sz="1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7300" y="2028009"/>
        <a:ext cx="3651640" cy="266380"/>
      </dsp:txXfrm>
    </dsp:sp>
    <dsp:sp modelId="{BDFC35F7-286C-491D-B7B6-6D5E29716749}">
      <dsp:nvSpPr>
        <dsp:cNvPr id="0" name=""/>
        <dsp:cNvSpPr/>
      </dsp:nvSpPr>
      <dsp:spPr>
        <a:xfrm>
          <a:off x="0" y="2614799"/>
          <a:ext cx="525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47201-FBF2-4B4E-893B-E2C54AC0134D}">
      <dsp:nvSpPr>
        <dsp:cNvPr id="0" name=""/>
        <dsp:cNvSpPr/>
      </dsp:nvSpPr>
      <dsp:spPr>
        <a:xfrm>
          <a:off x="262890" y="2467199"/>
          <a:ext cx="368046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Comic Sans MS" pitchFamily="66" charset="0"/>
            </a:rPr>
            <a:t>AUXILIARY STRUCTURES</a:t>
          </a:r>
          <a:endParaRPr lang="en-US" sz="1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7300" y="2481609"/>
        <a:ext cx="3651640" cy="266380"/>
      </dsp:txXfrm>
    </dsp:sp>
    <dsp:sp modelId="{310BED37-A00E-4C2E-BBF9-BE2864E199E2}">
      <dsp:nvSpPr>
        <dsp:cNvPr id="0" name=""/>
        <dsp:cNvSpPr/>
      </dsp:nvSpPr>
      <dsp:spPr>
        <a:xfrm>
          <a:off x="0" y="3068399"/>
          <a:ext cx="525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A6B04-135F-4FF3-A00B-01D1676CF613}">
      <dsp:nvSpPr>
        <dsp:cNvPr id="0" name=""/>
        <dsp:cNvSpPr/>
      </dsp:nvSpPr>
      <dsp:spPr>
        <a:xfrm>
          <a:off x="262890" y="2920799"/>
          <a:ext cx="368046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Comic Sans MS" pitchFamily="66" charset="0"/>
            </a:rPr>
            <a:t>ARISING  SITUATIONS</a:t>
          </a:r>
          <a:endParaRPr lang="en-US" sz="1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7300" y="2935209"/>
        <a:ext cx="3651640" cy="266380"/>
      </dsp:txXfrm>
    </dsp:sp>
    <dsp:sp modelId="{FAF4F355-2313-407D-A22A-6249D1C0E665}">
      <dsp:nvSpPr>
        <dsp:cNvPr id="0" name=""/>
        <dsp:cNvSpPr/>
      </dsp:nvSpPr>
      <dsp:spPr>
        <a:xfrm>
          <a:off x="0" y="3522000"/>
          <a:ext cx="525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D51A4-9FE0-4CB3-8665-55B9AF0367B4}">
      <dsp:nvSpPr>
        <dsp:cNvPr id="0" name=""/>
        <dsp:cNvSpPr/>
      </dsp:nvSpPr>
      <dsp:spPr>
        <a:xfrm>
          <a:off x="262890" y="3374399"/>
          <a:ext cx="368046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Comic Sans MS" pitchFamily="66" charset="0"/>
            </a:rPr>
            <a:t>ADVANTAGES</a:t>
          </a:r>
          <a:endParaRPr lang="en-US" sz="1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7300" y="3388809"/>
        <a:ext cx="3651640" cy="266380"/>
      </dsp:txXfrm>
    </dsp:sp>
    <dsp:sp modelId="{8642C4F6-4C9B-4D6D-BF6D-CB434C8D0E2F}">
      <dsp:nvSpPr>
        <dsp:cNvPr id="0" name=""/>
        <dsp:cNvSpPr/>
      </dsp:nvSpPr>
      <dsp:spPr>
        <a:xfrm>
          <a:off x="0" y="3975600"/>
          <a:ext cx="525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CD58C-6001-4DB9-A416-8608073D730E}">
      <dsp:nvSpPr>
        <dsp:cNvPr id="0" name=""/>
        <dsp:cNvSpPr/>
      </dsp:nvSpPr>
      <dsp:spPr>
        <a:xfrm>
          <a:off x="262890" y="3828000"/>
          <a:ext cx="368046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Comic Sans MS" pitchFamily="66" charset="0"/>
            </a:rPr>
            <a:t>DRAWBACKS</a:t>
          </a:r>
          <a:endParaRPr lang="en-US" sz="1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7300" y="3842410"/>
        <a:ext cx="3651640" cy="266380"/>
      </dsp:txXfrm>
    </dsp:sp>
    <dsp:sp modelId="{DC7D3D32-8F25-47F5-8B78-A691488761A9}">
      <dsp:nvSpPr>
        <dsp:cNvPr id="0" name=""/>
        <dsp:cNvSpPr/>
      </dsp:nvSpPr>
      <dsp:spPr>
        <a:xfrm>
          <a:off x="0" y="4429200"/>
          <a:ext cx="525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2B533-DD42-4A31-9944-4E79C87C8F42}">
      <dsp:nvSpPr>
        <dsp:cNvPr id="0" name=""/>
        <dsp:cNvSpPr/>
      </dsp:nvSpPr>
      <dsp:spPr>
        <a:xfrm>
          <a:off x="262890" y="4281600"/>
          <a:ext cx="368046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Comic Sans MS" pitchFamily="66" charset="0"/>
            </a:rPr>
            <a:t>PROTECTIONS</a:t>
          </a:r>
          <a:endParaRPr lang="en-US" sz="1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7300" y="4296010"/>
        <a:ext cx="3651640" cy="266380"/>
      </dsp:txXfrm>
    </dsp:sp>
    <dsp:sp modelId="{AC4B61D7-008D-4449-9453-F55529EC3F86}">
      <dsp:nvSpPr>
        <dsp:cNvPr id="0" name=""/>
        <dsp:cNvSpPr/>
      </dsp:nvSpPr>
      <dsp:spPr>
        <a:xfrm>
          <a:off x="0" y="4882800"/>
          <a:ext cx="525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BD085-3320-4E7C-AF91-07D06037073A}">
      <dsp:nvSpPr>
        <dsp:cNvPr id="0" name=""/>
        <dsp:cNvSpPr/>
      </dsp:nvSpPr>
      <dsp:spPr>
        <a:xfrm>
          <a:off x="262890" y="4735200"/>
          <a:ext cx="368046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  <a:latin typeface="Comic Sans MS" pitchFamily="66" charset="0"/>
            </a:rPr>
            <a:t>IN THE CONTEXT OF BANGLADESH</a:t>
          </a:r>
          <a:endParaRPr lang="en-US" sz="1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7300" y="4749610"/>
        <a:ext cx="365164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932DF-3B5E-47C8-B707-B20CDA5B4452}">
      <dsp:nvSpPr>
        <dsp:cNvPr id="0" name=""/>
        <dsp:cNvSpPr/>
      </dsp:nvSpPr>
      <dsp:spPr>
        <a:xfrm>
          <a:off x="0" y="257520"/>
          <a:ext cx="4800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BA4E9-B2FD-4A2A-A687-288627D4EE04}">
      <dsp:nvSpPr>
        <dsp:cNvPr id="0" name=""/>
        <dsp:cNvSpPr/>
      </dsp:nvSpPr>
      <dsp:spPr>
        <a:xfrm>
          <a:off x="240030" y="21360"/>
          <a:ext cx="33604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itchFamily="66" charset="0"/>
            </a:rPr>
            <a:t>DIGING PITS FOR PILING</a:t>
          </a:r>
          <a:endParaRPr lang="en-US" sz="1600" kern="1200" dirty="0">
            <a:latin typeface="Comic Sans MS" pitchFamily="66" charset="0"/>
          </a:endParaRPr>
        </a:p>
      </dsp:txBody>
      <dsp:txXfrm>
        <a:off x="263087" y="44417"/>
        <a:ext cx="3314306" cy="426206"/>
      </dsp:txXfrm>
    </dsp:sp>
    <dsp:sp modelId="{183B8AF4-8F92-4207-BA24-DA3E4FDDB21D}">
      <dsp:nvSpPr>
        <dsp:cNvPr id="0" name=""/>
        <dsp:cNvSpPr/>
      </dsp:nvSpPr>
      <dsp:spPr>
        <a:xfrm>
          <a:off x="0" y="983280"/>
          <a:ext cx="4800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CACA7-1A57-4BEC-ABC0-EC7C25F29C6B}">
      <dsp:nvSpPr>
        <dsp:cNvPr id="0" name=""/>
        <dsp:cNvSpPr/>
      </dsp:nvSpPr>
      <dsp:spPr>
        <a:xfrm>
          <a:off x="240030" y="747120"/>
          <a:ext cx="33604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itchFamily="66" charset="0"/>
            </a:rPr>
            <a:t>BUILDING REINFORCEMENT</a:t>
          </a:r>
          <a:endParaRPr lang="en-US" sz="1600" kern="1200" dirty="0">
            <a:latin typeface="Comic Sans MS" pitchFamily="66" charset="0"/>
          </a:endParaRPr>
        </a:p>
      </dsp:txBody>
      <dsp:txXfrm>
        <a:off x="263087" y="770177"/>
        <a:ext cx="3314306" cy="426206"/>
      </dsp:txXfrm>
    </dsp:sp>
    <dsp:sp modelId="{C20BF4A3-FB8C-4CA0-A97E-0D58F6F51671}">
      <dsp:nvSpPr>
        <dsp:cNvPr id="0" name=""/>
        <dsp:cNvSpPr/>
      </dsp:nvSpPr>
      <dsp:spPr>
        <a:xfrm>
          <a:off x="0" y="1580146"/>
          <a:ext cx="4800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8890B-B7E1-416C-A722-711884B3F3FF}">
      <dsp:nvSpPr>
        <dsp:cNvPr id="0" name=""/>
        <dsp:cNvSpPr/>
      </dsp:nvSpPr>
      <dsp:spPr>
        <a:xfrm>
          <a:off x="240030" y="1472880"/>
          <a:ext cx="33604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itchFamily="66" charset="0"/>
            </a:rPr>
            <a:t>CASTING PILES</a:t>
          </a:r>
          <a:endParaRPr lang="en-US" sz="1600" kern="1200" dirty="0">
            <a:latin typeface="Comic Sans MS" pitchFamily="66" charset="0"/>
          </a:endParaRPr>
        </a:p>
      </dsp:txBody>
      <dsp:txXfrm>
        <a:off x="263087" y="1495937"/>
        <a:ext cx="331430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149A6-A417-428A-BEC1-D8DD9C7C38F0}">
      <dsp:nvSpPr>
        <dsp:cNvPr id="0" name=""/>
        <dsp:cNvSpPr/>
      </dsp:nvSpPr>
      <dsp:spPr>
        <a:xfrm>
          <a:off x="0" y="269999"/>
          <a:ext cx="4800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148CD-FE64-48B0-B903-3CF322D265EC}">
      <dsp:nvSpPr>
        <dsp:cNvPr id="0" name=""/>
        <dsp:cNvSpPr/>
      </dsp:nvSpPr>
      <dsp:spPr>
        <a:xfrm>
          <a:off x="240030" y="48599"/>
          <a:ext cx="33604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omic Sans MS" pitchFamily="66" charset="0"/>
            </a:rPr>
            <a:t>SETTING PILES</a:t>
          </a:r>
          <a:endParaRPr lang="en-US" sz="1500" kern="1200" dirty="0">
            <a:latin typeface="Comic Sans MS" pitchFamily="66" charset="0"/>
          </a:endParaRPr>
        </a:p>
      </dsp:txBody>
      <dsp:txXfrm>
        <a:off x="261646" y="70215"/>
        <a:ext cx="3317188" cy="399568"/>
      </dsp:txXfrm>
    </dsp:sp>
    <dsp:sp modelId="{8241C905-3364-4A16-9BD7-E9F944C00C78}">
      <dsp:nvSpPr>
        <dsp:cNvPr id="0" name=""/>
        <dsp:cNvSpPr/>
      </dsp:nvSpPr>
      <dsp:spPr>
        <a:xfrm>
          <a:off x="0" y="950400"/>
          <a:ext cx="4800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A4CB9-317C-4F7F-998E-E5DBC488920B}">
      <dsp:nvSpPr>
        <dsp:cNvPr id="0" name=""/>
        <dsp:cNvSpPr/>
      </dsp:nvSpPr>
      <dsp:spPr>
        <a:xfrm>
          <a:off x="240030" y="728999"/>
          <a:ext cx="33604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omic Sans MS" pitchFamily="66" charset="0"/>
            </a:rPr>
            <a:t>CONSTRUCTING TIE BEAM</a:t>
          </a:r>
          <a:endParaRPr lang="en-US" sz="1500" kern="1200" dirty="0">
            <a:latin typeface="Comic Sans MS" pitchFamily="66" charset="0"/>
          </a:endParaRPr>
        </a:p>
      </dsp:txBody>
      <dsp:txXfrm>
        <a:off x="261646" y="750615"/>
        <a:ext cx="3317188" cy="399568"/>
      </dsp:txXfrm>
    </dsp:sp>
    <dsp:sp modelId="{4CEE7495-8AB2-4624-8D1F-3DD49F5A3FDD}">
      <dsp:nvSpPr>
        <dsp:cNvPr id="0" name=""/>
        <dsp:cNvSpPr/>
      </dsp:nvSpPr>
      <dsp:spPr>
        <a:xfrm>
          <a:off x="0" y="1630800"/>
          <a:ext cx="4800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49E2A-F1A4-412D-87D7-CA5C6555413B}">
      <dsp:nvSpPr>
        <dsp:cNvPr id="0" name=""/>
        <dsp:cNvSpPr/>
      </dsp:nvSpPr>
      <dsp:spPr>
        <a:xfrm>
          <a:off x="240030" y="1409400"/>
          <a:ext cx="33604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omic Sans MS" pitchFamily="66" charset="0"/>
            </a:rPr>
            <a:t>EXCAVATION</a:t>
          </a:r>
          <a:endParaRPr lang="en-US" sz="1500" kern="1200" dirty="0">
            <a:latin typeface="Comic Sans MS" pitchFamily="66" charset="0"/>
          </a:endParaRPr>
        </a:p>
      </dsp:txBody>
      <dsp:txXfrm>
        <a:off x="261646" y="1431016"/>
        <a:ext cx="3317188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B985B-A786-45D1-BD80-D8E42A2A6917}">
      <dsp:nvSpPr>
        <dsp:cNvPr id="0" name=""/>
        <dsp:cNvSpPr/>
      </dsp:nvSpPr>
      <dsp:spPr>
        <a:xfrm>
          <a:off x="0" y="228600"/>
          <a:ext cx="4800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FA78C-2CE7-4AD7-B58D-139406FFACEB}">
      <dsp:nvSpPr>
        <dsp:cNvPr id="0" name=""/>
        <dsp:cNvSpPr/>
      </dsp:nvSpPr>
      <dsp:spPr>
        <a:xfrm>
          <a:off x="240030" y="48599"/>
          <a:ext cx="33604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omic Sans MS" pitchFamily="66" charset="0"/>
            </a:rPr>
            <a:t>ADDING UP JOIST</a:t>
          </a:r>
          <a:endParaRPr lang="en-US" sz="1500" kern="1200" dirty="0">
            <a:latin typeface="Comic Sans MS" pitchFamily="66" charset="0"/>
          </a:endParaRPr>
        </a:p>
      </dsp:txBody>
      <dsp:txXfrm>
        <a:off x="261646" y="70215"/>
        <a:ext cx="3317188" cy="399568"/>
      </dsp:txXfrm>
    </dsp:sp>
    <dsp:sp modelId="{391B1E18-6187-4B47-B63F-4133386E290F}">
      <dsp:nvSpPr>
        <dsp:cNvPr id="0" name=""/>
        <dsp:cNvSpPr/>
      </dsp:nvSpPr>
      <dsp:spPr>
        <a:xfrm>
          <a:off x="0" y="950400"/>
          <a:ext cx="4800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2634D-8AFB-4EB8-94E8-5A5E204470F2}">
      <dsp:nvSpPr>
        <dsp:cNvPr id="0" name=""/>
        <dsp:cNvSpPr/>
      </dsp:nvSpPr>
      <dsp:spPr>
        <a:xfrm>
          <a:off x="240030" y="728999"/>
          <a:ext cx="33604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omic Sans MS" pitchFamily="66" charset="0"/>
            </a:rPr>
            <a:t>JOIST  IN  INTERSECTION</a:t>
          </a:r>
          <a:endParaRPr lang="en-US" sz="1500" kern="1200" dirty="0">
            <a:latin typeface="Comic Sans MS" pitchFamily="66" charset="0"/>
          </a:endParaRPr>
        </a:p>
      </dsp:txBody>
      <dsp:txXfrm>
        <a:off x="261646" y="750615"/>
        <a:ext cx="3317188" cy="399568"/>
      </dsp:txXfrm>
    </dsp:sp>
    <dsp:sp modelId="{5F5C0849-59C4-4E51-BEB3-5998CB431FBE}">
      <dsp:nvSpPr>
        <dsp:cNvPr id="0" name=""/>
        <dsp:cNvSpPr/>
      </dsp:nvSpPr>
      <dsp:spPr>
        <a:xfrm>
          <a:off x="0" y="1457324"/>
          <a:ext cx="4800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B4F6D-890B-4FFF-93A5-3B79C3143BE0}">
      <dsp:nvSpPr>
        <dsp:cNvPr id="0" name=""/>
        <dsp:cNvSpPr/>
      </dsp:nvSpPr>
      <dsp:spPr>
        <a:xfrm>
          <a:off x="240030" y="1409400"/>
          <a:ext cx="33604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omic Sans MS" pitchFamily="66" charset="0"/>
            </a:rPr>
            <a:t> PREPARING FOR FOUNDATION</a:t>
          </a:r>
          <a:endParaRPr lang="en-US" sz="1500" kern="1200" dirty="0">
            <a:latin typeface="Comic Sans MS" pitchFamily="66" charset="0"/>
          </a:endParaRPr>
        </a:p>
      </dsp:txBody>
      <dsp:txXfrm>
        <a:off x="261646" y="1431016"/>
        <a:ext cx="331718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DE196-D4C2-4645-AD14-F5512B9D64BB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BAB67-D8A5-491C-9D06-F24DAC65C0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19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B67-D8A5-491C-9D06-F24DAC65C0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994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AB67-D8A5-491C-9D06-F24DAC65C01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337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048E-1361-4E30-BB85-3A5E5DAFB669}" type="datetimeFigureOut">
              <a:rPr lang="en-US" smtClean="0"/>
              <a:pPr/>
              <a:t>22-Oct-14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7287-2BDC-45CA-B6CC-A9507EB696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lgerian" pitchFamily="82" charset="0"/>
              </a:rPr>
              <a:t>BANGLADESH UNIVERSITY OF ENGINEERING &amp; TECNOLOGY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965" y="2895600"/>
            <a:ext cx="8670636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32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COURSE NO : CE 200</a:t>
            </a:r>
          </a:p>
          <a:p>
            <a:pPr algn="ctr"/>
            <a:r>
              <a:rPr lang="en-GB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ea typeface="Tahoma" pitchFamily="34" charset="0"/>
                <a:cs typeface="Tahoma" pitchFamily="34" charset="0"/>
              </a:rPr>
              <a:t>COURSE TITTLE : DETAILS OF CONSTRUCTION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uhaus 93" pitchFamily="8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INDIGO\Pictures\BACKGROUNDS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52400"/>
            <a:ext cx="9372600" cy="702944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990600"/>
            <a:ext cx="79248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BANGLADESH UNIVERSITY OF ENGINEERING &amp; TECNOLOGY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971799"/>
            <a:ext cx="739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ea typeface="Tahoma" pitchFamily="34" charset="0"/>
                <a:cs typeface="Tahoma" pitchFamily="34" charset="0"/>
              </a:rPr>
              <a:t>COURSE NO : CE 200</a:t>
            </a:r>
          </a:p>
          <a:p>
            <a:pPr algn="ctr"/>
            <a:r>
              <a:rPr lang="en-GB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adway" pitchFamily="82" charset="0"/>
                <a:ea typeface="Tahoma" pitchFamily="34" charset="0"/>
                <a:cs typeface="Tahoma" pitchFamily="34" charset="0"/>
              </a:rPr>
              <a:t>COURSE TITTLE : DETAILS OF CONSTRUCTION</a:t>
            </a:r>
            <a:endParaRPr lang="en-US" sz="3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adway" pitchFamily="82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4" descr="00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14400"/>
            <a:ext cx="3913187" cy="573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505200" y="1676400"/>
            <a:ext cx="2819400" cy="76200"/>
          </a:xfrm>
          <a:prstGeom prst="straightConnector1">
            <a:avLst/>
          </a:prstGeom>
          <a:ln w="5715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657600" y="1828800"/>
            <a:ext cx="2667000" cy="609600"/>
          </a:xfrm>
          <a:prstGeom prst="straightConnector1">
            <a:avLst/>
          </a:prstGeom>
          <a:ln w="5715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95600" y="1828802"/>
            <a:ext cx="3352800" cy="304798"/>
          </a:xfrm>
          <a:prstGeom prst="straightConnector1">
            <a:avLst/>
          </a:prstGeom>
          <a:ln w="57150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24600" y="1524000"/>
            <a:ext cx="1837362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latin typeface="Bradley Hand ITC" pitchFamily="66" charset="0"/>
              </a:rPr>
              <a:t>Tri pod</a:t>
            </a:r>
            <a:endParaRPr lang="en-US" sz="4400" b="1" dirty="0">
              <a:latin typeface="Bradley Hand ITC" pitchFamily="66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>
            <a:off x="4419600" y="3733800"/>
            <a:ext cx="2362200" cy="381000"/>
          </a:xfrm>
          <a:prstGeom prst="bentConnector3">
            <a:avLst>
              <a:gd name="adj1" fmla="val 50000"/>
            </a:avLst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4419600" y="4114800"/>
            <a:ext cx="2362200" cy="533400"/>
          </a:xfrm>
          <a:prstGeom prst="bentConnector3">
            <a:avLst>
              <a:gd name="adj1" fmla="val 50000"/>
            </a:avLst>
          </a:prstGeom>
          <a:ln w="571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53200" y="3962400"/>
            <a:ext cx="1944185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 smtClean="0">
                <a:latin typeface="Bradley Hand ITC" pitchFamily="66" charset="0"/>
              </a:rPr>
              <a:t>Tri rope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28600"/>
            <a:ext cx="763061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Bodoni MT Black" pitchFamily="18" charset="0"/>
              </a:rPr>
              <a:t>EQUIPMENT USED FOR HAMMERING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Bodoni MT Black" pitchFamily="18" charset="0"/>
            </a:endParaRPr>
          </a:p>
        </p:txBody>
      </p:sp>
      <p:pic>
        <p:nvPicPr>
          <p:cNvPr id="15" name="Picture 14" descr="C:\Users\INDIGO\Desktop\smita\DETAILS OF CONSTRUCTION\photos\Pile-Driving-Equip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990600"/>
            <a:ext cx="4957762" cy="5486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</p:pic>
      <p:sp>
        <p:nvSpPr>
          <p:cNvPr id="16" name="Rectangle 15"/>
          <p:cNvSpPr/>
          <p:nvPr/>
        </p:nvSpPr>
        <p:spPr>
          <a:xfrm>
            <a:off x="838200" y="1828801"/>
            <a:ext cx="2590800" cy="4571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Below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Centaur" pitchFamily="18" charset="0"/>
              </a:rPr>
              <a:t>Shore piles driven underground by hammering through a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CRANE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447800" y="838200"/>
          <a:ext cx="4800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460938" y="2808889"/>
          <a:ext cx="4800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447801" y="4800600"/>
          <a:ext cx="4800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0"/>
            <a:ext cx="88392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doni MT Black" pitchFamily="18" charset="0"/>
                <a:ea typeface="Calibri" pitchFamily="34" charset="0"/>
                <a:cs typeface="Times New Roman" pitchFamily="18" charset="0"/>
              </a:rPr>
              <a:t>PROCEDURE :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P spid="10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1"/>
            <a:ext cx="54864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DIGING PITS FOR PILING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Pits are dug for piling with the help of wash boring on the border line of area.</a:t>
            </a:r>
            <a:endParaRPr lang="en-US" sz="2800" i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343400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Pits are generally dug 55’ deep.</a:t>
            </a:r>
            <a:endParaRPr lang="en-US" sz="2800" i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1000" y="44958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381000" y="22098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600200"/>
            <a:ext cx="3962400" cy="4724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34200" y="2546037"/>
            <a:ext cx="1066800" cy="1295400"/>
          </a:xfrm>
          <a:prstGeom prst="ellipse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 animBg="1"/>
      <p:bldP spid="8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638104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5050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RE- INFORCEMENT BAR SETTING</a:t>
            </a:r>
            <a:endParaRPr lang="en-US" sz="3600" dirty="0"/>
          </a:p>
        </p:txBody>
      </p:sp>
      <p:sp>
        <p:nvSpPr>
          <p:cNvPr id="7" name="Text Placeholder 3"/>
          <p:cNvSpPr>
            <a:spLocks noGrp="1"/>
          </p:cNvSpPr>
          <p:nvPr/>
        </p:nvSpPr>
        <p:spPr>
          <a:xfrm>
            <a:off x="304800" y="1447800"/>
            <a:ext cx="1981200" cy="4343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 smtClean="0"/>
              <a:t>SETTING PARTS</a:t>
            </a:r>
          </a:p>
          <a:p>
            <a:pPr marL="342900" indent="-342900" algn="ctr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Main rebar</a:t>
            </a:r>
          </a:p>
          <a:p>
            <a:pPr marL="342900" indent="-342900" algn="ctr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Spirals</a:t>
            </a:r>
          </a:p>
          <a:p>
            <a:pPr marL="342900" indent="-342900" algn="ctr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Disk</a:t>
            </a:r>
          </a:p>
        </p:txBody>
      </p:sp>
      <p:pic>
        <p:nvPicPr>
          <p:cNvPr id="9" name="Picture 8" descr="IMG_087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1524000"/>
            <a:ext cx="5867400" cy="2171700"/>
          </a:xfrm>
          <a:prstGeom prst="rect">
            <a:avLst/>
          </a:prstGeom>
        </p:spPr>
      </p:pic>
      <p:pic>
        <p:nvPicPr>
          <p:cNvPr id="10" name="Picture 9" descr="DSC0012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0" y="3810000"/>
            <a:ext cx="5892800" cy="2209800"/>
          </a:xfrm>
          <a:prstGeom prst="rect">
            <a:avLst/>
          </a:prstGeom>
        </p:spPr>
      </p:pic>
      <p:pic>
        <p:nvPicPr>
          <p:cNvPr id="11" name="Picture 10" descr="DSC0017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7000" y="1295400"/>
            <a:ext cx="5943600" cy="46482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162800" y="2438400"/>
            <a:ext cx="533400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019800" y="2057400"/>
            <a:ext cx="533400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953000" y="2286000"/>
            <a:ext cx="533400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962400" y="2514600"/>
            <a:ext cx="533400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3962400" y="1676400"/>
            <a:ext cx="2057400" cy="1447800"/>
          </a:xfrm>
          <a:prstGeom prst="leftArrowCallout">
            <a:avLst>
              <a:gd name="adj1" fmla="val 27426"/>
              <a:gd name="adj2" fmla="val 25000"/>
              <a:gd name="adj3" fmla="val 23684"/>
              <a:gd name="adj4" fmla="val 77315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7A8B9"/>
            </a:solidFill>
            <a:miter lim="800000"/>
            <a:headEnd/>
            <a:tailEnd/>
          </a:ln>
          <a:scene3d>
            <a:camera prst="perspectiveLeft"/>
            <a:lightRig rig="threePt" dir="t"/>
          </a:scene3d>
        </p:spPr>
        <p:txBody>
          <a:bodyPr rot="10800000" wrap="none" anchor="ctr"/>
          <a:lstStyle/>
          <a:p>
            <a:r>
              <a:rPr lang="en-US" sz="2400" b="1" dirty="0" smtClean="0">
                <a:solidFill>
                  <a:srgbClr val="2A2A7E"/>
                </a:solidFill>
                <a:cs typeface="Arial" charset="0"/>
              </a:rPr>
              <a:t>16mm </a:t>
            </a:r>
            <a:r>
              <a:rPr lang="en-US" sz="2400" b="1" dirty="0" err="1" smtClean="0">
                <a:solidFill>
                  <a:srgbClr val="2A2A7E"/>
                </a:solidFill>
                <a:cs typeface="Arial" charset="0"/>
              </a:rPr>
              <a:t>dia</a:t>
            </a:r>
            <a:r>
              <a:rPr lang="en-US" sz="2400" b="1" dirty="0" smtClean="0">
                <a:solidFill>
                  <a:srgbClr val="2A2A7E"/>
                </a:solidFill>
                <a:cs typeface="Arial" charset="0"/>
              </a:rPr>
              <a:t> </a:t>
            </a:r>
          </a:p>
          <a:p>
            <a:r>
              <a:rPr lang="en-US" sz="2400" b="1" dirty="0" smtClean="0">
                <a:solidFill>
                  <a:srgbClr val="2A2A7E"/>
                </a:solidFill>
                <a:cs typeface="Arial" charset="0"/>
              </a:rPr>
              <a:t>straight </a:t>
            </a:r>
          </a:p>
          <a:p>
            <a:r>
              <a:rPr lang="en-US" sz="2400" b="1" dirty="0" smtClean="0">
                <a:solidFill>
                  <a:srgbClr val="2A2A7E"/>
                </a:solidFill>
                <a:cs typeface="Arial" charset="0"/>
              </a:rPr>
              <a:t>bars</a:t>
            </a:r>
            <a:endParaRPr lang="en-US" sz="2400" b="1" dirty="0">
              <a:solidFill>
                <a:srgbClr val="2A2A7E"/>
              </a:solidFill>
              <a:cs typeface="Arial" charset="0"/>
            </a:endParaRPr>
          </a:p>
        </p:txBody>
      </p:sp>
      <p:pic>
        <p:nvPicPr>
          <p:cNvPr id="16" name="Picture 15" descr="IMG_08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1295400"/>
            <a:ext cx="5384800" cy="4038600"/>
          </a:xfrm>
          <a:prstGeom prst="rect">
            <a:avLst/>
          </a:prstGeom>
        </p:spPr>
      </p:pic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324600" y="3048000"/>
            <a:ext cx="2438400" cy="914400"/>
          </a:xfrm>
          <a:prstGeom prst="leftArrowCallout">
            <a:avLst>
              <a:gd name="adj1" fmla="val 27426"/>
              <a:gd name="adj2" fmla="val 25000"/>
              <a:gd name="adj3" fmla="val 44444"/>
              <a:gd name="adj4" fmla="val 7102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7A8B9"/>
            </a:solidFill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2A2A7E"/>
                </a:solidFill>
                <a:cs typeface="Arial" charset="0"/>
              </a:rPr>
              <a:t>10mm </a:t>
            </a:r>
            <a:r>
              <a:rPr lang="en-US" sz="2400" b="1" dirty="0" err="1">
                <a:solidFill>
                  <a:srgbClr val="2A2A7E"/>
                </a:solidFill>
                <a:cs typeface="Arial" charset="0"/>
              </a:rPr>
              <a:t>dia</a:t>
            </a:r>
            <a:endParaRPr lang="en-US" sz="2400" b="1" dirty="0">
              <a:solidFill>
                <a:srgbClr val="2A2A7E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rgbClr val="2A2A7E"/>
                </a:solidFill>
                <a:cs typeface="Arial" charset="0"/>
              </a:rPr>
              <a:t>spiral bars</a:t>
            </a:r>
          </a:p>
        </p:txBody>
      </p:sp>
      <p:pic>
        <p:nvPicPr>
          <p:cNvPr id="18" name="Picture 17" descr="DSC001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1143000"/>
            <a:ext cx="4953000" cy="46482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181600" y="2895600"/>
            <a:ext cx="1371600" cy="1371600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1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2"/>
                            </p:stCondLst>
                            <p:childTnLst>
                              <p:par>
                                <p:cTn id="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3"/>
                            </p:stCondLst>
                            <p:childTnLst>
                              <p:par>
                                <p:cTn id="1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4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4"/>
                            </p:stCondLst>
                            <p:childTnLst>
                              <p:par>
                                <p:cTn id="1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  <p:bldP spid="12" grpId="0" animBg="1"/>
      <p:bldP spid="13" grpId="0" animBg="1"/>
      <p:bldP spid="14" grpId="0" animBg="1"/>
      <p:bldP spid="15" grpId="0" animBg="1"/>
      <p:bldP spid="19" grpId="0" animBg="1"/>
      <p:bldP spid="19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631935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PILES USED IN CASTING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716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Shore guard revolutionized the sheet piling industry 25 years ago.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133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Different types of piles can be casted along the shore;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352800"/>
            <a:ext cx="4572000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spAutoFit/>
          </a:bodyPr>
          <a:lstStyle/>
          <a:p>
            <a:pPr lvl="0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adway" pitchFamily="82" charset="0"/>
              </a:rPr>
              <a:t>STEEL RUSTS </a:t>
            </a:r>
            <a:r>
              <a:rPr lang="en-US" sz="4000" dirty="0" smtClean="0"/>
              <a:t>is expensive and requires endless maintenance.</a:t>
            </a:r>
            <a:endParaRPr lang="en-US" sz="4000" dirty="0"/>
          </a:p>
        </p:txBody>
      </p:sp>
      <p:pic>
        <p:nvPicPr>
          <p:cNvPr id="18" name="Picture 2" descr="C:\Users\INDIGO\Desktop\smita\DETAILS OF CONSTRUCTION\photos\driving-obr1-142D3247DEC394017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819400"/>
            <a:ext cx="3429000" cy="34290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04800" y="3581400"/>
            <a:ext cx="4574627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Broadway" pitchFamily="82" charset="0"/>
              </a:rPr>
              <a:t>CONCRETE PILES </a:t>
            </a:r>
            <a:r>
              <a:rPr lang="en-US" sz="4000" dirty="0" smtClean="0"/>
              <a:t>can settle and crack exposing internal steel.</a:t>
            </a:r>
            <a:endParaRPr lang="en-US" sz="4000" dirty="0"/>
          </a:p>
        </p:txBody>
      </p:sp>
      <p:pic>
        <p:nvPicPr>
          <p:cNvPr id="12" name="Picture 5" descr="C:\Users\avas911\Pictures\New folder\stock-photo-pile-driver-works-to-set-precast-concrete-piles-for-new-bridge-366621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4600" y="2706535"/>
            <a:ext cx="3657600" cy="399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1000" y="3429000"/>
            <a:ext cx="4419600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Broadway" pitchFamily="82" charset="0"/>
              </a:rPr>
              <a:t>TRETED WOOD </a:t>
            </a:r>
            <a:r>
              <a:rPr lang="en-US" sz="4000" dirty="0" smtClean="0"/>
              <a:t>leaches toxic chemicals into </a:t>
            </a:r>
            <a:r>
              <a:rPr lang="en-US" sz="4000" dirty="0" smtClean="0"/>
              <a:t>the </a:t>
            </a:r>
            <a:r>
              <a:rPr lang="en-US" sz="4000" dirty="0" err="1" smtClean="0"/>
              <a:t>undergroud</a:t>
            </a:r>
            <a:r>
              <a:rPr lang="en-US" sz="4000" dirty="0" smtClean="0"/>
              <a:t> water.</a:t>
            </a:r>
            <a:endParaRPr lang="en-US" sz="4000" dirty="0"/>
          </a:p>
        </p:txBody>
      </p:sp>
      <p:pic>
        <p:nvPicPr>
          <p:cNvPr id="14" name="Picture 13" descr="C:\Users\INDIGO\Desktop\smita\DETAILS OF CONSTRUCTION\photos\pilings-deadmen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4600" y="3047999"/>
            <a:ext cx="3759200" cy="331654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7" grpId="0" animBg="1"/>
      <p:bldP spid="17" grpId="1" animBg="1"/>
      <p:bldP spid="19" grpId="0" animBg="1"/>
      <p:bldP spid="19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211468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SETTING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7179273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Piles are left for setting for 18 days.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678262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CONSTRUCTION OF TIE BEAMS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352800"/>
            <a:ext cx="3710635" cy="2971800"/>
          </a:xfrm>
          <a:prstGeom prst="rect">
            <a:avLst/>
          </a:prstGeom>
        </p:spPr>
      </p:pic>
      <p:sp>
        <p:nvSpPr>
          <p:cNvPr id="14" name="Curved Down Arrow 13"/>
          <p:cNvSpPr/>
          <p:nvPr/>
        </p:nvSpPr>
        <p:spPr>
          <a:xfrm>
            <a:off x="4191000" y="4343400"/>
            <a:ext cx="1825752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0" y="5105400"/>
            <a:ext cx="263405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Berlin Sans FB Demi" pitchFamily="34" charset="0"/>
                <a:cs typeface="AngsanaUPC" panose="02020603050405020304" pitchFamily="18" charset="-34"/>
              </a:rPr>
              <a:t>TIE BEAMS</a:t>
            </a:r>
            <a:endParaRPr lang="en-US" sz="4000" b="1" dirty="0">
              <a:latin typeface="Berlin Sans FB Demi" pitchFamily="34" charset="0"/>
              <a:cs typeface="AngsanaUPC" panose="02020603050405020304" pitchFamily="18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3733800"/>
            <a:ext cx="289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Constructed to join the piles of border line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300755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latin typeface="Comic Sans MS" pitchFamily="66" charset="0"/>
              </a:rPr>
              <a:t>EXCAVATION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9" name="Picture 8" descr="C:\Users\INDIGO\Desktop\smita\DETAILS OF CONSTRUCTION\photos\IMG_20140904_163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3962400" cy="2228850"/>
          </a:xfrm>
          <a:prstGeom prst="rect">
            <a:avLst/>
          </a:prstGeom>
          <a:noFill/>
        </p:spPr>
      </p:pic>
      <p:pic>
        <p:nvPicPr>
          <p:cNvPr id="10" name="Picture 9" descr="C:\Users\INDIGO\Desktop\smita\DETAILS OF CONSTRUCTION\photos\IMG_20140904_163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35992"/>
            <a:ext cx="4767475" cy="592881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876300" y="3352800"/>
            <a:ext cx="2514600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tangChe" pitchFamily="49" charset="-127"/>
                <a:ea typeface="BatangChe" pitchFamily="49" charset="-127"/>
                <a:cs typeface="Arial" panose="020B0604020202020204" pitchFamily="34" charset="0"/>
              </a:rPr>
              <a:t>Excavation is done vertically 7´ below and horizontally 5´ long surface from the boundary</a:t>
            </a:r>
            <a:endParaRPr lang="en-US" sz="2800" dirty="0">
              <a:latin typeface="BatangChe" pitchFamily="49" charset="-127"/>
              <a:ea typeface="BatangChe" pitchFamily="49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418576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ADDING UP JOIST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INDIGO\Desktop\smita\DETAILS OF CONSTRUCTION\photos\IMG_20140904_171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143000"/>
            <a:ext cx="5181600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295400"/>
            <a:ext cx="3276600" cy="457200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lumMod val="60000"/>
                <a:lumOff val="40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JOIST IS ONE OF THE HORIZONTAL SUPPORTING MEMBERS ;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made of engineered wood ,steel or concrete in order to support the beams laid out in a repetitive manner.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Left-Up Arrow 7"/>
          <p:cNvSpPr/>
          <p:nvPr/>
        </p:nvSpPr>
        <p:spPr>
          <a:xfrm>
            <a:off x="6934200" y="4114800"/>
            <a:ext cx="990600" cy="1676400"/>
          </a:xfrm>
          <a:prstGeom prst="leftUp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0" y="5181600"/>
            <a:ext cx="1507144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lgerian" pitchFamily="82" charset="0"/>
              </a:rPr>
              <a:t>JOIST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47800"/>
            <a:ext cx="3733800" cy="341632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Here the joists are designed to support the anticipated load over a long period through bracings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57200"/>
            <a:ext cx="775725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Eras Demi ITC" pitchFamily="34" charset="0"/>
              </a:rPr>
              <a:t>SHORING AND AUXILIARY STUCTURES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Eras Demi ITC" pitchFamily="34" charset="0"/>
            </a:endParaRPr>
          </a:p>
        </p:txBody>
      </p:sp>
      <p:pic>
        <p:nvPicPr>
          <p:cNvPr id="15" name="Picture 3" descr="C:\Users\INDIGO\Desktop\smita\DETAILS OF CONSTRUCTION\photos\IMG_20140904_171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76400"/>
            <a:ext cx="4876800" cy="4419600"/>
          </a:xfrm>
          <a:prstGeom prst="rect">
            <a:avLst/>
          </a:prstGeom>
          <a:noFill/>
        </p:spPr>
      </p:pic>
      <p:cxnSp>
        <p:nvCxnSpPr>
          <p:cNvPr id="17" name="Elbow Connector 16"/>
          <p:cNvCxnSpPr/>
          <p:nvPr/>
        </p:nvCxnSpPr>
        <p:spPr>
          <a:xfrm flipV="1">
            <a:off x="4724400" y="2057400"/>
            <a:ext cx="1600200" cy="1015425"/>
          </a:xfrm>
          <a:prstGeom prst="bentConnector3">
            <a:avLst>
              <a:gd name="adj1" fmla="val 1386"/>
            </a:avLst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00716" y="1795790"/>
            <a:ext cx="1895071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Shore pile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4648200" y="3385810"/>
            <a:ext cx="1676400" cy="500390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324600" y="3124200"/>
            <a:ext cx="1431802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Bracing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71800" y="4419600"/>
            <a:ext cx="32766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248400" y="4191000"/>
            <a:ext cx="1189749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Strut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14600" y="5443210"/>
            <a:ext cx="3810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24600" y="5181600"/>
            <a:ext cx="1717137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King post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5287025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ARISING SITUATIONS 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0" y="1828800"/>
            <a:ext cx="8229600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Calibri" pitchFamily="34" charset="0"/>
                <a:cs typeface="Times New Roman" pitchFamily="18" charset="0"/>
              </a:rPr>
              <a:t>WEAK GROUND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in case cast in situ will be used)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Calibri" pitchFamily="34" charset="0"/>
                <a:cs typeface="Times New Roman" pitchFamily="18" charset="0"/>
              </a:rPr>
              <a:t>PRESENCE OF ALLUVIAM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Calibri" pitchFamily="34" charset="0"/>
                <a:cs typeface="Times New Roman" pitchFamily="18" charset="0"/>
              </a:rPr>
              <a:t>STRONG GROUND WATER FLOW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(permanent casting should be used)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Calibri" pitchFamily="34" charset="0"/>
                <a:cs typeface="Times New Roman" pitchFamily="18" charset="0"/>
              </a:rPr>
              <a:t>FIRM STRATUM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(cast in situ or pre cast piles should be used)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00"/>
                            </p:stCondLst>
                            <p:childTnLst>
                              <p:par>
                                <p:cTn id="38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00"/>
                            </p:stCondLst>
                            <p:childTnLst>
                              <p:par>
                                <p:cTn id="44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8305800" cy="1981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SHORE PROTECTION</a:t>
            </a:r>
            <a:b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endParaRPr lang="en-US" sz="4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6400800" cy="1752600"/>
          </a:xfrm>
        </p:spPr>
        <p:txBody>
          <a:bodyPr>
            <a:normAutofit/>
          </a:bodyPr>
          <a:lstStyle/>
          <a:p>
            <a:pPr algn="ctr"/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Gulim" pitchFamily="34" charset="-127"/>
              </a:rPr>
              <a:t>GROUP 3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Gulim" pitchFamily="34" charset="-127"/>
            </a:endParaRPr>
          </a:p>
        </p:txBody>
      </p:sp>
      <p:pic>
        <p:nvPicPr>
          <p:cNvPr id="3073" name="Picture 1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209800" cy="233979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01" y="269907"/>
            <a:ext cx="231986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BENEFITS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6808076" cy="452431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Andalus" pitchFamily="18" charset="-78"/>
                <a:cs typeface="Andalus" pitchFamily="18" charset="-78"/>
              </a:rPr>
              <a:t> * Protection of neighboring structures.</a:t>
            </a:r>
          </a:p>
          <a:p>
            <a:pPr lvl="0"/>
            <a:endParaRPr lang="en-US" sz="3200" dirty="0" smtClean="0">
              <a:blipFill>
                <a:blip r:embed="rId3"/>
                <a:tile tx="0" ty="0" sx="100000" sy="100000" flip="none" algn="tl"/>
              </a:blip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Andalus" pitchFamily="18" charset="-78"/>
                <a:cs typeface="Andalus" pitchFamily="18" charset="-78"/>
              </a:rPr>
              <a:t> * Protection from vibration.</a:t>
            </a:r>
          </a:p>
          <a:p>
            <a:pPr lvl="0"/>
            <a:endParaRPr lang="en-US" sz="3200" dirty="0" smtClean="0">
              <a:blipFill>
                <a:blip r:embed="rId3"/>
                <a:tile tx="0" ty="0" sx="100000" sy="100000" flip="none" algn="tl"/>
              </a:blip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Andalus" pitchFamily="18" charset="-78"/>
                <a:cs typeface="Andalus" pitchFamily="18" charset="-78"/>
              </a:rPr>
              <a:t> * Guarding from seismic waves.</a:t>
            </a:r>
          </a:p>
          <a:p>
            <a:pPr lvl="0"/>
            <a:endParaRPr lang="en-US" sz="3200" dirty="0" smtClean="0">
              <a:blipFill>
                <a:blip r:embed="rId3"/>
                <a:tile tx="0" ty="0" sx="100000" sy="100000" flip="none" algn="tl"/>
              </a:blip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Andalus" pitchFamily="18" charset="-78"/>
                <a:cs typeface="Andalus" pitchFamily="18" charset="-78"/>
              </a:rPr>
              <a:t> * Supporting super structures.</a:t>
            </a:r>
          </a:p>
          <a:p>
            <a:pPr lvl="0"/>
            <a:endParaRPr lang="en-US" sz="3200" dirty="0" smtClean="0">
              <a:blipFill>
                <a:blip r:embed="rId3"/>
                <a:tile tx="0" ty="0" sx="100000" sy="100000" flip="none" algn="tl"/>
              </a:blip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Andalus" pitchFamily="18" charset="-78"/>
                <a:cs typeface="Andalus" pitchFamily="18" charset="-78"/>
              </a:rPr>
              <a:t> * Sometimes does the function of piles.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292900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DRAWBACKS: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Candara" pitchFamily="34" charset="0"/>
              </a:rPr>
              <a:t>In spite of being necessary for big budget and huge load transferring structures, shore piling has several drawbacks; which are -</a:t>
            </a:r>
            <a:endParaRPr lang="en-US" sz="2800" b="1" i="1" dirty="0">
              <a:latin typeface="Candara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2819400"/>
            <a:ext cx="6477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48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# EXPENSE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48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48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# NOISY DRIVING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48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48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# DECAY PREVENTION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48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48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# DIFFICULTY IN CASTING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49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8600"/>
            <a:ext cx="771013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Shore pile protection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71600"/>
            <a:ext cx="6502400" cy="52578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Curved Connector 13"/>
          <p:cNvCxnSpPr/>
          <p:nvPr/>
        </p:nvCxnSpPr>
        <p:spPr>
          <a:xfrm flipV="1">
            <a:off x="990600" y="2590800"/>
            <a:ext cx="6019800" cy="9144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010400" y="1676400"/>
            <a:ext cx="1676400" cy="160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SHORE PILES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6248400" y="2971800"/>
            <a:ext cx="914400" cy="76200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bevel/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934200" y="3811012"/>
            <a:ext cx="1828800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Shore piles are getting protected from rain water by water proof plastics</a:t>
            </a:r>
            <a:endParaRPr lang="en-US" sz="2400" dirty="0">
              <a:solidFill>
                <a:schemeClr val="tx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build="allAtOnce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DIGO\Desktop\smita\DETAILS OF CONSTRUCTION\photos\IMG_20141012_002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18" y="1490579"/>
            <a:ext cx="5410199" cy="475782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4800600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Bell MT" pitchFamily="18" charset="0"/>
              </a:rPr>
              <a:t>CONSEQUENCES OF POOR SHORE PILING</a:t>
            </a:r>
            <a:endParaRPr lang="en-US" sz="2800" b="1" dirty="0">
              <a:latin typeface="Bell M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545" y="1600200"/>
            <a:ext cx="6045808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00" y="1750993"/>
            <a:ext cx="6167637" cy="445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4989" y="2172206"/>
            <a:ext cx="2362200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 building at the Lotus Riverside complex in Shanghai’s </a:t>
            </a:r>
            <a:r>
              <a:rPr lang="en-US" sz="2400" dirty="0" err="1"/>
              <a:t>Minhang</a:t>
            </a:r>
            <a:r>
              <a:rPr lang="en-US" sz="2400" dirty="0"/>
              <a:t> district </a:t>
            </a:r>
            <a:r>
              <a:rPr lang="en-US" sz="2400" dirty="0" smtClean="0"/>
              <a:t>collapsed because of poor shore piling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36889" y="2114063"/>
            <a:ext cx="2438400" cy="310854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excavation with poor shoring caused collapse        the road near </a:t>
            </a:r>
            <a:r>
              <a:rPr lang="en-US" sz="2800" dirty="0" err="1" smtClean="0"/>
              <a:t>bashundhara</a:t>
            </a:r>
            <a:r>
              <a:rPr lang="en-US" sz="2800" dirty="0" smtClean="0"/>
              <a:t> residential area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91071" y="2264539"/>
            <a:ext cx="2209800" cy="286232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Poor shoring caused damage of Sherbrook street in Canada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uiExpand="1" animBg="1"/>
      <p:bldP spid="8" grpId="1" uiExpand="1" animBg="1"/>
      <p:bldP spid="9" grpId="0" animBg="1"/>
      <p:bldP spid="9" grpId="1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220" y="299573"/>
            <a:ext cx="7827579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SHORE PILING IN THE CONTEXT OF BANGLADESH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001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In BANGLADESH shore piling is easier to be executed and it is also necessary to be provided for our geo logical condition</a:t>
            </a:r>
            <a:endParaRPr lang="en-US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505200"/>
            <a:ext cx="8001000" cy="310854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Eras Demi ITC" pitchFamily="34" charset="0"/>
              </a:rPr>
              <a:t> </a:t>
            </a:r>
            <a:r>
              <a:rPr lang="en-US" sz="2800" i="1" dirty="0" smtClean="0">
                <a:latin typeface="Lucida Console" pitchFamily="49" charset="0"/>
              </a:rPr>
              <a:t>* SINCE HARD STRATA IS DIFFICULT TO BE FOUND,SHORE PILES CAN BE DRIVEN EASILY INTO THE GROUND.</a:t>
            </a:r>
          </a:p>
          <a:p>
            <a:pPr lvl="0"/>
            <a:endParaRPr lang="en-US" sz="2800" i="1" dirty="0" smtClean="0">
              <a:latin typeface="Eras Demi ITC" pitchFamily="34" charset="0"/>
            </a:endParaRPr>
          </a:p>
          <a:p>
            <a:pPr lvl="0"/>
            <a:r>
              <a:rPr lang="en-US" sz="2800" i="1" dirty="0" smtClean="0">
                <a:latin typeface="Eras Demi ITC" pitchFamily="34" charset="0"/>
              </a:rPr>
              <a:t> </a:t>
            </a:r>
            <a:r>
              <a:rPr lang="en-US" sz="2800" i="1" dirty="0" smtClean="0">
                <a:latin typeface="Lucida Console" pitchFamily="49" charset="0"/>
              </a:rPr>
              <a:t>* BEARING CAPACITY IS LOW, SO FOR HEAVY LOAD STRUCTURES,SHORE PILING IS A MUST.</a:t>
            </a:r>
            <a:endParaRPr lang="en-US" sz="2800" i="1" dirty="0">
              <a:latin typeface="Lucida Console" pitchFamily="49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en-GB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SOURCES</a:t>
            </a:r>
            <a:endParaRPr lang="en-US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2400" y="1752600"/>
            <a:ext cx="8762999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doni MT Black" pitchFamily="18" charset="0"/>
                <a:ea typeface="Calibri" pitchFamily="34" charset="0"/>
                <a:cs typeface="Times New Roman" pitchFamily="18" charset="0"/>
              </a:rPr>
              <a:t>LAYOUTS          :</a:t>
            </a:r>
            <a:r>
              <a:rPr kumimoji="0" lang="en-GB" sz="3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FROM THE SITE AND</a:t>
            </a:r>
            <a:r>
              <a:rPr kumimoji="0" lang="en-GB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					CAD ROOM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doni MT Black" pitchFamily="18" charset="0"/>
                <a:ea typeface="Calibri" pitchFamily="34" charset="0"/>
                <a:cs typeface="Times New Roman" pitchFamily="18" charset="0"/>
              </a:rPr>
              <a:t>INFORMATION</a:t>
            </a:r>
            <a:r>
              <a:rPr kumimoji="0" lang="en-GB" sz="3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FROM THE SITE  							ENGINEERS  AND 							INTERNET   </a:t>
            </a: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Bodoni MT Black" pitchFamily="18" charset="0"/>
                <a:ea typeface="Calibri" pitchFamily="34" charset="0"/>
                <a:cs typeface="Times New Roman" pitchFamily="18" charset="0"/>
              </a:rPr>
              <a:t>FIGURES           : </a:t>
            </a: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FROM THE SITE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GB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					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NTERNET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9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09800"/>
            <a:ext cx="8763000" cy="2209800"/>
          </a:xfrm>
          <a:prstGeom prst="rect">
            <a:avLst/>
          </a:prstGeom>
          <a:noFill/>
        </p:spPr>
        <p:txBody>
          <a:bodyPr numCol="1">
            <a:prstTxWarp prst="textStop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ACKNOWLEDGEMENT</a:t>
            </a:r>
            <a:endParaRPr kumimoji="0" lang="en-US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5206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Broadway" pitchFamily="82" charset="0"/>
              </a:rPr>
              <a:t>PRESENTATION BY</a:t>
            </a:r>
            <a:endParaRPr lang="en-US" sz="4000" dirty="0">
              <a:latin typeface="Broadway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2286000"/>
            <a:ext cx="3187815" cy="212365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GROUP 3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What  is Shore Protection?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Shore  protection refers to guarding the shore of the construction site by inserting steel or concrete shores into the ground.</a:t>
            </a:r>
          </a:p>
          <a:p>
            <a:pPr algn="just"/>
            <a:endParaRPr lang="en-US" dirty="0" smtClean="0">
              <a:solidFill>
                <a:schemeClr val="tx2"/>
              </a:solidFill>
              <a:latin typeface="Baskerville Old Face" pitchFamily="18" charset="0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Baskerville Old Face" pitchFamily="18" charset="0"/>
              </a:rPr>
              <a:t>It is mainly used for huge load bearing  buildings and roads constructed near any water body.</a:t>
            </a:r>
            <a:endParaRPr lang="en-US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DIGO\Pictures\BACKGROUNDS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CONTENTS :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609600" y="1295400"/>
          <a:ext cx="5257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478860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Bodoni MT Black" pitchFamily="18" charset="0"/>
              </a:rPr>
              <a:t>SITE DESCRIPTION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14600"/>
            <a:ext cx="39624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SITE NO 1 : 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CONSTRUCTION SITE OF A 5 STOREYED BUILDING NEAR MANIPUR SCHOOL : BRANCH 2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4" name="Picture 2" descr="C:\Users\INDIGO\Desktop\smita\DETAILS OF CONSTRUCTION\photos\IMG_20140903_155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0" y="1676400"/>
            <a:ext cx="5283200" cy="2971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819400"/>
            <a:ext cx="45720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SITE NO 2 :</a:t>
            </a:r>
            <a:r>
              <a:rPr lang="en-US" dirty="0" smtClean="0"/>
              <a:t>	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SITE OF A 15 STOREYED BUILDING NEAR SHAT MASJID ROAD,TO THE WEST OF  “ACADEMIA”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Picture 3" descr="C:\Users\INDIGO\Desktop\smita\DETAILS OF CONSTRUCTION\photos\IMG_20140904_171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4547476" cy="341060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2895600"/>
            <a:ext cx="3124200" cy="2362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SITE NO 3 :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MULTIPURPOSE APARTMENT BY CONCORD,NORDA,GULSHAN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8" name="Picture 4" descr="C:\Users\INDIGO\Desktop\smita\DETAILS OF CONSTRUCTION\photos\IMG_20140904_163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133600"/>
            <a:ext cx="5283201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1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4" decel="50000">
                                          <p:stCondLst>
                                            <p:cond delay="3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4">
                                          <p:stCondLst>
                                            <p:cond delay="6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4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4" decel="50000">
                                          <p:stCondLst>
                                            <p:cond delay="8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4">
                                          <p:stCondLst>
                                            <p:cond delay="9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4" decel="50000">
                                          <p:stCondLst>
                                            <p:cond delay="9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1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4" decel="50000">
                                          <p:stCondLst>
                                            <p:cond delay="3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4">
                                          <p:stCondLst>
                                            <p:cond delay="6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4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4" decel="50000">
                                          <p:stCondLst>
                                            <p:cond delay="8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4">
                                          <p:stCondLst>
                                            <p:cond delay="9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4" decel="50000">
                                          <p:stCondLst>
                                            <p:cond delay="9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3" grpId="2" animBg="1"/>
      <p:bldP spid="5" grpId="0" animBg="1"/>
      <p:bldP spid="5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68582" y="898236"/>
            <a:ext cx="7086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Generally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piles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are sunken support for building: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vertical wood, metal, or concrete support for a building or other structure that is driven into the ground   </a:t>
            </a:r>
            <a:endParaRPr kumimoji="0" lang="en-US" sz="280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1039091"/>
            <a:ext cx="7620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81000" y="3200400"/>
            <a:ext cx="7620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3124200"/>
            <a:ext cx="7010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0070C0"/>
                </a:solidFill>
              </a:rPr>
              <a:t>Shore piling </a:t>
            </a:r>
            <a:r>
              <a:rPr lang="en-US" sz="3600" b="1" dirty="0" smtClean="0"/>
              <a:t>is a commonly used term </a:t>
            </a:r>
            <a:r>
              <a:rPr lang="en-US" sz="3600" b="1" dirty="0" smtClean="0"/>
              <a:t>before</a:t>
            </a:r>
            <a:r>
              <a:rPr lang="en-US" sz="3600" b="1" dirty="0" smtClean="0"/>
              <a:t> </a:t>
            </a:r>
            <a:r>
              <a:rPr lang="en-US" sz="3600" b="1" dirty="0" smtClean="0"/>
              <a:t>installation of the </a:t>
            </a:r>
            <a:r>
              <a:rPr lang="en-US" sz="3600" b="1" dirty="0" smtClean="0"/>
              <a:t> mat foundation </a:t>
            </a:r>
            <a:r>
              <a:rPr lang="en-US" sz="3600" b="1" dirty="0" smtClean="0"/>
              <a:t>of the building needs to be done</a:t>
            </a:r>
            <a:r>
              <a:rPr lang="en-US" sz="2800" b="1" dirty="0" smtClean="0"/>
              <a:t>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Shore piles    support the surrounding loads and prevent the surrounding soil from breaking in at the time of construction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"/>
            <a:ext cx="5976316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01600">
              <a:schemeClr val="bg2">
                <a:lumMod val="25000"/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doni MT Black" pitchFamily="18" charset="0"/>
              </a:rPr>
              <a:t>PILES AND SHORE </a:t>
            </a:r>
            <a:r>
              <a:rPr lang="en-US" sz="3200" dirty="0" smtClean="0">
                <a:solidFill>
                  <a:srgbClr val="FFFF00"/>
                </a:solidFill>
                <a:latin typeface="Bodoni MT Black" pitchFamily="18" charset="0"/>
              </a:rPr>
              <a:t>PILES</a:t>
            </a:r>
            <a:endParaRPr lang="en-US" sz="3200" dirty="0">
              <a:solidFill>
                <a:srgbClr val="FFFF0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8" grpId="0" animBg="1"/>
      <p:bldP spid="9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57200"/>
            <a:ext cx="7696200" cy="6001643"/>
          </a:xfrm>
          <a:prstGeom prst="rect">
            <a:avLst/>
          </a:prstGeom>
          <a:solidFill>
            <a:srgbClr val="BDB071"/>
          </a:solidFill>
          <a:scene3d>
            <a:camera prst="perspectiveAbove"/>
            <a:lightRig rig="threePt" dir="t"/>
          </a:scene3d>
          <a:sp3d prstMaterial="softEdge"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odoni MT Black" pitchFamily="18" charset="0"/>
              </a:rPr>
              <a:t>PURPOSES :</a:t>
            </a:r>
          </a:p>
          <a:p>
            <a:pPr lvl="0"/>
            <a:r>
              <a:rPr lang="en-US" sz="3200" dirty="0" smtClean="0">
                <a:latin typeface="Centaur" pitchFamily="18" charset="0"/>
              </a:rPr>
              <a:t>* Supporting the load of surrounding structures during construction.</a:t>
            </a:r>
          </a:p>
          <a:p>
            <a:pPr lvl="0">
              <a:buFont typeface="Arial" charset="0"/>
              <a:buChar char="•"/>
            </a:pPr>
            <a:endParaRPr lang="en-US" sz="3200" dirty="0" smtClean="0">
              <a:latin typeface="Centaur" pitchFamily="18" charset="0"/>
            </a:endParaRPr>
          </a:p>
          <a:p>
            <a:pPr lvl="0"/>
            <a:r>
              <a:rPr lang="en-US" sz="3200" dirty="0" smtClean="0">
                <a:latin typeface="Centaur" pitchFamily="18" charset="0"/>
              </a:rPr>
              <a:t>* Remains in the ground and serves as a          retaining structure.</a:t>
            </a:r>
          </a:p>
          <a:p>
            <a:pPr lvl="0">
              <a:buFont typeface="Arial" charset="0"/>
              <a:buChar char="•"/>
            </a:pPr>
            <a:endParaRPr lang="en-US" sz="3200" dirty="0" smtClean="0">
              <a:latin typeface="Centaur" pitchFamily="18" charset="0"/>
            </a:endParaRPr>
          </a:p>
          <a:p>
            <a:pPr lvl="0"/>
            <a:r>
              <a:rPr lang="en-US" sz="3200" dirty="0" smtClean="0">
                <a:latin typeface="Centaur" pitchFamily="18" charset="0"/>
              </a:rPr>
              <a:t>* Creates a continuous wall along the boundary.</a:t>
            </a:r>
          </a:p>
          <a:p>
            <a:pPr lvl="0"/>
            <a:endParaRPr lang="en-US" sz="3200" dirty="0" smtClean="0">
              <a:latin typeface="Centaur" pitchFamily="18" charset="0"/>
            </a:endParaRPr>
          </a:p>
          <a:p>
            <a:pPr lvl="0"/>
            <a:r>
              <a:rPr lang="en-US" sz="3200" dirty="0" smtClean="0">
                <a:latin typeface="Centaur" pitchFamily="18" charset="0"/>
              </a:rPr>
              <a:t>* Prevents further decay.</a:t>
            </a:r>
          </a:p>
          <a:p>
            <a:pPr lvl="0"/>
            <a:endParaRPr lang="en-US" sz="3200" dirty="0" smtClean="0">
              <a:latin typeface="Centaur" pitchFamily="18" charset="0"/>
            </a:endParaRPr>
          </a:p>
          <a:p>
            <a:pPr lvl="0"/>
            <a:r>
              <a:rPr lang="en-US" sz="3200" dirty="0" smtClean="0">
                <a:latin typeface="Centaur" pitchFamily="18" charset="0"/>
              </a:rPr>
              <a:t>* Averts the collapsing of the existing structure.</a:t>
            </a:r>
            <a:endParaRPr lang="en-US" sz="3200" dirty="0">
              <a:latin typeface="Centaur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57200"/>
            <a:ext cx="864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</a:rPr>
              <a:t>Instruments used for shore piling</a:t>
            </a:r>
            <a:endParaRPr lang="en-US" sz="3600" i="1" dirty="0">
              <a:solidFill>
                <a:schemeClr val="tx2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47801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Generally two types of instruments are used to drive shore piles underground: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8194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Pile driver : </a:t>
            </a:r>
            <a:r>
              <a:rPr lang="en-US" sz="3600" dirty="0" smtClean="0">
                <a:latin typeface="Cooper Black" pitchFamily="18" charset="0"/>
              </a:rPr>
              <a:t>Mechanical device used to drive piles.</a:t>
            </a:r>
          </a:p>
          <a:p>
            <a:pPr lvl="0"/>
            <a:endParaRPr lang="en-US" sz="3600" dirty="0" smtClean="0">
              <a:latin typeface="Cooper Black" pitchFamily="18" charset="0"/>
            </a:endParaRPr>
          </a:p>
          <a:p>
            <a:pPr lvl="0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Hammering : </a:t>
            </a:r>
            <a:r>
              <a:rPr lang="en-US" sz="3600" dirty="0" smtClean="0">
                <a:latin typeface="Cooper Black" pitchFamily="18" charset="0"/>
              </a:rPr>
              <a:t>Done with the help of  tripod and tri ropes.</a:t>
            </a:r>
            <a:endParaRPr lang="en-US" sz="36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" y="1"/>
            <a:ext cx="1039067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0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19200" y="1066800"/>
            <a:ext cx="221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E8E8E"/>
                </a:solidFill>
                <a:effectLst/>
                <a:latin typeface="MS Reference Sans Serif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81000"/>
            <a:ext cx="327659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66"/>
                </a:solidFill>
                <a:latin typeface="Lucida Handwriting" pitchFamily="66" charset="0"/>
                <a:cs typeface="Arial" pitchFamily="34" charset="0"/>
              </a:rPr>
              <a:t>PILE DRIVER</a:t>
            </a:r>
          </a:p>
        </p:txBody>
      </p:sp>
      <p:pic>
        <p:nvPicPr>
          <p:cNvPr id="1028" name="Picture 4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1" y="228600"/>
            <a:ext cx="1818743" cy="1809598"/>
          </a:xfrm>
          <a:prstGeom prst="rect">
            <a:avLst/>
          </a:prstGeom>
          <a:noFill/>
        </p:spPr>
      </p:pic>
      <p:pic>
        <p:nvPicPr>
          <p:cNvPr id="9" name="Picture 2" descr="C:\Users\INDIGO\AppData\Local\Microsoft\Windows\Temporary Internet Files\t048741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1"/>
            <a:ext cx="5105400" cy="36957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867400" y="2133600"/>
            <a:ext cx="2971800" cy="3970318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0476D"/>
                </a:solidFill>
                <a:latin typeface="Lucida Calligraphy" pitchFamily="66" charset="0"/>
                <a:cs typeface="ItalicC" pitchFamily="2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Lucida Calligraphy" pitchFamily="66" charset="0"/>
                <a:cs typeface="ItalicC" pitchFamily="2" charset="0"/>
              </a:rPr>
              <a:t>Here, a pile driver pushes concrete pilings into the earth to help support an office building in Boston.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3200400" y="4114800"/>
            <a:ext cx="838200" cy="5334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820</Words>
  <Application>Microsoft Office PowerPoint</Application>
  <PresentationFormat>On-screen Show (4:3)</PresentationFormat>
  <Paragraphs>151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BANGLADESH UNIVERSITY OF ENGINEERING &amp; TECNOLOGY</vt:lpstr>
      <vt:lpstr>SHORE PROTECTION </vt:lpstr>
      <vt:lpstr>What  is Shore Protection?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SOURCES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SHORE PROTECTION</dc:title>
  <dc:creator>INDIGO</dc:creator>
  <cp:lastModifiedBy>KHAN MD RAOHA</cp:lastModifiedBy>
  <cp:revision>182</cp:revision>
  <dcterms:created xsi:type="dcterms:W3CDTF">2014-09-03T17:26:00Z</dcterms:created>
  <dcterms:modified xsi:type="dcterms:W3CDTF">2014-10-22T04:44:24Z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 Mode">
    <vt:lpwstr>student</vt:lpwstr>
  </property>
  <property fmtid="{D5CDD505-2E9C-101B-9397-08002B2CF9AE}" pid="3" name="SE DAP Default">
    <vt:lpwstr>NODEFAULTDAP</vt:lpwstr>
  </property>
  <property fmtid="{D5CDD505-2E9C-101B-9397-08002B2CF9AE}" pid="4" name="SE DAP">
    <vt:lpwstr>[ContentDir]\Student\MS\Templates\Timeline\Timeline.xml</vt:lpwstr>
  </property>
  <property fmtid="{D5CDD505-2E9C-101B-9397-08002B2CF9AE}" pid="5" name="SE DAP Check Values">
    <vt:lpwstr>000000000000000000000000000000000000000000000000000000000000000000000000000000000000000000001</vt:lpwstr>
  </property>
</Properties>
</file>