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91AB-6772-4AF4-8BB5-F8E99670152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0F448-E3E0-4DF2-8A4C-B48A8654F3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an art treating the </a:t>
            </a:r>
            <a:r>
              <a:rPr lang="en-US" dirty="0" err="1" smtClean="0"/>
              <a:t>suface</a:t>
            </a:r>
            <a:r>
              <a:rPr lang="en-US" dirty="0" smtClean="0"/>
              <a:t> with suitable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0F448-E3E0-4DF2-8A4C-B48A8654F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the </a:t>
            </a:r>
            <a:r>
              <a:rPr lang="en-US" smtClean="0"/>
              <a:t>Fm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0F448-E3E0-4DF2-8A4C-B48A8654F3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7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066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000" dirty="0" smtClean="0"/>
              <a:t>Submitted to :   	Md. </a:t>
            </a:r>
            <a:r>
              <a:rPr lang="en-US" sz="4000" dirty="0" err="1" smtClean="0"/>
              <a:t>Shariful</a:t>
            </a:r>
            <a:r>
              <a:rPr lang="en-US" sz="4000" dirty="0" smtClean="0"/>
              <a:t> </a:t>
            </a:r>
            <a:r>
              <a:rPr lang="en-US" sz="4000" dirty="0" err="1" smtClean="0"/>
              <a:t>Alam</a:t>
            </a:r>
            <a:endParaRPr lang="en-US" sz="4000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4000" dirty="0" smtClean="0">
                <a:solidFill>
                  <a:schemeClr val="bg1"/>
                </a:solidFill>
              </a:rPr>
              <a:t>Md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Maksimul</a:t>
            </a:r>
            <a:r>
              <a:rPr lang="en-US" sz="4000" dirty="0">
                <a:solidFill>
                  <a:schemeClr val="bg1"/>
                </a:solidFill>
              </a:rPr>
              <a:t> Islam</a:t>
            </a:r>
            <a:r>
              <a:rPr lang="en-US" dirty="0"/>
              <a:t>	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6629400" cy="1040167"/>
          </a:xfrm>
        </p:spPr>
        <p:txBody>
          <a:bodyPr/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Surface Finishing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Welcome to Our </a:t>
            </a:r>
          </a:p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Presentation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98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Leveling the applied Mortar</a:t>
            </a:r>
            <a:endParaRPr lang="en-US" sz="20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2304785" cy="17285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Checking if the plastered wall is vertical</a:t>
            </a:r>
            <a:endParaRPr lang="en-US" sz="20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1875663" cy="3429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2686050" cy="3581400"/>
          </a:xfrm>
        </p:spPr>
      </p:pic>
      <p:sp>
        <p:nvSpPr>
          <p:cNvPr id="11" name="TextBox 10"/>
          <p:cNvSpPr txBox="1"/>
          <p:nvPr/>
        </p:nvSpPr>
        <p:spPr>
          <a:xfrm>
            <a:off x="389238" y="4800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Leveling with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Trowel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Leveling Rod 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6096000" y="4953000"/>
            <a:ext cx="1905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6902" y="462983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Plumb Bob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95800" y="2895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 flipH="1">
            <a:off x="2057400" y="5562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1676400" y="3886200"/>
            <a:ext cx="5416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/>
          <p:nvPr/>
        </p:nvCxnSpPr>
        <p:spPr>
          <a:xfrm>
            <a:off x="2218038" y="3886200"/>
            <a:ext cx="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3" name="Straight Arrow Connector 2082"/>
          <p:cNvCxnSpPr/>
          <p:nvPr/>
        </p:nvCxnSpPr>
        <p:spPr>
          <a:xfrm flipH="1">
            <a:off x="1947219" y="5181600"/>
            <a:ext cx="2708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6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Plastered Wall</a:t>
            </a:r>
            <a:endParaRPr lang="en-US" sz="28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Things to be taken care of</a:t>
            </a:r>
            <a:endParaRPr lang="en-US" sz="28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water should not be used while    applying mortar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Curing should start after 24 hours.  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462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Objectives</a:t>
            </a:r>
            <a:endParaRPr lang="en-US" sz="32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286000"/>
            <a:ext cx="6858000" cy="4373563"/>
          </a:xfrm>
        </p:spPr>
        <p:txBody>
          <a:bodyPr>
            <a:normAutofit fontScale="55000" lnSpcReduction="20000"/>
          </a:bodyPr>
          <a:lstStyle/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acquainting with  surface finishing</a:t>
            </a:r>
          </a:p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knowing different types of surface  finishing     </a:t>
            </a:r>
          </a:p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the process of surface finishing</a:t>
            </a:r>
          </a:p>
          <a:p>
            <a:pPr marL="685800" lvl="2" indent="0">
              <a:lnSpc>
                <a:spcPct val="400000"/>
              </a:lnSpc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73410"/>
            <a:ext cx="1259359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73410"/>
            <a:ext cx="167640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19" y="4016460"/>
            <a:ext cx="29316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9718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What is Surface Finishing</a:t>
            </a:r>
            <a:r>
              <a:rPr lang="en-US" sz="4400" baseline="0" dirty="0" smtClean="0">
                <a:latin typeface="Andalus" pitchFamily="18" charset="-78"/>
                <a:cs typeface="Andalus" pitchFamily="18" charset="-78"/>
              </a:rPr>
              <a:t> ???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Purposes   of   </a:t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Surface   Finishing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200" cy="487679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to protect the surface</a:t>
            </a:r>
          </a:p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making the surface decorative</a:t>
            </a:r>
          </a:p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to provide a smooth surface   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marL="114300" lv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2209799" cy="181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59" y="1904999"/>
            <a:ext cx="2273300" cy="1810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58" y="4343399"/>
            <a:ext cx="2273299" cy="1869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4343400"/>
            <a:ext cx="2209799" cy="186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7137" y="3825389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Before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82538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After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6212790"/>
            <a:ext cx="1042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12791"/>
            <a:ext cx="15113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Types   of </a:t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Surface   Finishing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3151"/>
            <a:ext cx="8229600" cy="4373563"/>
          </a:xfrm>
        </p:spPr>
        <p:txBody>
          <a:bodyPr>
            <a:normAutofit/>
          </a:bodyPr>
          <a:lstStyle/>
          <a:p>
            <a:pPr lvl="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Wall Finishing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Interior Wall Finishing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Exterior Wall Finishing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Floor Finishing</a:t>
            </a:r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75370"/>
            <a:ext cx="1624914" cy="123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6" y="3375281"/>
            <a:ext cx="1624914" cy="123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6" y="1775371"/>
            <a:ext cx="1624914" cy="12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7" y="5105643"/>
            <a:ext cx="1688757" cy="1264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7757" y="303672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Plastering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0463" y="300749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Painting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8563" y="4648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Pointing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3957" y="6370035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Tiles Fitting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8" y="3375281"/>
            <a:ext cx="1688757" cy="12351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8257" y="472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Wall paper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6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Plastering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6481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60000"/>
              </a:lnSpc>
            </a:pPr>
            <a:r>
              <a:rPr lang="en-US" sz="2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Internal  and  external  application  of   solid materials</a:t>
            </a:r>
          </a:p>
          <a:p>
            <a:pPr>
              <a:lnSpc>
                <a:spcPct val="260000"/>
              </a:lnSpc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Solid materials comprises of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sand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lime or cement  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other additives			 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270000"/>
              </a:lnSpc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materials are applied wet in coats.</a:t>
            </a:r>
          </a:p>
          <a:p>
            <a:pPr>
              <a:lnSpc>
                <a:spcPct val="270000"/>
              </a:lnSpc>
            </a:pP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To provide smooth, hard surface finish</a:t>
            </a:r>
          </a:p>
          <a:p>
            <a:pPr marL="11430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0800"/>
            <a:ext cx="3581400" cy="29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Materials   for   </a:t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plastering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200000"/>
              </a:lnSpc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" y="1913452"/>
            <a:ext cx="1651174" cy="211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2" y="1981200"/>
            <a:ext cx="2075935" cy="172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7" y="4383103"/>
            <a:ext cx="1844703" cy="1844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" y="4627606"/>
            <a:ext cx="165987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59" y="1981200"/>
            <a:ext cx="762265" cy="424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4991" y="40290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Cement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568" y="37813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Bulk Sand        ( F.M&gt;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2:8)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739" y="62721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Plumb Bob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1669" y="627214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Trowel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6591" y="62835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Leveler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01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81019" y="1837384"/>
            <a:ext cx="4088027" cy="609600"/>
          </a:xfrm>
          <a:prstGeom prst="downArrow">
            <a:avLst>
              <a:gd name="adj1" fmla="val 100000"/>
              <a:gd name="adj2" fmla="val 50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Preparation of Mortar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81018" y="2675584"/>
            <a:ext cx="4088027" cy="6096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Applying Mortar to Wall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9" y="3513784"/>
            <a:ext cx="410072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5319" y="3513784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Leveling the applied Mortar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9" y="4370520"/>
            <a:ext cx="410072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5319" y="43705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checking if the newly plastered wall is vertical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281019" y="5217650"/>
            <a:ext cx="4088027" cy="609600"/>
          </a:xfrm>
          <a:prstGeom prst="downArrow">
            <a:avLst>
              <a:gd name="adj1" fmla="val 100000"/>
              <a:gd name="adj2" fmla="val 48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8017" y="5172670"/>
            <a:ext cx="383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water should be used after 24 hours of plastering. 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1019" y="6058930"/>
            <a:ext cx="408802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Plastered Wall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126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Preparation Of Mortar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3846"/>
            <a:ext cx="2243403" cy="171687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Applying Mortar to Wall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0"/>
            <a:ext cx="2209800" cy="1600200"/>
          </a:xfrm>
        </p:spPr>
      </p:pic>
      <p:sp>
        <p:nvSpPr>
          <p:cNvPr id="10" name="TextBox 9"/>
          <p:cNvSpPr txBox="1"/>
          <p:nvPr/>
        </p:nvSpPr>
        <p:spPr>
          <a:xfrm>
            <a:off x="381000" y="2582562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Cement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       for wall    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:4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for ceiling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1:3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Mixing of cement and bulk sand.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272862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582562"/>
            <a:ext cx="3124200" cy="24445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536284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The look of the wall after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applying mortar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03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441</TotalTime>
  <Words>250</Words>
  <Application>Microsoft Office PowerPoint</Application>
  <PresentationFormat>On-screen Show (4:3)</PresentationFormat>
  <Paragraphs>98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Surface Finishing</vt:lpstr>
      <vt:lpstr>Objectives</vt:lpstr>
      <vt:lpstr>PowerPoint Presentation</vt:lpstr>
      <vt:lpstr>Purposes   of    Surface   Finishing</vt:lpstr>
      <vt:lpstr>Types   of  Surface   Finishing</vt:lpstr>
      <vt:lpstr>Plastering</vt:lpstr>
      <vt:lpstr>Materials   for    plastering</vt:lpstr>
      <vt:lpstr>Steps   of   Plastering</vt:lpstr>
      <vt:lpstr>Steps   of   Plastering</vt:lpstr>
      <vt:lpstr>Steps   of   Plastering</vt:lpstr>
      <vt:lpstr>Steps   of   Plastering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Finishing</dc:title>
  <dc:creator>X</dc:creator>
  <cp:lastModifiedBy>X</cp:lastModifiedBy>
  <cp:revision>43</cp:revision>
  <dcterms:created xsi:type="dcterms:W3CDTF">2012-09-26T15:24:16Z</dcterms:created>
  <dcterms:modified xsi:type="dcterms:W3CDTF">2012-09-27T02:59:41Z</dcterms:modified>
</cp:coreProperties>
</file>