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7" r:id="rId5"/>
    <p:sldId id="258" r:id="rId6"/>
    <p:sldId id="263" r:id="rId7"/>
    <p:sldId id="262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001000" cy="1470025"/>
          </a:xfrm>
        </p:spPr>
        <p:txBody>
          <a:bodyPr>
            <a:normAutofit/>
          </a:bodyPr>
          <a:lstStyle/>
          <a:p>
            <a:pPr algn="l"/>
            <a:r>
              <a:rPr lang="en-US" sz="3600" b="1" u="sng" dirty="0" smtClean="0"/>
              <a:t>Problem of Road based &amp; horse/engine driven travel system: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905000"/>
            <a:ext cx="7620000" cy="37338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Discomfort due to uneven riding surface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Rutting Problem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Low speed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Poor riding quality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Low hauling capacity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001000" cy="1470025"/>
          </a:xfrm>
        </p:spPr>
        <p:txBody>
          <a:bodyPr>
            <a:normAutofit/>
          </a:bodyPr>
          <a:lstStyle/>
          <a:p>
            <a:pPr algn="l"/>
            <a:r>
              <a:rPr lang="en-US" sz="3600" b="1" u="sng" dirty="0" smtClean="0"/>
              <a:t>Track based travel system was introduced: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905000"/>
            <a:ext cx="7620000" cy="37338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To improve riding quality/comfort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To increase speed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To carry more payload (freight/passenger)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To make it energy efficient (wt./hp)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001000" cy="1470025"/>
          </a:xfrm>
        </p:spPr>
        <p:txBody>
          <a:bodyPr>
            <a:normAutofit/>
          </a:bodyPr>
          <a:lstStyle/>
          <a:p>
            <a:pPr algn="l"/>
            <a:r>
              <a:rPr lang="en-US" sz="3600" b="1" u="sng" dirty="0" smtClean="0"/>
              <a:t>Main Advantages/Hallmarks of MRT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905000"/>
            <a:ext cx="7620000" cy="37338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Most Reliable Mode of Transport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Huge Ridership Potential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Effective Congestion Relieving Tool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Most importantly it is a demand responsive sustainable mode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001000" cy="1470025"/>
          </a:xfrm>
        </p:spPr>
        <p:txBody>
          <a:bodyPr>
            <a:normAutofit/>
          </a:bodyPr>
          <a:lstStyle/>
          <a:p>
            <a:pPr algn="l"/>
            <a:r>
              <a:rPr lang="en-US" sz="3600" b="1" u="sng" dirty="0" smtClean="0"/>
              <a:t>Sustainable System: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905000"/>
            <a:ext cx="7620000" cy="37338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Which give solution for present problem/travel demand as well as has the potential to respond to ever growing future demand without requiring heavy investment.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001000" cy="1470025"/>
          </a:xfrm>
        </p:spPr>
        <p:txBody>
          <a:bodyPr>
            <a:normAutofit/>
          </a:bodyPr>
          <a:lstStyle/>
          <a:p>
            <a:pPr algn="l"/>
            <a:r>
              <a:rPr lang="en-US" sz="3600" b="1" u="sng" dirty="0" smtClean="0"/>
              <a:t>MRT responds to demand by Increasing Riding capacity in following ways: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905000"/>
            <a:ext cx="7620000" cy="4648200"/>
          </a:xfrm>
        </p:spPr>
        <p:txBody>
          <a:bodyPr>
            <a:normAutofit lnSpcReduction="10000"/>
          </a:bodyPr>
          <a:lstStyle/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Increasing frequency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Increasing compartment number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Increasing Speed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Improving Compartment Capacity by-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Eliminating seating service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Packing passengers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Improving Space efficiency by-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Double </a:t>
            </a:r>
            <a:r>
              <a:rPr lang="en-US" dirty="0" err="1" smtClean="0">
                <a:solidFill>
                  <a:schemeClr val="tx1"/>
                </a:solidFill>
              </a:rPr>
              <a:t>decker</a:t>
            </a:r>
            <a:r>
              <a:rPr lang="en-US" dirty="0" smtClean="0">
                <a:solidFill>
                  <a:schemeClr val="tx1"/>
                </a:solidFill>
              </a:rPr>
              <a:t> trains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Double </a:t>
            </a:r>
            <a:r>
              <a:rPr lang="en-US" dirty="0" err="1" smtClean="0">
                <a:solidFill>
                  <a:schemeClr val="tx1"/>
                </a:solidFill>
              </a:rPr>
              <a:t>decker</a:t>
            </a:r>
            <a:r>
              <a:rPr lang="en-US" dirty="0" smtClean="0">
                <a:solidFill>
                  <a:schemeClr val="tx1"/>
                </a:solidFill>
              </a:rPr>
              <a:t> tracks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001000" cy="1470025"/>
          </a:xfrm>
        </p:spPr>
        <p:txBody>
          <a:bodyPr>
            <a:normAutofit/>
          </a:bodyPr>
          <a:lstStyle/>
          <a:p>
            <a:pPr algn="l"/>
            <a:r>
              <a:rPr lang="en-US" sz="3600" b="1" u="sng" dirty="0" smtClean="0"/>
              <a:t>Problems of having single track route: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524000"/>
            <a:ext cx="7620000" cy="46482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Need careful scheduling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Delay is unavoidable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Operation is inefficient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Capacity is limited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Operation is very </a:t>
            </a:r>
            <a:r>
              <a:rPr lang="en-US" dirty="0" err="1" smtClean="0">
                <a:solidFill>
                  <a:schemeClr val="tx1"/>
                </a:solidFill>
              </a:rPr>
              <a:t>sensative</a:t>
            </a:r>
            <a:endParaRPr lang="en-US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Vulnerable to natural and operational disasters 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Relatively unreliable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1"/>
            <a:ext cx="8001000" cy="762000"/>
          </a:xfrm>
        </p:spPr>
        <p:txBody>
          <a:bodyPr>
            <a:normAutofit/>
          </a:bodyPr>
          <a:lstStyle/>
          <a:p>
            <a:pPr algn="l"/>
            <a:r>
              <a:rPr lang="en-US" sz="3600" b="1" u="sng" dirty="0" smtClean="0"/>
              <a:t>Elements of railway system:</a:t>
            </a:r>
            <a:endParaRPr lang="en-US" sz="36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905000"/>
            <a:ext cx="7620000" cy="4648200"/>
          </a:xfrm>
        </p:spPr>
        <p:txBody>
          <a:bodyPr>
            <a:normAutofit/>
          </a:bodyPr>
          <a:lstStyle/>
          <a:p>
            <a:pPr algn="l"/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6" name="Picture 5" descr="rail,sleeper ballast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5400"/>
            <a:ext cx="9144000" cy="53728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1"/>
            <a:ext cx="8001000" cy="685800"/>
          </a:xfrm>
        </p:spPr>
        <p:txBody>
          <a:bodyPr>
            <a:normAutofit/>
          </a:bodyPr>
          <a:lstStyle/>
          <a:p>
            <a:pPr algn="l"/>
            <a:r>
              <a:rPr lang="en-US" sz="3600" b="1" u="sng" dirty="0" smtClean="0"/>
              <a:t>Advantages of Flat Footed Rails:</a:t>
            </a:r>
            <a:endParaRPr lang="en-US" sz="3600" b="1" u="sng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914400" y="1524000"/>
            <a:ext cx="7620000" cy="46482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tx1"/>
                </a:solidFill>
              </a:rPr>
              <a:t>Chairs: </a:t>
            </a:r>
            <a:r>
              <a:rPr lang="en-US" sz="3600" dirty="0" smtClean="0">
                <a:solidFill>
                  <a:schemeClr val="tx1"/>
                </a:solidFill>
              </a:rPr>
              <a:t>No Chairs are required</a:t>
            </a:r>
          </a:p>
          <a:p>
            <a:pPr algn="l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tx1"/>
                </a:solidFill>
              </a:rPr>
              <a:t>Stiffness:</a:t>
            </a:r>
            <a:r>
              <a:rPr lang="en-US" sz="3600" dirty="0" smtClean="0">
                <a:solidFill>
                  <a:schemeClr val="tx1"/>
                </a:solidFill>
              </a:rPr>
              <a:t> This is more stiffer, both vertically &amp; laterally</a:t>
            </a:r>
          </a:p>
          <a:p>
            <a:pPr algn="l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tx1"/>
                </a:solidFill>
              </a:rPr>
              <a:t>Kinks:</a:t>
            </a:r>
            <a:r>
              <a:rPr lang="en-US" sz="3600" dirty="0" smtClean="0">
                <a:solidFill>
                  <a:schemeClr val="tx1"/>
                </a:solidFill>
              </a:rPr>
              <a:t> Less liable to develop kinks</a:t>
            </a:r>
          </a:p>
          <a:p>
            <a:pPr algn="l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tx1"/>
                </a:solidFill>
              </a:rPr>
              <a:t>Cost:</a:t>
            </a:r>
            <a:r>
              <a:rPr lang="en-US" sz="3600" dirty="0" smtClean="0">
                <a:solidFill>
                  <a:schemeClr val="tx1"/>
                </a:solidFill>
              </a:rPr>
              <a:t> This type of rail is cheaper</a:t>
            </a:r>
          </a:p>
          <a:p>
            <a:pPr algn="l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tx1"/>
                </a:solidFill>
              </a:rPr>
              <a:t>Load Distribution:</a:t>
            </a:r>
            <a:r>
              <a:rPr lang="en-US" sz="3600" dirty="0" smtClean="0">
                <a:solidFill>
                  <a:schemeClr val="tx1"/>
                </a:solidFill>
              </a:rPr>
              <a:t> Distributes the load over a wider area.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234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Problem of Road based &amp; horse/engine driven travel system:</vt:lpstr>
      <vt:lpstr>Track based travel system was introduced:</vt:lpstr>
      <vt:lpstr>Main Advantages/Hallmarks of MRT</vt:lpstr>
      <vt:lpstr>Sustainable System:</vt:lpstr>
      <vt:lpstr>MRT responds to demand by Increasing Riding capacity in following ways:</vt:lpstr>
      <vt:lpstr>Problems of having single track route:</vt:lpstr>
      <vt:lpstr>Elements of railway system:</vt:lpstr>
      <vt:lpstr>Advantages of Flat Footed Rails: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of Road based &amp; horse/engine driven travel system:</dc:title>
  <dc:creator>CIVILHEAD</dc:creator>
  <cp:lastModifiedBy>salehin</cp:lastModifiedBy>
  <cp:revision>6</cp:revision>
  <dcterms:created xsi:type="dcterms:W3CDTF">2006-08-16T00:00:00Z</dcterms:created>
  <dcterms:modified xsi:type="dcterms:W3CDTF">2016-09-03T01:57:54Z</dcterms:modified>
</cp:coreProperties>
</file>