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1"/>
  </p:notesMasterIdLst>
  <p:sldIdLst>
    <p:sldId id="256" r:id="rId4"/>
    <p:sldId id="258" r:id="rId5"/>
    <p:sldId id="260" r:id="rId6"/>
    <p:sldId id="259" r:id="rId7"/>
    <p:sldId id="290" r:id="rId8"/>
    <p:sldId id="278" r:id="rId9"/>
    <p:sldId id="282" r:id="rId10"/>
    <p:sldId id="281" r:id="rId11"/>
    <p:sldId id="283" r:id="rId12"/>
    <p:sldId id="284" r:id="rId13"/>
    <p:sldId id="285" r:id="rId14"/>
    <p:sldId id="286" r:id="rId15"/>
    <p:sldId id="280" r:id="rId16"/>
    <p:sldId id="257" r:id="rId17"/>
    <p:sldId id="287" r:id="rId18"/>
    <p:sldId id="288" r:id="rId19"/>
    <p:sldId id="261" r:id="rId20"/>
    <p:sldId id="289" r:id="rId21"/>
    <p:sldId id="262" r:id="rId22"/>
    <p:sldId id="263" r:id="rId23"/>
    <p:sldId id="265" r:id="rId24"/>
    <p:sldId id="268" r:id="rId25"/>
    <p:sldId id="270" r:id="rId26"/>
    <p:sldId id="271" r:id="rId27"/>
    <p:sldId id="272" r:id="rId28"/>
    <p:sldId id="273"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1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929C4B7-6AF5-4856-BA51-AF74424308CC}" type="datetimeFigureOut">
              <a:rPr lang="ar-SA" smtClean="0"/>
              <a:t>15/10/1440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A0A288A-EE2C-47F1-9561-BC6476ABCBFE}" type="slidenum">
              <a:rPr lang="ar-SA" smtClean="0"/>
              <a:t>‹#›</a:t>
            </a:fld>
            <a:endParaRPr lang="ar-SA"/>
          </a:p>
        </p:txBody>
      </p:sp>
    </p:spTree>
    <p:extLst>
      <p:ext uri="{BB962C8B-B14F-4D97-AF65-F5344CB8AC3E}">
        <p14:creationId xmlns:p14="http://schemas.microsoft.com/office/powerpoint/2010/main" val="13670729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14423">
              <a:defRPr>
                <a:solidFill>
                  <a:schemeClr val="tx1"/>
                </a:solidFill>
                <a:latin typeface="Arial" pitchFamily="34" charset="0"/>
              </a:defRPr>
            </a:lvl1pPr>
            <a:lvl2pPr marL="742969" indent="-285758" defTabSz="914423">
              <a:defRPr>
                <a:solidFill>
                  <a:schemeClr val="tx1"/>
                </a:solidFill>
                <a:latin typeface="Arial" pitchFamily="34" charset="0"/>
              </a:defRPr>
            </a:lvl2pPr>
            <a:lvl3pPr marL="1143029" indent="-228606" defTabSz="914423">
              <a:defRPr>
                <a:solidFill>
                  <a:schemeClr val="tx1"/>
                </a:solidFill>
                <a:latin typeface="Arial" pitchFamily="34" charset="0"/>
              </a:defRPr>
            </a:lvl3pPr>
            <a:lvl4pPr marL="1600240" indent="-228606" defTabSz="914423">
              <a:defRPr>
                <a:solidFill>
                  <a:schemeClr val="tx1"/>
                </a:solidFill>
                <a:latin typeface="Arial" pitchFamily="34" charset="0"/>
              </a:defRPr>
            </a:lvl4pPr>
            <a:lvl5pPr marL="2057451" indent="-228606" defTabSz="914423">
              <a:defRPr>
                <a:solidFill>
                  <a:schemeClr val="tx1"/>
                </a:solidFill>
                <a:latin typeface="Arial" pitchFamily="34" charset="0"/>
              </a:defRPr>
            </a:lvl5pPr>
            <a:lvl6pPr marL="2479493" indent="-228606" algn="l" defTabSz="914423" rtl="0" eaLnBrk="0" fontAlgn="base" hangingPunct="0">
              <a:spcBef>
                <a:spcPct val="0"/>
              </a:spcBef>
              <a:spcAft>
                <a:spcPct val="0"/>
              </a:spcAft>
              <a:defRPr>
                <a:solidFill>
                  <a:schemeClr val="tx1"/>
                </a:solidFill>
                <a:latin typeface="Arial" pitchFamily="34" charset="0"/>
              </a:defRPr>
            </a:lvl6pPr>
            <a:lvl7pPr marL="2901534" indent="-228606" algn="l" defTabSz="914423" rtl="0" eaLnBrk="0" fontAlgn="base" hangingPunct="0">
              <a:spcBef>
                <a:spcPct val="0"/>
              </a:spcBef>
              <a:spcAft>
                <a:spcPct val="0"/>
              </a:spcAft>
              <a:defRPr>
                <a:solidFill>
                  <a:schemeClr val="tx1"/>
                </a:solidFill>
                <a:latin typeface="Arial" pitchFamily="34" charset="0"/>
              </a:defRPr>
            </a:lvl7pPr>
            <a:lvl8pPr marL="3323575" indent="-228606" algn="l" defTabSz="914423" rtl="0" eaLnBrk="0" fontAlgn="base" hangingPunct="0">
              <a:spcBef>
                <a:spcPct val="0"/>
              </a:spcBef>
              <a:spcAft>
                <a:spcPct val="0"/>
              </a:spcAft>
              <a:defRPr>
                <a:solidFill>
                  <a:schemeClr val="tx1"/>
                </a:solidFill>
                <a:latin typeface="Arial" pitchFamily="34" charset="0"/>
              </a:defRPr>
            </a:lvl8pPr>
            <a:lvl9pPr marL="3745617" indent="-228606" algn="l" defTabSz="914423" rtl="0" eaLnBrk="0" fontAlgn="base" hangingPunct="0">
              <a:spcBef>
                <a:spcPct val="0"/>
              </a:spcBef>
              <a:spcAft>
                <a:spcPct val="0"/>
              </a:spcAft>
              <a:defRPr>
                <a:solidFill>
                  <a:schemeClr val="tx1"/>
                </a:solidFill>
                <a:latin typeface="Arial" pitchFamily="34" charset="0"/>
              </a:defRPr>
            </a:lvl9pPr>
          </a:lstStyle>
          <a:p>
            <a:fld id="{2233D6F0-B96A-47CF-88FB-6400BC8535F1}" type="slidenum">
              <a:rPr lang="en-US" altLang="en-US">
                <a:solidFill>
                  <a:prstClr val="black"/>
                </a:solidFill>
                <a:latin typeface="Times"/>
              </a:rPr>
              <a:pPr/>
              <a:t>2</a:t>
            </a:fld>
            <a:endParaRPr lang="en-US" altLang="en-US">
              <a:solidFill>
                <a:prstClr val="black"/>
              </a:solidFill>
              <a:latin typeface="Times"/>
            </a:endParaRPr>
          </a:p>
        </p:txBody>
      </p:sp>
      <p:sp>
        <p:nvSpPr>
          <p:cNvPr id="2150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a:noFill/>
        </p:spPr>
        <p:txBody>
          <a:bodyPr/>
          <a:lstStyle/>
          <a:p>
            <a:pPr eaLnBrk="1" hangingPunct="1">
              <a:spcBef>
                <a:spcPct val="0"/>
              </a:spcBef>
            </a:pPr>
            <a:r>
              <a:rPr lang="en-US" altLang="en-US" dirty="0" smtClean="0"/>
              <a:t>Geography – refers to the Earth surface and near surface.</a:t>
            </a:r>
          </a:p>
          <a:p>
            <a:pPr eaLnBrk="1" hangingPunct="1">
              <a:spcBef>
                <a:spcPct val="0"/>
              </a:spcBef>
            </a:pPr>
            <a:r>
              <a:rPr lang="en-US" altLang="en-US" dirty="0" smtClean="0"/>
              <a:t>Spatial refers to any space including geographic</a:t>
            </a:r>
          </a:p>
          <a:p>
            <a:pPr eaLnBrk="1" hangingPunct="1">
              <a:spcBef>
                <a:spcPct val="0"/>
              </a:spcBef>
            </a:pPr>
            <a:r>
              <a:rPr lang="en-US" altLang="en-US" dirty="0" smtClean="0"/>
              <a:t>Geospatial is synonymous with geographic.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423">
              <a:defRPr>
                <a:solidFill>
                  <a:schemeClr val="tx1"/>
                </a:solidFill>
                <a:latin typeface="Arial" pitchFamily="34" charset="0"/>
              </a:defRPr>
            </a:lvl1pPr>
            <a:lvl2pPr marL="742969" indent="-285758" defTabSz="914423">
              <a:defRPr>
                <a:solidFill>
                  <a:schemeClr val="tx1"/>
                </a:solidFill>
                <a:latin typeface="Arial" pitchFamily="34" charset="0"/>
              </a:defRPr>
            </a:lvl2pPr>
            <a:lvl3pPr marL="1143029" indent="-228606" defTabSz="914423">
              <a:defRPr>
                <a:solidFill>
                  <a:schemeClr val="tx1"/>
                </a:solidFill>
                <a:latin typeface="Arial" pitchFamily="34" charset="0"/>
              </a:defRPr>
            </a:lvl3pPr>
            <a:lvl4pPr marL="1600240" indent="-228606" defTabSz="914423">
              <a:defRPr>
                <a:solidFill>
                  <a:schemeClr val="tx1"/>
                </a:solidFill>
                <a:latin typeface="Arial" pitchFamily="34" charset="0"/>
              </a:defRPr>
            </a:lvl4pPr>
            <a:lvl5pPr marL="2057451" indent="-228606" defTabSz="914423">
              <a:defRPr>
                <a:solidFill>
                  <a:schemeClr val="tx1"/>
                </a:solidFill>
                <a:latin typeface="Arial" pitchFamily="34" charset="0"/>
              </a:defRPr>
            </a:lvl5pPr>
            <a:lvl6pPr marL="2479493" indent="-228606" algn="l" defTabSz="914423" rtl="0" eaLnBrk="0" fontAlgn="base" hangingPunct="0">
              <a:spcBef>
                <a:spcPct val="0"/>
              </a:spcBef>
              <a:spcAft>
                <a:spcPct val="0"/>
              </a:spcAft>
              <a:defRPr>
                <a:solidFill>
                  <a:schemeClr val="tx1"/>
                </a:solidFill>
                <a:latin typeface="Arial" pitchFamily="34" charset="0"/>
              </a:defRPr>
            </a:lvl6pPr>
            <a:lvl7pPr marL="2901534" indent="-228606" algn="l" defTabSz="914423" rtl="0" eaLnBrk="0" fontAlgn="base" hangingPunct="0">
              <a:spcBef>
                <a:spcPct val="0"/>
              </a:spcBef>
              <a:spcAft>
                <a:spcPct val="0"/>
              </a:spcAft>
              <a:defRPr>
                <a:solidFill>
                  <a:schemeClr val="tx1"/>
                </a:solidFill>
                <a:latin typeface="Arial" pitchFamily="34" charset="0"/>
              </a:defRPr>
            </a:lvl7pPr>
            <a:lvl8pPr marL="3323575" indent="-228606" algn="l" defTabSz="914423" rtl="0" eaLnBrk="0" fontAlgn="base" hangingPunct="0">
              <a:spcBef>
                <a:spcPct val="0"/>
              </a:spcBef>
              <a:spcAft>
                <a:spcPct val="0"/>
              </a:spcAft>
              <a:defRPr>
                <a:solidFill>
                  <a:schemeClr val="tx1"/>
                </a:solidFill>
                <a:latin typeface="Arial" pitchFamily="34" charset="0"/>
              </a:defRPr>
            </a:lvl8pPr>
            <a:lvl9pPr marL="3745617" indent="-228606" algn="l" defTabSz="914423" rtl="0" eaLnBrk="0" fontAlgn="base" hangingPunct="0">
              <a:spcBef>
                <a:spcPct val="0"/>
              </a:spcBef>
              <a:spcAft>
                <a:spcPct val="0"/>
              </a:spcAft>
              <a:defRPr>
                <a:solidFill>
                  <a:schemeClr val="tx1"/>
                </a:solidFill>
                <a:latin typeface="Arial" pitchFamily="34" charset="0"/>
              </a:defRPr>
            </a:lvl9pPr>
          </a:lstStyle>
          <a:p>
            <a:fld id="{E569022E-0565-45AD-8933-D1579DF0DF1F}" type="slidenum">
              <a:rPr lang="en-US" altLang="en-US">
                <a:solidFill>
                  <a:prstClr val="black"/>
                </a:solidFill>
                <a:latin typeface="Times"/>
              </a:rPr>
              <a:pPr/>
              <a:t>12</a:t>
            </a:fld>
            <a:endParaRPr lang="en-US" altLang="en-US">
              <a:solidFill>
                <a:prstClr val="black"/>
              </a:solidFill>
              <a:latin typeface="Times"/>
            </a:endParaRPr>
          </a:p>
        </p:txBody>
      </p:sp>
      <p:sp>
        <p:nvSpPr>
          <p:cNvPr id="235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a:noFill/>
        </p:spPr>
        <p:txBody>
          <a:bodyPr/>
          <a:lstStyle/>
          <a:p>
            <a:pPr eaLnBrk="1" hangingPunct="1">
              <a:spcBef>
                <a:spcPct val="0"/>
              </a:spcBef>
            </a:pPr>
            <a:r>
              <a:rPr lang="en-US" altLang="en-US" smtClean="0"/>
              <a:t>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423">
              <a:defRPr>
                <a:solidFill>
                  <a:schemeClr val="tx1"/>
                </a:solidFill>
                <a:latin typeface="Arial" pitchFamily="34" charset="0"/>
              </a:defRPr>
            </a:lvl1pPr>
            <a:lvl2pPr marL="742969" indent="-285758" defTabSz="914423">
              <a:defRPr>
                <a:solidFill>
                  <a:schemeClr val="tx1"/>
                </a:solidFill>
                <a:latin typeface="Arial" pitchFamily="34" charset="0"/>
              </a:defRPr>
            </a:lvl2pPr>
            <a:lvl3pPr marL="1143029" indent="-228606" defTabSz="914423">
              <a:defRPr>
                <a:solidFill>
                  <a:schemeClr val="tx1"/>
                </a:solidFill>
                <a:latin typeface="Arial" pitchFamily="34" charset="0"/>
              </a:defRPr>
            </a:lvl3pPr>
            <a:lvl4pPr marL="1600240" indent="-228606" defTabSz="914423">
              <a:defRPr>
                <a:solidFill>
                  <a:schemeClr val="tx1"/>
                </a:solidFill>
                <a:latin typeface="Arial" pitchFamily="34" charset="0"/>
              </a:defRPr>
            </a:lvl4pPr>
            <a:lvl5pPr marL="2057451" indent="-228606" defTabSz="914423">
              <a:defRPr>
                <a:solidFill>
                  <a:schemeClr val="tx1"/>
                </a:solidFill>
                <a:latin typeface="Arial" pitchFamily="34" charset="0"/>
              </a:defRPr>
            </a:lvl5pPr>
            <a:lvl6pPr marL="2479493" indent="-228606" algn="l" defTabSz="914423" rtl="0" eaLnBrk="0" fontAlgn="base" hangingPunct="0">
              <a:spcBef>
                <a:spcPct val="0"/>
              </a:spcBef>
              <a:spcAft>
                <a:spcPct val="0"/>
              </a:spcAft>
              <a:defRPr>
                <a:solidFill>
                  <a:schemeClr val="tx1"/>
                </a:solidFill>
                <a:latin typeface="Arial" pitchFamily="34" charset="0"/>
              </a:defRPr>
            </a:lvl6pPr>
            <a:lvl7pPr marL="2901534" indent="-228606" algn="l" defTabSz="914423" rtl="0" eaLnBrk="0" fontAlgn="base" hangingPunct="0">
              <a:spcBef>
                <a:spcPct val="0"/>
              </a:spcBef>
              <a:spcAft>
                <a:spcPct val="0"/>
              </a:spcAft>
              <a:defRPr>
                <a:solidFill>
                  <a:schemeClr val="tx1"/>
                </a:solidFill>
                <a:latin typeface="Arial" pitchFamily="34" charset="0"/>
              </a:defRPr>
            </a:lvl7pPr>
            <a:lvl8pPr marL="3323575" indent="-228606" algn="l" defTabSz="914423" rtl="0" eaLnBrk="0" fontAlgn="base" hangingPunct="0">
              <a:spcBef>
                <a:spcPct val="0"/>
              </a:spcBef>
              <a:spcAft>
                <a:spcPct val="0"/>
              </a:spcAft>
              <a:defRPr>
                <a:solidFill>
                  <a:schemeClr val="tx1"/>
                </a:solidFill>
                <a:latin typeface="Arial" pitchFamily="34" charset="0"/>
              </a:defRPr>
            </a:lvl8pPr>
            <a:lvl9pPr marL="3745617" indent="-228606" algn="l" defTabSz="914423" rtl="0" eaLnBrk="0" fontAlgn="base" hangingPunct="0">
              <a:spcBef>
                <a:spcPct val="0"/>
              </a:spcBef>
              <a:spcAft>
                <a:spcPct val="0"/>
              </a:spcAft>
              <a:defRPr>
                <a:solidFill>
                  <a:schemeClr val="tx1"/>
                </a:solidFill>
                <a:latin typeface="Arial" pitchFamily="34" charset="0"/>
              </a:defRPr>
            </a:lvl9pPr>
          </a:lstStyle>
          <a:p>
            <a:fld id="{E569022E-0565-45AD-8933-D1579DF0DF1F}" type="slidenum">
              <a:rPr lang="en-US" altLang="en-US">
                <a:solidFill>
                  <a:prstClr val="black"/>
                </a:solidFill>
                <a:latin typeface="Times"/>
              </a:rPr>
              <a:pPr/>
              <a:t>13</a:t>
            </a:fld>
            <a:endParaRPr lang="en-US" altLang="en-US">
              <a:solidFill>
                <a:prstClr val="black"/>
              </a:solidFill>
              <a:latin typeface="Times"/>
            </a:endParaRPr>
          </a:p>
        </p:txBody>
      </p:sp>
      <p:sp>
        <p:nvSpPr>
          <p:cNvPr id="235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a:noFill/>
        </p:spPr>
        <p:txBody>
          <a:bodyPr/>
          <a:lstStyle/>
          <a:p>
            <a:pPr eaLnBrk="1" hangingPunct="1">
              <a:spcBef>
                <a:spcPct val="0"/>
              </a:spcBef>
            </a:pPr>
            <a:r>
              <a:rPr lang="en-US" altLang="en-US" smtClean="0"/>
              <a:t>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14423">
              <a:defRPr>
                <a:solidFill>
                  <a:schemeClr val="tx1"/>
                </a:solidFill>
                <a:latin typeface="Arial" pitchFamily="34" charset="0"/>
              </a:defRPr>
            </a:lvl1pPr>
            <a:lvl2pPr marL="742969" indent="-285758" defTabSz="914423">
              <a:defRPr>
                <a:solidFill>
                  <a:schemeClr val="tx1"/>
                </a:solidFill>
                <a:latin typeface="Arial" pitchFamily="34" charset="0"/>
              </a:defRPr>
            </a:lvl2pPr>
            <a:lvl3pPr marL="1143029" indent="-228606" defTabSz="914423">
              <a:defRPr>
                <a:solidFill>
                  <a:schemeClr val="tx1"/>
                </a:solidFill>
                <a:latin typeface="Arial" pitchFamily="34" charset="0"/>
              </a:defRPr>
            </a:lvl3pPr>
            <a:lvl4pPr marL="1600240" indent="-228606" defTabSz="914423">
              <a:defRPr>
                <a:solidFill>
                  <a:schemeClr val="tx1"/>
                </a:solidFill>
                <a:latin typeface="Arial" pitchFamily="34" charset="0"/>
              </a:defRPr>
            </a:lvl4pPr>
            <a:lvl5pPr marL="2057451" indent="-228606" defTabSz="914423">
              <a:defRPr>
                <a:solidFill>
                  <a:schemeClr val="tx1"/>
                </a:solidFill>
                <a:latin typeface="Arial" pitchFamily="34" charset="0"/>
              </a:defRPr>
            </a:lvl5pPr>
            <a:lvl6pPr marL="2479493" indent="-228606" algn="l" defTabSz="914423" rtl="0" eaLnBrk="0" fontAlgn="base" hangingPunct="0">
              <a:spcBef>
                <a:spcPct val="0"/>
              </a:spcBef>
              <a:spcAft>
                <a:spcPct val="0"/>
              </a:spcAft>
              <a:defRPr>
                <a:solidFill>
                  <a:schemeClr val="tx1"/>
                </a:solidFill>
                <a:latin typeface="Arial" pitchFamily="34" charset="0"/>
              </a:defRPr>
            </a:lvl6pPr>
            <a:lvl7pPr marL="2901534" indent="-228606" algn="l" defTabSz="914423" rtl="0" eaLnBrk="0" fontAlgn="base" hangingPunct="0">
              <a:spcBef>
                <a:spcPct val="0"/>
              </a:spcBef>
              <a:spcAft>
                <a:spcPct val="0"/>
              </a:spcAft>
              <a:defRPr>
                <a:solidFill>
                  <a:schemeClr val="tx1"/>
                </a:solidFill>
                <a:latin typeface="Arial" pitchFamily="34" charset="0"/>
              </a:defRPr>
            </a:lvl7pPr>
            <a:lvl8pPr marL="3323575" indent="-228606" algn="l" defTabSz="914423" rtl="0" eaLnBrk="0" fontAlgn="base" hangingPunct="0">
              <a:spcBef>
                <a:spcPct val="0"/>
              </a:spcBef>
              <a:spcAft>
                <a:spcPct val="0"/>
              </a:spcAft>
              <a:defRPr>
                <a:solidFill>
                  <a:schemeClr val="tx1"/>
                </a:solidFill>
                <a:latin typeface="Arial" pitchFamily="34" charset="0"/>
              </a:defRPr>
            </a:lvl8pPr>
            <a:lvl9pPr marL="3745617" indent="-228606" algn="l" defTabSz="914423" rtl="0" eaLnBrk="0" fontAlgn="base" hangingPunct="0">
              <a:spcBef>
                <a:spcPct val="0"/>
              </a:spcBef>
              <a:spcAft>
                <a:spcPct val="0"/>
              </a:spcAft>
              <a:defRPr>
                <a:solidFill>
                  <a:schemeClr val="tx1"/>
                </a:solidFill>
                <a:latin typeface="Arial" pitchFamily="34" charset="0"/>
              </a:defRPr>
            </a:lvl9pPr>
          </a:lstStyle>
          <a:p>
            <a:fld id="{2233D6F0-B96A-47CF-88FB-6400BC8535F1}" type="slidenum">
              <a:rPr lang="en-US" altLang="en-US">
                <a:solidFill>
                  <a:prstClr val="black"/>
                </a:solidFill>
                <a:latin typeface="Times"/>
              </a:rPr>
              <a:pPr/>
              <a:t>3</a:t>
            </a:fld>
            <a:endParaRPr lang="en-US" altLang="en-US">
              <a:solidFill>
                <a:prstClr val="black"/>
              </a:solidFill>
              <a:latin typeface="Times"/>
            </a:endParaRPr>
          </a:p>
        </p:txBody>
      </p:sp>
      <p:sp>
        <p:nvSpPr>
          <p:cNvPr id="2150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a:noFill/>
        </p:spPr>
        <p:txBody>
          <a:bodyPr/>
          <a:lstStyle/>
          <a:p>
            <a:pPr eaLnBrk="1" hangingPunct="1">
              <a:spcBef>
                <a:spcPct val="0"/>
              </a:spcBef>
            </a:pPr>
            <a:r>
              <a:rPr lang="en-US" altLang="en-US" dirty="0" smtClean="0"/>
              <a:t>Geography – refers to the Earth surface and near surface.</a:t>
            </a:r>
          </a:p>
          <a:p>
            <a:pPr eaLnBrk="1" hangingPunct="1">
              <a:spcBef>
                <a:spcPct val="0"/>
              </a:spcBef>
            </a:pPr>
            <a:r>
              <a:rPr lang="en-US" altLang="en-US" dirty="0" smtClean="0"/>
              <a:t>Spatial refers to any space including geographic</a:t>
            </a:r>
          </a:p>
          <a:p>
            <a:pPr eaLnBrk="1" hangingPunct="1">
              <a:spcBef>
                <a:spcPct val="0"/>
              </a:spcBef>
            </a:pPr>
            <a:r>
              <a:rPr lang="en-US" altLang="en-US" dirty="0" smtClean="0"/>
              <a:t>Geospatial is synonymous with geographic.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423">
              <a:defRPr>
                <a:solidFill>
                  <a:schemeClr val="tx1"/>
                </a:solidFill>
                <a:latin typeface="Arial" pitchFamily="34" charset="0"/>
              </a:defRPr>
            </a:lvl1pPr>
            <a:lvl2pPr marL="742969" indent="-285758" defTabSz="914423">
              <a:defRPr>
                <a:solidFill>
                  <a:schemeClr val="tx1"/>
                </a:solidFill>
                <a:latin typeface="Arial" pitchFamily="34" charset="0"/>
              </a:defRPr>
            </a:lvl2pPr>
            <a:lvl3pPr marL="1143029" indent="-228606" defTabSz="914423">
              <a:defRPr>
                <a:solidFill>
                  <a:schemeClr val="tx1"/>
                </a:solidFill>
                <a:latin typeface="Arial" pitchFamily="34" charset="0"/>
              </a:defRPr>
            </a:lvl3pPr>
            <a:lvl4pPr marL="1600240" indent="-228606" defTabSz="914423">
              <a:defRPr>
                <a:solidFill>
                  <a:schemeClr val="tx1"/>
                </a:solidFill>
                <a:latin typeface="Arial" pitchFamily="34" charset="0"/>
              </a:defRPr>
            </a:lvl4pPr>
            <a:lvl5pPr marL="2057451" indent="-228606" defTabSz="914423">
              <a:defRPr>
                <a:solidFill>
                  <a:schemeClr val="tx1"/>
                </a:solidFill>
                <a:latin typeface="Arial" pitchFamily="34" charset="0"/>
              </a:defRPr>
            </a:lvl5pPr>
            <a:lvl6pPr marL="2479493" indent="-228606" algn="l" defTabSz="914423" rtl="0" eaLnBrk="0" fontAlgn="base" hangingPunct="0">
              <a:spcBef>
                <a:spcPct val="0"/>
              </a:spcBef>
              <a:spcAft>
                <a:spcPct val="0"/>
              </a:spcAft>
              <a:defRPr>
                <a:solidFill>
                  <a:schemeClr val="tx1"/>
                </a:solidFill>
                <a:latin typeface="Arial" pitchFamily="34" charset="0"/>
              </a:defRPr>
            </a:lvl6pPr>
            <a:lvl7pPr marL="2901534" indent="-228606" algn="l" defTabSz="914423" rtl="0" eaLnBrk="0" fontAlgn="base" hangingPunct="0">
              <a:spcBef>
                <a:spcPct val="0"/>
              </a:spcBef>
              <a:spcAft>
                <a:spcPct val="0"/>
              </a:spcAft>
              <a:defRPr>
                <a:solidFill>
                  <a:schemeClr val="tx1"/>
                </a:solidFill>
                <a:latin typeface="Arial" pitchFamily="34" charset="0"/>
              </a:defRPr>
            </a:lvl7pPr>
            <a:lvl8pPr marL="3323575" indent="-228606" algn="l" defTabSz="914423" rtl="0" eaLnBrk="0" fontAlgn="base" hangingPunct="0">
              <a:spcBef>
                <a:spcPct val="0"/>
              </a:spcBef>
              <a:spcAft>
                <a:spcPct val="0"/>
              </a:spcAft>
              <a:defRPr>
                <a:solidFill>
                  <a:schemeClr val="tx1"/>
                </a:solidFill>
                <a:latin typeface="Arial" pitchFamily="34" charset="0"/>
              </a:defRPr>
            </a:lvl8pPr>
            <a:lvl9pPr marL="3745617" indent="-228606" algn="l" defTabSz="914423" rtl="0" eaLnBrk="0" fontAlgn="base" hangingPunct="0">
              <a:spcBef>
                <a:spcPct val="0"/>
              </a:spcBef>
              <a:spcAft>
                <a:spcPct val="0"/>
              </a:spcAft>
              <a:defRPr>
                <a:solidFill>
                  <a:schemeClr val="tx1"/>
                </a:solidFill>
                <a:latin typeface="Arial" pitchFamily="34" charset="0"/>
              </a:defRPr>
            </a:lvl9pPr>
          </a:lstStyle>
          <a:p>
            <a:fld id="{E569022E-0565-45AD-8933-D1579DF0DF1F}" type="slidenum">
              <a:rPr lang="en-US" altLang="en-US">
                <a:solidFill>
                  <a:prstClr val="black"/>
                </a:solidFill>
                <a:latin typeface="Times"/>
              </a:rPr>
              <a:pPr/>
              <a:t>4</a:t>
            </a:fld>
            <a:endParaRPr lang="en-US" altLang="en-US">
              <a:solidFill>
                <a:prstClr val="black"/>
              </a:solidFill>
              <a:latin typeface="Times"/>
            </a:endParaRPr>
          </a:p>
        </p:txBody>
      </p:sp>
      <p:sp>
        <p:nvSpPr>
          <p:cNvPr id="235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a:noFill/>
        </p:spPr>
        <p:txBody>
          <a:bodyPr/>
          <a:lstStyle/>
          <a:p>
            <a:pPr eaLnBrk="1" hangingPunct="1">
              <a:spcBef>
                <a:spcPct val="0"/>
              </a:spcBef>
            </a:pPr>
            <a:r>
              <a:rPr lang="en-US" altLang="en-US" smtClean="0"/>
              <a:t>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423">
              <a:defRPr>
                <a:solidFill>
                  <a:schemeClr val="tx1"/>
                </a:solidFill>
                <a:latin typeface="Arial" pitchFamily="34" charset="0"/>
              </a:defRPr>
            </a:lvl1pPr>
            <a:lvl2pPr marL="742969" indent="-285758" defTabSz="914423">
              <a:defRPr>
                <a:solidFill>
                  <a:schemeClr val="tx1"/>
                </a:solidFill>
                <a:latin typeface="Arial" pitchFamily="34" charset="0"/>
              </a:defRPr>
            </a:lvl2pPr>
            <a:lvl3pPr marL="1143029" indent="-228606" defTabSz="914423">
              <a:defRPr>
                <a:solidFill>
                  <a:schemeClr val="tx1"/>
                </a:solidFill>
                <a:latin typeface="Arial" pitchFamily="34" charset="0"/>
              </a:defRPr>
            </a:lvl3pPr>
            <a:lvl4pPr marL="1600240" indent="-228606" defTabSz="914423">
              <a:defRPr>
                <a:solidFill>
                  <a:schemeClr val="tx1"/>
                </a:solidFill>
                <a:latin typeface="Arial" pitchFamily="34" charset="0"/>
              </a:defRPr>
            </a:lvl4pPr>
            <a:lvl5pPr marL="2057451" indent="-228606" defTabSz="914423">
              <a:defRPr>
                <a:solidFill>
                  <a:schemeClr val="tx1"/>
                </a:solidFill>
                <a:latin typeface="Arial" pitchFamily="34" charset="0"/>
              </a:defRPr>
            </a:lvl5pPr>
            <a:lvl6pPr marL="2479493" indent="-228606" algn="l" defTabSz="914423" rtl="0" eaLnBrk="0" fontAlgn="base" hangingPunct="0">
              <a:spcBef>
                <a:spcPct val="0"/>
              </a:spcBef>
              <a:spcAft>
                <a:spcPct val="0"/>
              </a:spcAft>
              <a:defRPr>
                <a:solidFill>
                  <a:schemeClr val="tx1"/>
                </a:solidFill>
                <a:latin typeface="Arial" pitchFamily="34" charset="0"/>
              </a:defRPr>
            </a:lvl6pPr>
            <a:lvl7pPr marL="2901534" indent="-228606" algn="l" defTabSz="914423" rtl="0" eaLnBrk="0" fontAlgn="base" hangingPunct="0">
              <a:spcBef>
                <a:spcPct val="0"/>
              </a:spcBef>
              <a:spcAft>
                <a:spcPct val="0"/>
              </a:spcAft>
              <a:defRPr>
                <a:solidFill>
                  <a:schemeClr val="tx1"/>
                </a:solidFill>
                <a:latin typeface="Arial" pitchFamily="34" charset="0"/>
              </a:defRPr>
            </a:lvl7pPr>
            <a:lvl8pPr marL="3323575" indent="-228606" algn="l" defTabSz="914423" rtl="0" eaLnBrk="0" fontAlgn="base" hangingPunct="0">
              <a:spcBef>
                <a:spcPct val="0"/>
              </a:spcBef>
              <a:spcAft>
                <a:spcPct val="0"/>
              </a:spcAft>
              <a:defRPr>
                <a:solidFill>
                  <a:schemeClr val="tx1"/>
                </a:solidFill>
                <a:latin typeface="Arial" pitchFamily="34" charset="0"/>
              </a:defRPr>
            </a:lvl8pPr>
            <a:lvl9pPr marL="3745617" indent="-228606" algn="l" defTabSz="914423" rtl="0" eaLnBrk="0" fontAlgn="base" hangingPunct="0">
              <a:spcBef>
                <a:spcPct val="0"/>
              </a:spcBef>
              <a:spcAft>
                <a:spcPct val="0"/>
              </a:spcAft>
              <a:defRPr>
                <a:solidFill>
                  <a:schemeClr val="tx1"/>
                </a:solidFill>
                <a:latin typeface="Arial" pitchFamily="34" charset="0"/>
              </a:defRPr>
            </a:lvl9pPr>
          </a:lstStyle>
          <a:p>
            <a:fld id="{E569022E-0565-45AD-8933-D1579DF0DF1F}" type="slidenum">
              <a:rPr lang="en-US" altLang="en-US">
                <a:solidFill>
                  <a:prstClr val="black"/>
                </a:solidFill>
                <a:latin typeface="Times"/>
              </a:rPr>
              <a:pPr/>
              <a:t>6</a:t>
            </a:fld>
            <a:endParaRPr lang="en-US" altLang="en-US">
              <a:solidFill>
                <a:prstClr val="black"/>
              </a:solidFill>
              <a:latin typeface="Times"/>
            </a:endParaRPr>
          </a:p>
        </p:txBody>
      </p:sp>
      <p:sp>
        <p:nvSpPr>
          <p:cNvPr id="235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a:noFill/>
        </p:spPr>
        <p:txBody>
          <a:bodyPr/>
          <a:lstStyle/>
          <a:p>
            <a:pPr eaLnBrk="1" hangingPunct="1">
              <a:spcBef>
                <a:spcPct val="0"/>
              </a:spcBef>
            </a:pPr>
            <a:r>
              <a:rPr lang="en-US" altLang="en-US" smtClean="0"/>
              <a:t>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423">
              <a:defRPr>
                <a:solidFill>
                  <a:schemeClr val="tx1"/>
                </a:solidFill>
                <a:latin typeface="Arial" pitchFamily="34" charset="0"/>
              </a:defRPr>
            </a:lvl1pPr>
            <a:lvl2pPr marL="742969" indent="-285758" defTabSz="914423">
              <a:defRPr>
                <a:solidFill>
                  <a:schemeClr val="tx1"/>
                </a:solidFill>
                <a:latin typeface="Arial" pitchFamily="34" charset="0"/>
              </a:defRPr>
            </a:lvl2pPr>
            <a:lvl3pPr marL="1143029" indent="-228606" defTabSz="914423">
              <a:defRPr>
                <a:solidFill>
                  <a:schemeClr val="tx1"/>
                </a:solidFill>
                <a:latin typeface="Arial" pitchFamily="34" charset="0"/>
              </a:defRPr>
            </a:lvl3pPr>
            <a:lvl4pPr marL="1600240" indent="-228606" defTabSz="914423">
              <a:defRPr>
                <a:solidFill>
                  <a:schemeClr val="tx1"/>
                </a:solidFill>
                <a:latin typeface="Arial" pitchFamily="34" charset="0"/>
              </a:defRPr>
            </a:lvl4pPr>
            <a:lvl5pPr marL="2057451" indent="-228606" defTabSz="914423">
              <a:defRPr>
                <a:solidFill>
                  <a:schemeClr val="tx1"/>
                </a:solidFill>
                <a:latin typeface="Arial" pitchFamily="34" charset="0"/>
              </a:defRPr>
            </a:lvl5pPr>
            <a:lvl6pPr marL="2479493" indent="-228606" algn="l" defTabSz="914423" rtl="0" eaLnBrk="0" fontAlgn="base" hangingPunct="0">
              <a:spcBef>
                <a:spcPct val="0"/>
              </a:spcBef>
              <a:spcAft>
                <a:spcPct val="0"/>
              </a:spcAft>
              <a:defRPr>
                <a:solidFill>
                  <a:schemeClr val="tx1"/>
                </a:solidFill>
                <a:latin typeface="Arial" pitchFamily="34" charset="0"/>
              </a:defRPr>
            </a:lvl6pPr>
            <a:lvl7pPr marL="2901534" indent="-228606" algn="l" defTabSz="914423" rtl="0" eaLnBrk="0" fontAlgn="base" hangingPunct="0">
              <a:spcBef>
                <a:spcPct val="0"/>
              </a:spcBef>
              <a:spcAft>
                <a:spcPct val="0"/>
              </a:spcAft>
              <a:defRPr>
                <a:solidFill>
                  <a:schemeClr val="tx1"/>
                </a:solidFill>
                <a:latin typeface="Arial" pitchFamily="34" charset="0"/>
              </a:defRPr>
            </a:lvl7pPr>
            <a:lvl8pPr marL="3323575" indent="-228606" algn="l" defTabSz="914423" rtl="0" eaLnBrk="0" fontAlgn="base" hangingPunct="0">
              <a:spcBef>
                <a:spcPct val="0"/>
              </a:spcBef>
              <a:spcAft>
                <a:spcPct val="0"/>
              </a:spcAft>
              <a:defRPr>
                <a:solidFill>
                  <a:schemeClr val="tx1"/>
                </a:solidFill>
                <a:latin typeface="Arial" pitchFamily="34" charset="0"/>
              </a:defRPr>
            </a:lvl8pPr>
            <a:lvl9pPr marL="3745617" indent="-228606" algn="l" defTabSz="914423" rtl="0" eaLnBrk="0" fontAlgn="base" hangingPunct="0">
              <a:spcBef>
                <a:spcPct val="0"/>
              </a:spcBef>
              <a:spcAft>
                <a:spcPct val="0"/>
              </a:spcAft>
              <a:defRPr>
                <a:solidFill>
                  <a:schemeClr val="tx1"/>
                </a:solidFill>
                <a:latin typeface="Arial" pitchFamily="34" charset="0"/>
              </a:defRPr>
            </a:lvl9pPr>
          </a:lstStyle>
          <a:p>
            <a:fld id="{E569022E-0565-45AD-8933-D1579DF0DF1F}" type="slidenum">
              <a:rPr lang="en-US" altLang="en-US">
                <a:solidFill>
                  <a:prstClr val="black"/>
                </a:solidFill>
                <a:latin typeface="Times"/>
              </a:rPr>
              <a:pPr/>
              <a:t>7</a:t>
            </a:fld>
            <a:endParaRPr lang="en-US" altLang="en-US">
              <a:solidFill>
                <a:prstClr val="black"/>
              </a:solidFill>
              <a:latin typeface="Times"/>
            </a:endParaRPr>
          </a:p>
        </p:txBody>
      </p:sp>
      <p:sp>
        <p:nvSpPr>
          <p:cNvPr id="235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a:noFill/>
        </p:spPr>
        <p:txBody>
          <a:bodyPr/>
          <a:lstStyle/>
          <a:p>
            <a:pPr eaLnBrk="1" hangingPunct="1">
              <a:spcBef>
                <a:spcPct val="0"/>
              </a:spcBef>
            </a:pPr>
            <a:r>
              <a:rPr lang="en-US" altLang="en-US" smtClean="0"/>
              <a:t>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423">
              <a:defRPr>
                <a:solidFill>
                  <a:schemeClr val="tx1"/>
                </a:solidFill>
                <a:latin typeface="Arial" pitchFamily="34" charset="0"/>
              </a:defRPr>
            </a:lvl1pPr>
            <a:lvl2pPr marL="742969" indent="-285758" defTabSz="914423">
              <a:defRPr>
                <a:solidFill>
                  <a:schemeClr val="tx1"/>
                </a:solidFill>
                <a:latin typeface="Arial" pitchFamily="34" charset="0"/>
              </a:defRPr>
            </a:lvl2pPr>
            <a:lvl3pPr marL="1143029" indent="-228606" defTabSz="914423">
              <a:defRPr>
                <a:solidFill>
                  <a:schemeClr val="tx1"/>
                </a:solidFill>
                <a:latin typeface="Arial" pitchFamily="34" charset="0"/>
              </a:defRPr>
            </a:lvl3pPr>
            <a:lvl4pPr marL="1600240" indent="-228606" defTabSz="914423">
              <a:defRPr>
                <a:solidFill>
                  <a:schemeClr val="tx1"/>
                </a:solidFill>
                <a:latin typeface="Arial" pitchFamily="34" charset="0"/>
              </a:defRPr>
            </a:lvl4pPr>
            <a:lvl5pPr marL="2057451" indent="-228606" defTabSz="914423">
              <a:defRPr>
                <a:solidFill>
                  <a:schemeClr val="tx1"/>
                </a:solidFill>
                <a:latin typeface="Arial" pitchFamily="34" charset="0"/>
              </a:defRPr>
            </a:lvl5pPr>
            <a:lvl6pPr marL="2479493" indent="-228606" algn="l" defTabSz="914423" rtl="0" eaLnBrk="0" fontAlgn="base" hangingPunct="0">
              <a:spcBef>
                <a:spcPct val="0"/>
              </a:spcBef>
              <a:spcAft>
                <a:spcPct val="0"/>
              </a:spcAft>
              <a:defRPr>
                <a:solidFill>
                  <a:schemeClr val="tx1"/>
                </a:solidFill>
                <a:latin typeface="Arial" pitchFamily="34" charset="0"/>
              </a:defRPr>
            </a:lvl6pPr>
            <a:lvl7pPr marL="2901534" indent="-228606" algn="l" defTabSz="914423" rtl="0" eaLnBrk="0" fontAlgn="base" hangingPunct="0">
              <a:spcBef>
                <a:spcPct val="0"/>
              </a:spcBef>
              <a:spcAft>
                <a:spcPct val="0"/>
              </a:spcAft>
              <a:defRPr>
                <a:solidFill>
                  <a:schemeClr val="tx1"/>
                </a:solidFill>
                <a:latin typeface="Arial" pitchFamily="34" charset="0"/>
              </a:defRPr>
            </a:lvl7pPr>
            <a:lvl8pPr marL="3323575" indent="-228606" algn="l" defTabSz="914423" rtl="0" eaLnBrk="0" fontAlgn="base" hangingPunct="0">
              <a:spcBef>
                <a:spcPct val="0"/>
              </a:spcBef>
              <a:spcAft>
                <a:spcPct val="0"/>
              </a:spcAft>
              <a:defRPr>
                <a:solidFill>
                  <a:schemeClr val="tx1"/>
                </a:solidFill>
                <a:latin typeface="Arial" pitchFamily="34" charset="0"/>
              </a:defRPr>
            </a:lvl8pPr>
            <a:lvl9pPr marL="3745617" indent="-228606" algn="l" defTabSz="914423" rtl="0" eaLnBrk="0" fontAlgn="base" hangingPunct="0">
              <a:spcBef>
                <a:spcPct val="0"/>
              </a:spcBef>
              <a:spcAft>
                <a:spcPct val="0"/>
              </a:spcAft>
              <a:defRPr>
                <a:solidFill>
                  <a:schemeClr val="tx1"/>
                </a:solidFill>
                <a:latin typeface="Arial" pitchFamily="34" charset="0"/>
              </a:defRPr>
            </a:lvl9pPr>
          </a:lstStyle>
          <a:p>
            <a:fld id="{E569022E-0565-45AD-8933-D1579DF0DF1F}" type="slidenum">
              <a:rPr lang="en-US" altLang="en-US">
                <a:solidFill>
                  <a:prstClr val="black"/>
                </a:solidFill>
                <a:latin typeface="Times"/>
              </a:rPr>
              <a:pPr/>
              <a:t>8</a:t>
            </a:fld>
            <a:endParaRPr lang="en-US" altLang="en-US">
              <a:solidFill>
                <a:prstClr val="black"/>
              </a:solidFill>
              <a:latin typeface="Times"/>
            </a:endParaRPr>
          </a:p>
        </p:txBody>
      </p:sp>
      <p:sp>
        <p:nvSpPr>
          <p:cNvPr id="235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a:noFill/>
        </p:spPr>
        <p:txBody>
          <a:bodyPr/>
          <a:lstStyle/>
          <a:p>
            <a:pPr eaLnBrk="1" hangingPunct="1">
              <a:spcBef>
                <a:spcPct val="0"/>
              </a:spcBef>
            </a:pPr>
            <a:r>
              <a:rPr lang="en-US" altLang="en-US" smtClean="0"/>
              <a:t>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423">
              <a:defRPr>
                <a:solidFill>
                  <a:schemeClr val="tx1"/>
                </a:solidFill>
                <a:latin typeface="Arial" pitchFamily="34" charset="0"/>
              </a:defRPr>
            </a:lvl1pPr>
            <a:lvl2pPr marL="742969" indent="-285758" defTabSz="914423">
              <a:defRPr>
                <a:solidFill>
                  <a:schemeClr val="tx1"/>
                </a:solidFill>
                <a:latin typeface="Arial" pitchFamily="34" charset="0"/>
              </a:defRPr>
            </a:lvl2pPr>
            <a:lvl3pPr marL="1143029" indent="-228606" defTabSz="914423">
              <a:defRPr>
                <a:solidFill>
                  <a:schemeClr val="tx1"/>
                </a:solidFill>
                <a:latin typeface="Arial" pitchFamily="34" charset="0"/>
              </a:defRPr>
            </a:lvl3pPr>
            <a:lvl4pPr marL="1600240" indent="-228606" defTabSz="914423">
              <a:defRPr>
                <a:solidFill>
                  <a:schemeClr val="tx1"/>
                </a:solidFill>
                <a:latin typeface="Arial" pitchFamily="34" charset="0"/>
              </a:defRPr>
            </a:lvl4pPr>
            <a:lvl5pPr marL="2057451" indent="-228606" defTabSz="914423">
              <a:defRPr>
                <a:solidFill>
                  <a:schemeClr val="tx1"/>
                </a:solidFill>
                <a:latin typeface="Arial" pitchFamily="34" charset="0"/>
              </a:defRPr>
            </a:lvl5pPr>
            <a:lvl6pPr marL="2479493" indent="-228606" algn="l" defTabSz="914423" rtl="0" eaLnBrk="0" fontAlgn="base" hangingPunct="0">
              <a:spcBef>
                <a:spcPct val="0"/>
              </a:spcBef>
              <a:spcAft>
                <a:spcPct val="0"/>
              </a:spcAft>
              <a:defRPr>
                <a:solidFill>
                  <a:schemeClr val="tx1"/>
                </a:solidFill>
                <a:latin typeface="Arial" pitchFamily="34" charset="0"/>
              </a:defRPr>
            </a:lvl6pPr>
            <a:lvl7pPr marL="2901534" indent="-228606" algn="l" defTabSz="914423" rtl="0" eaLnBrk="0" fontAlgn="base" hangingPunct="0">
              <a:spcBef>
                <a:spcPct val="0"/>
              </a:spcBef>
              <a:spcAft>
                <a:spcPct val="0"/>
              </a:spcAft>
              <a:defRPr>
                <a:solidFill>
                  <a:schemeClr val="tx1"/>
                </a:solidFill>
                <a:latin typeface="Arial" pitchFamily="34" charset="0"/>
              </a:defRPr>
            </a:lvl7pPr>
            <a:lvl8pPr marL="3323575" indent="-228606" algn="l" defTabSz="914423" rtl="0" eaLnBrk="0" fontAlgn="base" hangingPunct="0">
              <a:spcBef>
                <a:spcPct val="0"/>
              </a:spcBef>
              <a:spcAft>
                <a:spcPct val="0"/>
              </a:spcAft>
              <a:defRPr>
                <a:solidFill>
                  <a:schemeClr val="tx1"/>
                </a:solidFill>
                <a:latin typeface="Arial" pitchFamily="34" charset="0"/>
              </a:defRPr>
            </a:lvl8pPr>
            <a:lvl9pPr marL="3745617" indent="-228606" algn="l" defTabSz="914423" rtl="0" eaLnBrk="0" fontAlgn="base" hangingPunct="0">
              <a:spcBef>
                <a:spcPct val="0"/>
              </a:spcBef>
              <a:spcAft>
                <a:spcPct val="0"/>
              </a:spcAft>
              <a:defRPr>
                <a:solidFill>
                  <a:schemeClr val="tx1"/>
                </a:solidFill>
                <a:latin typeface="Arial" pitchFamily="34" charset="0"/>
              </a:defRPr>
            </a:lvl9pPr>
          </a:lstStyle>
          <a:p>
            <a:fld id="{E569022E-0565-45AD-8933-D1579DF0DF1F}" type="slidenum">
              <a:rPr lang="en-US" altLang="en-US">
                <a:solidFill>
                  <a:prstClr val="black"/>
                </a:solidFill>
                <a:latin typeface="Times"/>
              </a:rPr>
              <a:pPr/>
              <a:t>9</a:t>
            </a:fld>
            <a:endParaRPr lang="en-US" altLang="en-US">
              <a:solidFill>
                <a:prstClr val="black"/>
              </a:solidFill>
              <a:latin typeface="Times"/>
            </a:endParaRPr>
          </a:p>
        </p:txBody>
      </p:sp>
      <p:sp>
        <p:nvSpPr>
          <p:cNvPr id="235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a:noFill/>
        </p:spPr>
        <p:txBody>
          <a:bodyPr/>
          <a:lstStyle/>
          <a:p>
            <a:pPr eaLnBrk="1" hangingPunct="1">
              <a:spcBef>
                <a:spcPct val="0"/>
              </a:spcBef>
            </a:pPr>
            <a:r>
              <a:rPr lang="en-US" altLang="en-US" smtClean="0"/>
              <a:t>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423">
              <a:defRPr>
                <a:solidFill>
                  <a:schemeClr val="tx1"/>
                </a:solidFill>
                <a:latin typeface="Arial" pitchFamily="34" charset="0"/>
              </a:defRPr>
            </a:lvl1pPr>
            <a:lvl2pPr marL="742969" indent="-285758" defTabSz="914423">
              <a:defRPr>
                <a:solidFill>
                  <a:schemeClr val="tx1"/>
                </a:solidFill>
                <a:latin typeface="Arial" pitchFamily="34" charset="0"/>
              </a:defRPr>
            </a:lvl2pPr>
            <a:lvl3pPr marL="1143029" indent="-228606" defTabSz="914423">
              <a:defRPr>
                <a:solidFill>
                  <a:schemeClr val="tx1"/>
                </a:solidFill>
                <a:latin typeface="Arial" pitchFamily="34" charset="0"/>
              </a:defRPr>
            </a:lvl3pPr>
            <a:lvl4pPr marL="1600240" indent="-228606" defTabSz="914423">
              <a:defRPr>
                <a:solidFill>
                  <a:schemeClr val="tx1"/>
                </a:solidFill>
                <a:latin typeface="Arial" pitchFamily="34" charset="0"/>
              </a:defRPr>
            </a:lvl4pPr>
            <a:lvl5pPr marL="2057451" indent="-228606" defTabSz="914423">
              <a:defRPr>
                <a:solidFill>
                  <a:schemeClr val="tx1"/>
                </a:solidFill>
                <a:latin typeface="Arial" pitchFamily="34" charset="0"/>
              </a:defRPr>
            </a:lvl5pPr>
            <a:lvl6pPr marL="2479493" indent="-228606" algn="l" defTabSz="914423" rtl="0" eaLnBrk="0" fontAlgn="base" hangingPunct="0">
              <a:spcBef>
                <a:spcPct val="0"/>
              </a:spcBef>
              <a:spcAft>
                <a:spcPct val="0"/>
              </a:spcAft>
              <a:defRPr>
                <a:solidFill>
                  <a:schemeClr val="tx1"/>
                </a:solidFill>
                <a:latin typeface="Arial" pitchFamily="34" charset="0"/>
              </a:defRPr>
            </a:lvl6pPr>
            <a:lvl7pPr marL="2901534" indent="-228606" algn="l" defTabSz="914423" rtl="0" eaLnBrk="0" fontAlgn="base" hangingPunct="0">
              <a:spcBef>
                <a:spcPct val="0"/>
              </a:spcBef>
              <a:spcAft>
                <a:spcPct val="0"/>
              </a:spcAft>
              <a:defRPr>
                <a:solidFill>
                  <a:schemeClr val="tx1"/>
                </a:solidFill>
                <a:latin typeface="Arial" pitchFamily="34" charset="0"/>
              </a:defRPr>
            </a:lvl7pPr>
            <a:lvl8pPr marL="3323575" indent="-228606" algn="l" defTabSz="914423" rtl="0" eaLnBrk="0" fontAlgn="base" hangingPunct="0">
              <a:spcBef>
                <a:spcPct val="0"/>
              </a:spcBef>
              <a:spcAft>
                <a:spcPct val="0"/>
              </a:spcAft>
              <a:defRPr>
                <a:solidFill>
                  <a:schemeClr val="tx1"/>
                </a:solidFill>
                <a:latin typeface="Arial" pitchFamily="34" charset="0"/>
              </a:defRPr>
            </a:lvl8pPr>
            <a:lvl9pPr marL="3745617" indent="-228606" algn="l" defTabSz="914423" rtl="0" eaLnBrk="0" fontAlgn="base" hangingPunct="0">
              <a:spcBef>
                <a:spcPct val="0"/>
              </a:spcBef>
              <a:spcAft>
                <a:spcPct val="0"/>
              </a:spcAft>
              <a:defRPr>
                <a:solidFill>
                  <a:schemeClr val="tx1"/>
                </a:solidFill>
                <a:latin typeface="Arial" pitchFamily="34" charset="0"/>
              </a:defRPr>
            </a:lvl9pPr>
          </a:lstStyle>
          <a:p>
            <a:fld id="{E569022E-0565-45AD-8933-D1579DF0DF1F}" type="slidenum">
              <a:rPr lang="en-US" altLang="en-US">
                <a:solidFill>
                  <a:prstClr val="black"/>
                </a:solidFill>
                <a:latin typeface="Times"/>
              </a:rPr>
              <a:pPr/>
              <a:t>10</a:t>
            </a:fld>
            <a:endParaRPr lang="en-US" altLang="en-US">
              <a:solidFill>
                <a:prstClr val="black"/>
              </a:solidFill>
              <a:latin typeface="Times"/>
            </a:endParaRPr>
          </a:p>
        </p:txBody>
      </p:sp>
      <p:sp>
        <p:nvSpPr>
          <p:cNvPr id="235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a:noFill/>
        </p:spPr>
        <p:txBody>
          <a:bodyPr/>
          <a:lstStyle/>
          <a:p>
            <a:pPr eaLnBrk="1" hangingPunct="1">
              <a:spcBef>
                <a:spcPct val="0"/>
              </a:spcBef>
            </a:pPr>
            <a:r>
              <a:rPr lang="en-US" altLang="en-US" smtClean="0"/>
              <a:t>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4423">
              <a:defRPr>
                <a:solidFill>
                  <a:schemeClr val="tx1"/>
                </a:solidFill>
                <a:latin typeface="Arial" pitchFamily="34" charset="0"/>
              </a:defRPr>
            </a:lvl1pPr>
            <a:lvl2pPr marL="742969" indent="-285758" defTabSz="914423">
              <a:defRPr>
                <a:solidFill>
                  <a:schemeClr val="tx1"/>
                </a:solidFill>
                <a:latin typeface="Arial" pitchFamily="34" charset="0"/>
              </a:defRPr>
            </a:lvl2pPr>
            <a:lvl3pPr marL="1143029" indent="-228606" defTabSz="914423">
              <a:defRPr>
                <a:solidFill>
                  <a:schemeClr val="tx1"/>
                </a:solidFill>
                <a:latin typeface="Arial" pitchFamily="34" charset="0"/>
              </a:defRPr>
            </a:lvl3pPr>
            <a:lvl4pPr marL="1600240" indent="-228606" defTabSz="914423">
              <a:defRPr>
                <a:solidFill>
                  <a:schemeClr val="tx1"/>
                </a:solidFill>
                <a:latin typeface="Arial" pitchFamily="34" charset="0"/>
              </a:defRPr>
            </a:lvl4pPr>
            <a:lvl5pPr marL="2057451" indent="-228606" defTabSz="914423">
              <a:defRPr>
                <a:solidFill>
                  <a:schemeClr val="tx1"/>
                </a:solidFill>
                <a:latin typeface="Arial" pitchFamily="34" charset="0"/>
              </a:defRPr>
            </a:lvl5pPr>
            <a:lvl6pPr marL="2479493" indent="-228606" algn="l" defTabSz="914423" rtl="0" eaLnBrk="0" fontAlgn="base" hangingPunct="0">
              <a:spcBef>
                <a:spcPct val="0"/>
              </a:spcBef>
              <a:spcAft>
                <a:spcPct val="0"/>
              </a:spcAft>
              <a:defRPr>
                <a:solidFill>
                  <a:schemeClr val="tx1"/>
                </a:solidFill>
                <a:latin typeface="Arial" pitchFamily="34" charset="0"/>
              </a:defRPr>
            </a:lvl6pPr>
            <a:lvl7pPr marL="2901534" indent="-228606" algn="l" defTabSz="914423" rtl="0" eaLnBrk="0" fontAlgn="base" hangingPunct="0">
              <a:spcBef>
                <a:spcPct val="0"/>
              </a:spcBef>
              <a:spcAft>
                <a:spcPct val="0"/>
              </a:spcAft>
              <a:defRPr>
                <a:solidFill>
                  <a:schemeClr val="tx1"/>
                </a:solidFill>
                <a:latin typeface="Arial" pitchFamily="34" charset="0"/>
              </a:defRPr>
            </a:lvl7pPr>
            <a:lvl8pPr marL="3323575" indent="-228606" algn="l" defTabSz="914423" rtl="0" eaLnBrk="0" fontAlgn="base" hangingPunct="0">
              <a:spcBef>
                <a:spcPct val="0"/>
              </a:spcBef>
              <a:spcAft>
                <a:spcPct val="0"/>
              </a:spcAft>
              <a:defRPr>
                <a:solidFill>
                  <a:schemeClr val="tx1"/>
                </a:solidFill>
                <a:latin typeface="Arial" pitchFamily="34" charset="0"/>
              </a:defRPr>
            </a:lvl8pPr>
            <a:lvl9pPr marL="3745617" indent="-228606" algn="l" defTabSz="914423" rtl="0" eaLnBrk="0" fontAlgn="base" hangingPunct="0">
              <a:spcBef>
                <a:spcPct val="0"/>
              </a:spcBef>
              <a:spcAft>
                <a:spcPct val="0"/>
              </a:spcAft>
              <a:defRPr>
                <a:solidFill>
                  <a:schemeClr val="tx1"/>
                </a:solidFill>
                <a:latin typeface="Arial" pitchFamily="34" charset="0"/>
              </a:defRPr>
            </a:lvl9pPr>
          </a:lstStyle>
          <a:p>
            <a:fld id="{E569022E-0565-45AD-8933-D1579DF0DF1F}" type="slidenum">
              <a:rPr lang="en-US" altLang="en-US">
                <a:solidFill>
                  <a:prstClr val="black"/>
                </a:solidFill>
                <a:latin typeface="Times"/>
              </a:rPr>
              <a:pPr/>
              <a:t>11</a:t>
            </a:fld>
            <a:endParaRPr lang="en-US" altLang="en-US">
              <a:solidFill>
                <a:prstClr val="black"/>
              </a:solidFill>
              <a:latin typeface="Times"/>
            </a:endParaRPr>
          </a:p>
        </p:txBody>
      </p:sp>
      <p:sp>
        <p:nvSpPr>
          <p:cNvPr id="235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a:noFill/>
        </p:spPr>
        <p:txBody>
          <a:bodyPr/>
          <a:lstStyle/>
          <a:p>
            <a:pPr eaLnBrk="1" hangingPunct="1">
              <a:spcBef>
                <a:spcPct val="0"/>
              </a:spcBef>
            </a:pPr>
            <a:r>
              <a:rPr lang="en-US" altLang="en-US" smtClean="0"/>
              <a:t>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9A70DF-FCE8-4CC5-BDC2-794179FFE39B}"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Lecture 1</a:t>
            </a:r>
          </a:p>
        </p:txBody>
      </p:sp>
      <p:sp>
        <p:nvSpPr>
          <p:cNvPr id="6" name="Slide Number Placeholder 5"/>
          <p:cNvSpPr>
            <a:spLocks noGrp="1"/>
          </p:cNvSpPr>
          <p:nvPr>
            <p:ph type="sldNum" sz="quarter" idx="12"/>
          </p:nvPr>
        </p:nvSpPr>
        <p:spPr/>
        <p:txBody>
          <a:bodyPr/>
          <a:lstStyle>
            <a:lvl1pPr>
              <a:defRPr/>
            </a:lvl1pPr>
          </a:lstStyle>
          <a:p>
            <a:fld id="{2CDB5B24-1101-4A09-9F7E-4254D03D2217}" type="slidenum">
              <a:rPr lang="en-US" altLang="en-US"/>
              <a:pPr/>
              <a:t>‹#›</a:t>
            </a:fld>
            <a:endParaRPr lang="en-US" altLang="en-US"/>
          </a:p>
        </p:txBody>
      </p:sp>
    </p:spTree>
    <p:extLst>
      <p:ext uri="{BB962C8B-B14F-4D97-AF65-F5344CB8AC3E}">
        <p14:creationId xmlns:p14="http://schemas.microsoft.com/office/powerpoint/2010/main" val="3840912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1926BC-F8B2-4506-B817-918743DA6C9B}"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Lecture 1</a:t>
            </a:r>
          </a:p>
        </p:txBody>
      </p:sp>
      <p:sp>
        <p:nvSpPr>
          <p:cNvPr id="6" name="Slide Number Placeholder 5"/>
          <p:cNvSpPr>
            <a:spLocks noGrp="1"/>
          </p:cNvSpPr>
          <p:nvPr>
            <p:ph type="sldNum" sz="quarter" idx="12"/>
          </p:nvPr>
        </p:nvSpPr>
        <p:spPr/>
        <p:txBody>
          <a:bodyPr/>
          <a:lstStyle>
            <a:lvl1pPr>
              <a:defRPr/>
            </a:lvl1pPr>
          </a:lstStyle>
          <a:p>
            <a:fld id="{37A9D7C7-D284-4C98-B088-387CF6AB8BC8}" type="slidenum">
              <a:rPr lang="en-US" altLang="en-US"/>
              <a:pPr/>
              <a:t>‹#›</a:t>
            </a:fld>
            <a:endParaRPr lang="en-US" altLang="en-US"/>
          </a:p>
        </p:txBody>
      </p:sp>
    </p:spTree>
    <p:extLst>
      <p:ext uri="{BB962C8B-B14F-4D97-AF65-F5344CB8AC3E}">
        <p14:creationId xmlns:p14="http://schemas.microsoft.com/office/powerpoint/2010/main" val="413939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5BEA7C-61A0-4EBF-ACE8-A38C1DBE62AD}"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Lecture 1</a:t>
            </a:r>
          </a:p>
        </p:txBody>
      </p:sp>
      <p:sp>
        <p:nvSpPr>
          <p:cNvPr id="6" name="Slide Number Placeholder 5"/>
          <p:cNvSpPr>
            <a:spLocks noGrp="1"/>
          </p:cNvSpPr>
          <p:nvPr>
            <p:ph type="sldNum" sz="quarter" idx="12"/>
          </p:nvPr>
        </p:nvSpPr>
        <p:spPr/>
        <p:txBody>
          <a:bodyPr/>
          <a:lstStyle>
            <a:lvl1pPr>
              <a:defRPr/>
            </a:lvl1pPr>
          </a:lstStyle>
          <a:p>
            <a:fld id="{22EECE74-4647-4687-8705-B8F6AB650347}" type="slidenum">
              <a:rPr lang="en-US" altLang="en-US"/>
              <a:pPr/>
              <a:t>‹#›</a:t>
            </a:fld>
            <a:endParaRPr lang="en-US" altLang="en-US"/>
          </a:p>
        </p:txBody>
      </p:sp>
    </p:spTree>
    <p:extLst>
      <p:ext uri="{BB962C8B-B14F-4D97-AF65-F5344CB8AC3E}">
        <p14:creationId xmlns:p14="http://schemas.microsoft.com/office/powerpoint/2010/main" val="1681330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58BC6E-5015-43F0-BBF5-F541C48F39A2}" type="datetime1">
              <a:rPr lang="en-US">
                <a:solidFill>
                  <a:prstClr val="black">
                    <a:tint val="75000"/>
                  </a:prstClr>
                </a:solidFill>
              </a:rPr>
              <a:pPr>
                <a:defRPr/>
              </a:pPr>
              <a:t>6/18/2019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en-US"/>
              <a:t>Lecture 1</a:t>
            </a:r>
          </a:p>
        </p:txBody>
      </p:sp>
      <p:sp>
        <p:nvSpPr>
          <p:cNvPr id="7" name="Slide Number Placeholder 5"/>
          <p:cNvSpPr>
            <a:spLocks noGrp="1"/>
          </p:cNvSpPr>
          <p:nvPr>
            <p:ph type="sldNum" sz="quarter" idx="12"/>
          </p:nvPr>
        </p:nvSpPr>
        <p:spPr/>
        <p:txBody>
          <a:bodyPr/>
          <a:lstStyle>
            <a:lvl1pPr>
              <a:defRPr/>
            </a:lvl1pPr>
          </a:lstStyle>
          <a:p>
            <a:fld id="{EC9DBBA4-6BA9-484B-8C9A-FEF68E2DBCAD}" type="slidenum">
              <a:rPr lang="en-US" altLang="en-US"/>
              <a:pPr/>
              <a:t>‹#›</a:t>
            </a:fld>
            <a:endParaRPr lang="en-US" altLang="en-US"/>
          </a:p>
        </p:txBody>
      </p:sp>
    </p:spTree>
    <p:extLst>
      <p:ext uri="{BB962C8B-B14F-4D97-AF65-F5344CB8AC3E}">
        <p14:creationId xmlns:p14="http://schemas.microsoft.com/office/powerpoint/2010/main" val="355879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7C9BE48-B396-4E48-B72A-756A497F7487}" type="datetime1">
              <a:rPr lang="en-US">
                <a:solidFill>
                  <a:prstClr val="black">
                    <a:tint val="75000"/>
                  </a:prstClr>
                </a:solidFill>
              </a:rPr>
              <a:pPr>
                <a:defRPr/>
              </a:pPr>
              <a:t>6/18/2019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ltLang="en-US"/>
              <a:t>Lecture 1</a:t>
            </a:r>
          </a:p>
        </p:txBody>
      </p:sp>
      <p:sp>
        <p:nvSpPr>
          <p:cNvPr id="9" name="Slide Number Placeholder 5"/>
          <p:cNvSpPr>
            <a:spLocks noGrp="1"/>
          </p:cNvSpPr>
          <p:nvPr>
            <p:ph type="sldNum" sz="quarter" idx="12"/>
          </p:nvPr>
        </p:nvSpPr>
        <p:spPr/>
        <p:txBody>
          <a:bodyPr/>
          <a:lstStyle>
            <a:lvl1pPr>
              <a:defRPr/>
            </a:lvl1pPr>
          </a:lstStyle>
          <a:p>
            <a:fld id="{DE570837-39C0-4B67-A837-15C3F27677F4}" type="slidenum">
              <a:rPr lang="en-US" altLang="en-US"/>
              <a:pPr/>
              <a:t>‹#›</a:t>
            </a:fld>
            <a:endParaRPr lang="en-US" altLang="en-US"/>
          </a:p>
        </p:txBody>
      </p:sp>
    </p:spTree>
    <p:extLst>
      <p:ext uri="{BB962C8B-B14F-4D97-AF65-F5344CB8AC3E}">
        <p14:creationId xmlns:p14="http://schemas.microsoft.com/office/powerpoint/2010/main" val="2759001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B5A06F-5565-447C-ACBB-15ACF011631F}" type="datetime1">
              <a:rPr lang="en-US">
                <a:solidFill>
                  <a:prstClr val="black">
                    <a:tint val="75000"/>
                  </a:prstClr>
                </a:solidFill>
              </a:rPr>
              <a:pPr>
                <a:defRPr/>
              </a:pPr>
              <a:t>6/18/2019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ltLang="en-US"/>
              <a:t>Lecture 1</a:t>
            </a:r>
          </a:p>
        </p:txBody>
      </p:sp>
      <p:sp>
        <p:nvSpPr>
          <p:cNvPr id="5" name="Slide Number Placeholder 5"/>
          <p:cNvSpPr>
            <a:spLocks noGrp="1"/>
          </p:cNvSpPr>
          <p:nvPr>
            <p:ph type="sldNum" sz="quarter" idx="12"/>
          </p:nvPr>
        </p:nvSpPr>
        <p:spPr/>
        <p:txBody>
          <a:bodyPr/>
          <a:lstStyle>
            <a:lvl1pPr>
              <a:defRPr/>
            </a:lvl1pPr>
          </a:lstStyle>
          <a:p>
            <a:fld id="{A656A044-607A-4E85-A76D-4938BF0650FD}" type="slidenum">
              <a:rPr lang="en-US" altLang="en-US"/>
              <a:pPr/>
              <a:t>‹#›</a:t>
            </a:fld>
            <a:endParaRPr lang="en-US" altLang="en-US"/>
          </a:p>
        </p:txBody>
      </p:sp>
    </p:spTree>
    <p:extLst>
      <p:ext uri="{BB962C8B-B14F-4D97-AF65-F5344CB8AC3E}">
        <p14:creationId xmlns:p14="http://schemas.microsoft.com/office/powerpoint/2010/main" val="2340565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1038B2-D940-43FC-838E-43A39D40FC5B}" type="datetime1">
              <a:rPr lang="en-US">
                <a:solidFill>
                  <a:prstClr val="black">
                    <a:tint val="75000"/>
                  </a:prstClr>
                </a:solidFill>
              </a:rPr>
              <a:pPr>
                <a:defRPr/>
              </a:pPr>
              <a:t>6/18/2019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ltLang="en-US"/>
              <a:t>Lecture 1</a:t>
            </a:r>
          </a:p>
        </p:txBody>
      </p:sp>
      <p:sp>
        <p:nvSpPr>
          <p:cNvPr id="4" name="Slide Number Placeholder 5"/>
          <p:cNvSpPr>
            <a:spLocks noGrp="1"/>
          </p:cNvSpPr>
          <p:nvPr>
            <p:ph type="sldNum" sz="quarter" idx="12"/>
          </p:nvPr>
        </p:nvSpPr>
        <p:spPr/>
        <p:txBody>
          <a:bodyPr/>
          <a:lstStyle>
            <a:lvl1pPr>
              <a:defRPr/>
            </a:lvl1pPr>
          </a:lstStyle>
          <a:p>
            <a:fld id="{04951EC3-3C7B-46A7-9394-39A9E9FAED55}" type="slidenum">
              <a:rPr lang="en-US" altLang="en-US"/>
              <a:pPr/>
              <a:t>‹#›</a:t>
            </a:fld>
            <a:endParaRPr lang="en-US" altLang="en-US"/>
          </a:p>
        </p:txBody>
      </p:sp>
    </p:spTree>
    <p:extLst>
      <p:ext uri="{BB962C8B-B14F-4D97-AF65-F5344CB8AC3E}">
        <p14:creationId xmlns:p14="http://schemas.microsoft.com/office/powerpoint/2010/main" val="2105403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62FA40-D43A-4685-A4DC-DC63928DD596}" type="datetime1">
              <a:rPr lang="en-US">
                <a:solidFill>
                  <a:prstClr val="black">
                    <a:tint val="75000"/>
                  </a:prstClr>
                </a:solidFill>
              </a:rPr>
              <a:pPr>
                <a:defRPr/>
              </a:pPr>
              <a:t>6/18/2019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en-US"/>
              <a:t>Lecture 1</a:t>
            </a:r>
          </a:p>
        </p:txBody>
      </p:sp>
      <p:sp>
        <p:nvSpPr>
          <p:cNvPr id="7" name="Slide Number Placeholder 5"/>
          <p:cNvSpPr>
            <a:spLocks noGrp="1"/>
          </p:cNvSpPr>
          <p:nvPr>
            <p:ph type="sldNum" sz="quarter" idx="12"/>
          </p:nvPr>
        </p:nvSpPr>
        <p:spPr/>
        <p:txBody>
          <a:bodyPr/>
          <a:lstStyle>
            <a:lvl1pPr>
              <a:defRPr/>
            </a:lvl1pPr>
          </a:lstStyle>
          <a:p>
            <a:fld id="{71EB7901-115A-4465-A874-5B4E2D0E8B71}" type="slidenum">
              <a:rPr lang="en-US" altLang="en-US"/>
              <a:pPr/>
              <a:t>‹#›</a:t>
            </a:fld>
            <a:endParaRPr lang="en-US" altLang="en-US"/>
          </a:p>
        </p:txBody>
      </p:sp>
    </p:spTree>
    <p:extLst>
      <p:ext uri="{BB962C8B-B14F-4D97-AF65-F5344CB8AC3E}">
        <p14:creationId xmlns:p14="http://schemas.microsoft.com/office/powerpoint/2010/main" val="19797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364648-ACF2-4BA4-827C-3CAD25959A72}" type="datetime1">
              <a:rPr lang="en-US">
                <a:solidFill>
                  <a:prstClr val="black">
                    <a:tint val="75000"/>
                  </a:prstClr>
                </a:solidFill>
              </a:rPr>
              <a:pPr>
                <a:defRPr/>
              </a:pPr>
              <a:t>6/18/2019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en-US"/>
              <a:t>Lecture 1</a:t>
            </a:r>
          </a:p>
        </p:txBody>
      </p:sp>
      <p:sp>
        <p:nvSpPr>
          <p:cNvPr id="7" name="Slide Number Placeholder 5"/>
          <p:cNvSpPr>
            <a:spLocks noGrp="1"/>
          </p:cNvSpPr>
          <p:nvPr>
            <p:ph type="sldNum" sz="quarter" idx="12"/>
          </p:nvPr>
        </p:nvSpPr>
        <p:spPr/>
        <p:txBody>
          <a:bodyPr/>
          <a:lstStyle>
            <a:lvl1pPr>
              <a:defRPr/>
            </a:lvl1pPr>
          </a:lstStyle>
          <a:p>
            <a:fld id="{B37384A2-376B-4CB8-9FF0-24285C1F0C2F}" type="slidenum">
              <a:rPr lang="en-US" altLang="en-US"/>
              <a:pPr/>
              <a:t>‹#›</a:t>
            </a:fld>
            <a:endParaRPr lang="en-US" altLang="en-US"/>
          </a:p>
        </p:txBody>
      </p:sp>
    </p:spTree>
    <p:extLst>
      <p:ext uri="{BB962C8B-B14F-4D97-AF65-F5344CB8AC3E}">
        <p14:creationId xmlns:p14="http://schemas.microsoft.com/office/powerpoint/2010/main" val="283510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C84E6C-0AAF-4FF2-B8A4-61F269E9E8BD}"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Lecture 1</a:t>
            </a:r>
          </a:p>
        </p:txBody>
      </p:sp>
      <p:sp>
        <p:nvSpPr>
          <p:cNvPr id="6" name="Slide Number Placeholder 5"/>
          <p:cNvSpPr>
            <a:spLocks noGrp="1"/>
          </p:cNvSpPr>
          <p:nvPr>
            <p:ph type="sldNum" sz="quarter" idx="12"/>
          </p:nvPr>
        </p:nvSpPr>
        <p:spPr/>
        <p:txBody>
          <a:bodyPr/>
          <a:lstStyle>
            <a:lvl1pPr>
              <a:defRPr/>
            </a:lvl1pPr>
          </a:lstStyle>
          <a:p>
            <a:fld id="{C894755E-5277-4780-BA82-F776126B1D84}" type="slidenum">
              <a:rPr lang="en-US" altLang="en-US"/>
              <a:pPr/>
              <a:t>‹#›</a:t>
            </a:fld>
            <a:endParaRPr lang="en-US" altLang="en-US"/>
          </a:p>
        </p:txBody>
      </p:sp>
    </p:spTree>
    <p:extLst>
      <p:ext uri="{BB962C8B-B14F-4D97-AF65-F5344CB8AC3E}">
        <p14:creationId xmlns:p14="http://schemas.microsoft.com/office/powerpoint/2010/main" val="152745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8E9381-6A6D-4148-BE61-E146C97ABF64}"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Lecture 1</a:t>
            </a:r>
          </a:p>
        </p:txBody>
      </p:sp>
      <p:sp>
        <p:nvSpPr>
          <p:cNvPr id="6" name="Slide Number Placeholder 5"/>
          <p:cNvSpPr>
            <a:spLocks noGrp="1"/>
          </p:cNvSpPr>
          <p:nvPr>
            <p:ph type="sldNum" sz="quarter" idx="12"/>
          </p:nvPr>
        </p:nvSpPr>
        <p:spPr/>
        <p:txBody>
          <a:bodyPr/>
          <a:lstStyle>
            <a:lvl1pPr>
              <a:defRPr/>
            </a:lvl1pPr>
          </a:lstStyle>
          <a:p>
            <a:fld id="{28221002-31BA-4075-986A-412F386072CD}" type="slidenum">
              <a:rPr lang="en-US" altLang="en-US"/>
              <a:pPr/>
              <a:t>‹#›</a:t>
            </a:fld>
            <a:endParaRPr lang="en-US" altLang="en-US"/>
          </a:p>
        </p:txBody>
      </p:sp>
    </p:spTree>
    <p:extLst>
      <p:ext uri="{BB962C8B-B14F-4D97-AF65-F5344CB8AC3E}">
        <p14:creationId xmlns:p14="http://schemas.microsoft.com/office/powerpoint/2010/main" val="2889133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9A70DF-FCE8-4CC5-BDC2-794179FFE39B}"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Lecture 1</a:t>
            </a:r>
          </a:p>
        </p:txBody>
      </p:sp>
      <p:sp>
        <p:nvSpPr>
          <p:cNvPr id="6" name="Slide Number Placeholder 5"/>
          <p:cNvSpPr>
            <a:spLocks noGrp="1"/>
          </p:cNvSpPr>
          <p:nvPr>
            <p:ph type="sldNum" sz="quarter" idx="12"/>
          </p:nvPr>
        </p:nvSpPr>
        <p:spPr/>
        <p:txBody>
          <a:bodyPr/>
          <a:lstStyle>
            <a:lvl1pPr>
              <a:defRPr/>
            </a:lvl1pPr>
          </a:lstStyle>
          <a:p>
            <a:fld id="{2CDB5B24-1101-4A09-9F7E-4254D03D2217}" type="slidenum">
              <a:rPr lang="en-US" altLang="en-US"/>
              <a:pPr/>
              <a:t>‹#›</a:t>
            </a:fld>
            <a:endParaRPr lang="en-US" altLang="en-US"/>
          </a:p>
        </p:txBody>
      </p:sp>
    </p:spTree>
    <p:extLst>
      <p:ext uri="{BB962C8B-B14F-4D97-AF65-F5344CB8AC3E}">
        <p14:creationId xmlns:p14="http://schemas.microsoft.com/office/powerpoint/2010/main" val="2445135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1926BC-F8B2-4506-B817-918743DA6C9B}"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Lecture 1</a:t>
            </a:r>
          </a:p>
        </p:txBody>
      </p:sp>
      <p:sp>
        <p:nvSpPr>
          <p:cNvPr id="6" name="Slide Number Placeholder 5"/>
          <p:cNvSpPr>
            <a:spLocks noGrp="1"/>
          </p:cNvSpPr>
          <p:nvPr>
            <p:ph type="sldNum" sz="quarter" idx="12"/>
          </p:nvPr>
        </p:nvSpPr>
        <p:spPr/>
        <p:txBody>
          <a:bodyPr/>
          <a:lstStyle>
            <a:lvl1pPr>
              <a:defRPr/>
            </a:lvl1pPr>
          </a:lstStyle>
          <a:p>
            <a:fld id="{37A9D7C7-D284-4C98-B088-387CF6AB8BC8}" type="slidenum">
              <a:rPr lang="en-US" altLang="en-US"/>
              <a:pPr/>
              <a:t>‹#›</a:t>
            </a:fld>
            <a:endParaRPr lang="en-US" altLang="en-US"/>
          </a:p>
        </p:txBody>
      </p:sp>
    </p:spTree>
    <p:extLst>
      <p:ext uri="{BB962C8B-B14F-4D97-AF65-F5344CB8AC3E}">
        <p14:creationId xmlns:p14="http://schemas.microsoft.com/office/powerpoint/2010/main" val="423818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5BEA7C-61A0-4EBF-ACE8-A38C1DBE62AD}"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Lecture 1</a:t>
            </a:r>
          </a:p>
        </p:txBody>
      </p:sp>
      <p:sp>
        <p:nvSpPr>
          <p:cNvPr id="6" name="Slide Number Placeholder 5"/>
          <p:cNvSpPr>
            <a:spLocks noGrp="1"/>
          </p:cNvSpPr>
          <p:nvPr>
            <p:ph type="sldNum" sz="quarter" idx="12"/>
          </p:nvPr>
        </p:nvSpPr>
        <p:spPr/>
        <p:txBody>
          <a:bodyPr/>
          <a:lstStyle>
            <a:lvl1pPr>
              <a:defRPr/>
            </a:lvl1pPr>
          </a:lstStyle>
          <a:p>
            <a:fld id="{22EECE74-4647-4687-8705-B8F6AB650347}" type="slidenum">
              <a:rPr lang="en-US" altLang="en-US"/>
              <a:pPr/>
              <a:t>‹#›</a:t>
            </a:fld>
            <a:endParaRPr lang="en-US" altLang="en-US"/>
          </a:p>
        </p:txBody>
      </p:sp>
    </p:spTree>
    <p:extLst>
      <p:ext uri="{BB962C8B-B14F-4D97-AF65-F5344CB8AC3E}">
        <p14:creationId xmlns:p14="http://schemas.microsoft.com/office/powerpoint/2010/main" val="1996174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58BC6E-5015-43F0-BBF5-F541C48F39A2}" type="datetime1">
              <a:rPr lang="en-US">
                <a:solidFill>
                  <a:prstClr val="black">
                    <a:tint val="75000"/>
                  </a:prstClr>
                </a:solidFill>
              </a:rPr>
              <a:pPr>
                <a:defRPr/>
              </a:pPr>
              <a:t>6/18/2019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en-US"/>
              <a:t>Lecture 1</a:t>
            </a:r>
          </a:p>
        </p:txBody>
      </p:sp>
      <p:sp>
        <p:nvSpPr>
          <p:cNvPr id="7" name="Slide Number Placeholder 5"/>
          <p:cNvSpPr>
            <a:spLocks noGrp="1"/>
          </p:cNvSpPr>
          <p:nvPr>
            <p:ph type="sldNum" sz="quarter" idx="12"/>
          </p:nvPr>
        </p:nvSpPr>
        <p:spPr/>
        <p:txBody>
          <a:bodyPr/>
          <a:lstStyle>
            <a:lvl1pPr>
              <a:defRPr/>
            </a:lvl1pPr>
          </a:lstStyle>
          <a:p>
            <a:fld id="{EC9DBBA4-6BA9-484B-8C9A-FEF68E2DBCAD}" type="slidenum">
              <a:rPr lang="en-US" altLang="en-US"/>
              <a:pPr/>
              <a:t>‹#›</a:t>
            </a:fld>
            <a:endParaRPr lang="en-US" altLang="en-US"/>
          </a:p>
        </p:txBody>
      </p:sp>
    </p:spTree>
    <p:extLst>
      <p:ext uri="{BB962C8B-B14F-4D97-AF65-F5344CB8AC3E}">
        <p14:creationId xmlns:p14="http://schemas.microsoft.com/office/powerpoint/2010/main" val="3234789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7C9BE48-B396-4E48-B72A-756A497F7487}" type="datetime1">
              <a:rPr lang="en-US">
                <a:solidFill>
                  <a:prstClr val="black">
                    <a:tint val="75000"/>
                  </a:prstClr>
                </a:solidFill>
              </a:rPr>
              <a:pPr>
                <a:defRPr/>
              </a:pPr>
              <a:t>6/18/2019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ltLang="en-US"/>
              <a:t>Lecture 1</a:t>
            </a:r>
          </a:p>
        </p:txBody>
      </p:sp>
      <p:sp>
        <p:nvSpPr>
          <p:cNvPr id="9" name="Slide Number Placeholder 5"/>
          <p:cNvSpPr>
            <a:spLocks noGrp="1"/>
          </p:cNvSpPr>
          <p:nvPr>
            <p:ph type="sldNum" sz="quarter" idx="12"/>
          </p:nvPr>
        </p:nvSpPr>
        <p:spPr/>
        <p:txBody>
          <a:bodyPr/>
          <a:lstStyle>
            <a:lvl1pPr>
              <a:defRPr/>
            </a:lvl1pPr>
          </a:lstStyle>
          <a:p>
            <a:fld id="{DE570837-39C0-4B67-A837-15C3F27677F4}" type="slidenum">
              <a:rPr lang="en-US" altLang="en-US"/>
              <a:pPr/>
              <a:t>‹#›</a:t>
            </a:fld>
            <a:endParaRPr lang="en-US" altLang="en-US"/>
          </a:p>
        </p:txBody>
      </p:sp>
    </p:spTree>
    <p:extLst>
      <p:ext uri="{BB962C8B-B14F-4D97-AF65-F5344CB8AC3E}">
        <p14:creationId xmlns:p14="http://schemas.microsoft.com/office/powerpoint/2010/main" val="124201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B5A06F-5565-447C-ACBB-15ACF011631F}" type="datetime1">
              <a:rPr lang="en-US">
                <a:solidFill>
                  <a:prstClr val="black">
                    <a:tint val="75000"/>
                  </a:prstClr>
                </a:solidFill>
              </a:rPr>
              <a:pPr>
                <a:defRPr/>
              </a:pPr>
              <a:t>6/18/2019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ltLang="en-US"/>
              <a:t>Lecture 1</a:t>
            </a:r>
          </a:p>
        </p:txBody>
      </p:sp>
      <p:sp>
        <p:nvSpPr>
          <p:cNvPr id="5" name="Slide Number Placeholder 5"/>
          <p:cNvSpPr>
            <a:spLocks noGrp="1"/>
          </p:cNvSpPr>
          <p:nvPr>
            <p:ph type="sldNum" sz="quarter" idx="12"/>
          </p:nvPr>
        </p:nvSpPr>
        <p:spPr/>
        <p:txBody>
          <a:bodyPr/>
          <a:lstStyle>
            <a:lvl1pPr>
              <a:defRPr/>
            </a:lvl1pPr>
          </a:lstStyle>
          <a:p>
            <a:fld id="{A656A044-607A-4E85-A76D-4938BF0650FD}" type="slidenum">
              <a:rPr lang="en-US" altLang="en-US"/>
              <a:pPr/>
              <a:t>‹#›</a:t>
            </a:fld>
            <a:endParaRPr lang="en-US" altLang="en-US"/>
          </a:p>
        </p:txBody>
      </p:sp>
    </p:spTree>
    <p:extLst>
      <p:ext uri="{BB962C8B-B14F-4D97-AF65-F5344CB8AC3E}">
        <p14:creationId xmlns:p14="http://schemas.microsoft.com/office/powerpoint/2010/main" val="4253124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1038B2-D940-43FC-838E-43A39D40FC5B}" type="datetime1">
              <a:rPr lang="en-US">
                <a:solidFill>
                  <a:prstClr val="black">
                    <a:tint val="75000"/>
                  </a:prstClr>
                </a:solidFill>
              </a:rPr>
              <a:pPr>
                <a:defRPr/>
              </a:pPr>
              <a:t>6/18/2019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ltLang="en-US"/>
              <a:t>Lecture 1</a:t>
            </a:r>
          </a:p>
        </p:txBody>
      </p:sp>
      <p:sp>
        <p:nvSpPr>
          <p:cNvPr id="4" name="Slide Number Placeholder 5"/>
          <p:cNvSpPr>
            <a:spLocks noGrp="1"/>
          </p:cNvSpPr>
          <p:nvPr>
            <p:ph type="sldNum" sz="quarter" idx="12"/>
          </p:nvPr>
        </p:nvSpPr>
        <p:spPr/>
        <p:txBody>
          <a:bodyPr/>
          <a:lstStyle>
            <a:lvl1pPr>
              <a:defRPr/>
            </a:lvl1pPr>
          </a:lstStyle>
          <a:p>
            <a:fld id="{04951EC3-3C7B-46A7-9394-39A9E9FAED55}" type="slidenum">
              <a:rPr lang="en-US" altLang="en-US"/>
              <a:pPr/>
              <a:t>‹#›</a:t>
            </a:fld>
            <a:endParaRPr lang="en-US" altLang="en-US"/>
          </a:p>
        </p:txBody>
      </p:sp>
    </p:spTree>
    <p:extLst>
      <p:ext uri="{BB962C8B-B14F-4D97-AF65-F5344CB8AC3E}">
        <p14:creationId xmlns:p14="http://schemas.microsoft.com/office/powerpoint/2010/main" val="350169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62FA40-D43A-4685-A4DC-DC63928DD596}" type="datetime1">
              <a:rPr lang="en-US">
                <a:solidFill>
                  <a:prstClr val="black">
                    <a:tint val="75000"/>
                  </a:prstClr>
                </a:solidFill>
              </a:rPr>
              <a:pPr>
                <a:defRPr/>
              </a:pPr>
              <a:t>6/18/2019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en-US"/>
              <a:t>Lecture 1</a:t>
            </a:r>
          </a:p>
        </p:txBody>
      </p:sp>
      <p:sp>
        <p:nvSpPr>
          <p:cNvPr id="7" name="Slide Number Placeholder 5"/>
          <p:cNvSpPr>
            <a:spLocks noGrp="1"/>
          </p:cNvSpPr>
          <p:nvPr>
            <p:ph type="sldNum" sz="quarter" idx="12"/>
          </p:nvPr>
        </p:nvSpPr>
        <p:spPr/>
        <p:txBody>
          <a:bodyPr/>
          <a:lstStyle>
            <a:lvl1pPr>
              <a:defRPr/>
            </a:lvl1pPr>
          </a:lstStyle>
          <a:p>
            <a:fld id="{71EB7901-115A-4465-A874-5B4E2D0E8B71}" type="slidenum">
              <a:rPr lang="en-US" altLang="en-US"/>
              <a:pPr/>
              <a:t>‹#›</a:t>
            </a:fld>
            <a:endParaRPr lang="en-US" altLang="en-US"/>
          </a:p>
        </p:txBody>
      </p:sp>
    </p:spTree>
    <p:extLst>
      <p:ext uri="{BB962C8B-B14F-4D97-AF65-F5344CB8AC3E}">
        <p14:creationId xmlns:p14="http://schemas.microsoft.com/office/powerpoint/2010/main" val="1189997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364648-ACF2-4BA4-827C-3CAD25959A72}" type="datetime1">
              <a:rPr lang="en-US">
                <a:solidFill>
                  <a:prstClr val="black">
                    <a:tint val="75000"/>
                  </a:prstClr>
                </a:solidFill>
              </a:rPr>
              <a:pPr>
                <a:defRPr/>
              </a:pPr>
              <a:t>6/18/2019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en-US"/>
              <a:t>Lecture 1</a:t>
            </a:r>
          </a:p>
        </p:txBody>
      </p:sp>
      <p:sp>
        <p:nvSpPr>
          <p:cNvPr id="7" name="Slide Number Placeholder 5"/>
          <p:cNvSpPr>
            <a:spLocks noGrp="1"/>
          </p:cNvSpPr>
          <p:nvPr>
            <p:ph type="sldNum" sz="quarter" idx="12"/>
          </p:nvPr>
        </p:nvSpPr>
        <p:spPr/>
        <p:txBody>
          <a:bodyPr/>
          <a:lstStyle>
            <a:lvl1pPr>
              <a:defRPr/>
            </a:lvl1pPr>
          </a:lstStyle>
          <a:p>
            <a:fld id="{B37384A2-376B-4CB8-9FF0-24285C1F0C2F}" type="slidenum">
              <a:rPr lang="en-US" altLang="en-US"/>
              <a:pPr/>
              <a:t>‹#›</a:t>
            </a:fld>
            <a:endParaRPr lang="en-US" altLang="en-US"/>
          </a:p>
        </p:txBody>
      </p:sp>
    </p:spTree>
    <p:extLst>
      <p:ext uri="{BB962C8B-B14F-4D97-AF65-F5344CB8AC3E}">
        <p14:creationId xmlns:p14="http://schemas.microsoft.com/office/powerpoint/2010/main" val="1668429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C84E6C-0AAF-4FF2-B8A4-61F269E9E8BD}"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Lecture 1</a:t>
            </a:r>
          </a:p>
        </p:txBody>
      </p:sp>
      <p:sp>
        <p:nvSpPr>
          <p:cNvPr id="6" name="Slide Number Placeholder 5"/>
          <p:cNvSpPr>
            <a:spLocks noGrp="1"/>
          </p:cNvSpPr>
          <p:nvPr>
            <p:ph type="sldNum" sz="quarter" idx="12"/>
          </p:nvPr>
        </p:nvSpPr>
        <p:spPr/>
        <p:txBody>
          <a:bodyPr/>
          <a:lstStyle>
            <a:lvl1pPr>
              <a:defRPr/>
            </a:lvl1pPr>
          </a:lstStyle>
          <a:p>
            <a:fld id="{C894755E-5277-4780-BA82-F776126B1D84}" type="slidenum">
              <a:rPr lang="en-US" altLang="en-US"/>
              <a:pPr/>
              <a:t>‹#›</a:t>
            </a:fld>
            <a:endParaRPr lang="en-US" altLang="en-US"/>
          </a:p>
        </p:txBody>
      </p:sp>
    </p:spTree>
    <p:extLst>
      <p:ext uri="{BB962C8B-B14F-4D97-AF65-F5344CB8AC3E}">
        <p14:creationId xmlns:p14="http://schemas.microsoft.com/office/powerpoint/2010/main" val="527699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8E9381-6A6D-4148-BE61-E146C97ABF64}"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Lecture 1</a:t>
            </a:r>
          </a:p>
        </p:txBody>
      </p:sp>
      <p:sp>
        <p:nvSpPr>
          <p:cNvPr id="6" name="Slide Number Placeholder 5"/>
          <p:cNvSpPr>
            <a:spLocks noGrp="1"/>
          </p:cNvSpPr>
          <p:nvPr>
            <p:ph type="sldNum" sz="quarter" idx="12"/>
          </p:nvPr>
        </p:nvSpPr>
        <p:spPr/>
        <p:txBody>
          <a:bodyPr/>
          <a:lstStyle>
            <a:lvl1pPr>
              <a:defRPr/>
            </a:lvl1pPr>
          </a:lstStyle>
          <a:p>
            <a:fld id="{28221002-31BA-4075-986A-412F386072CD}" type="slidenum">
              <a:rPr lang="en-US" altLang="en-US"/>
              <a:pPr/>
              <a:t>‹#›</a:t>
            </a:fld>
            <a:endParaRPr lang="en-US" altLang="en-US"/>
          </a:p>
        </p:txBody>
      </p:sp>
    </p:spTree>
    <p:extLst>
      <p:ext uri="{BB962C8B-B14F-4D97-AF65-F5344CB8AC3E}">
        <p14:creationId xmlns:p14="http://schemas.microsoft.com/office/powerpoint/2010/main" val="265015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7DB2F5-77ED-405B-9D5A-7A7916E6251D}"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r>
              <a:rPr lang="en-US" altLang="en-US"/>
              <a:t>Lecture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EC748FBD-BEEA-42EB-97F2-6A37B3DEF1B2}"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3596210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7DB2F5-77ED-405B-9D5A-7A7916E6251D}" type="datetime1">
              <a:rPr lang="en-US">
                <a:solidFill>
                  <a:prstClr val="black">
                    <a:tint val="75000"/>
                  </a:prstClr>
                </a:solidFill>
              </a:rPr>
              <a:pPr>
                <a:defRPr/>
              </a:pPr>
              <a:t>6/18/2019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r>
              <a:rPr lang="en-US" altLang="en-US"/>
              <a:t>Lecture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EC748FBD-BEEA-42EB-97F2-6A37B3DEF1B2}"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329795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xml"/><Relationship Id="rId5" Type="http://schemas.openxmlformats.org/officeDocument/2006/relationships/image" Target="../media/image12.tmp"/><Relationship Id="rId4" Type="http://schemas.openxmlformats.org/officeDocument/2006/relationships/image" Target="../media/image11.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1.xml"/><Relationship Id="rId4" Type="http://schemas.openxmlformats.org/officeDocument/2006/relationships/image" Target="../media/image17.tm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1.xml"/><Relationship Id="rId4" Type="http://schemas.openxmlformats.org/officeDocument/2006/relationships/image" Target="../media/image22.tmp"/></Relationships>
</file>

<file path=ppt/slides/_rels/slide2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 Id="rId5" Type="http://schemas.openxmlformats.org/officeDocument/2006/relationships/image" Target="../media/image30.tmp"/><Relationship Id="rId4" Type="http://schemas.openxmlformats.org/officeDocument/2006/relationships/image" Target="../media/image29.tmp"/></Relationships>
</file>

<file path=ppt/slides/_rels/slide2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 Id="rId4" Type="http://schemas.openxmlformats.org/officeDocument/2006/relationships/image" Target="../media/image34.tm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is_lay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0"/>
            <a:ext cx="4572000" cy="478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2000" y="660139"/>
            <a:ext cx="7467600" cy="830997"/>
          </a:xfrm>
          <a:prstGeom prst="rect">
            <a:avLst/>
          </a:prstGeom>
        </p:spPr>
        <p:txBody>
          <a:bodyPr wrap="square">
            <a:spAutoFit/>
          </a:bodyPr>
          <a:lstStyle/>
          <a:p>
            <a:pPr algn="ctr"/>
            <a:r>
              <a:rPr lang="en-US" altLang="en-US" sz="4800" dirty="0"/>
              <a:t>An Introduction to GIS</a:t>
            </a:r>
            <a:endParaRPr lang="ar-SA" sz="4800" dirty="0"/>
          </a:p>
        </p:txBody>
      </p:sp>
    </p:spTree>
    <p:extLst>
      <p:ext uri="{BB962C8B-B14F-4D97-AF65-F5344CB8AC3E}">
        <p14:creationId xmlns:p14="http://schemas.microsoft.com/office/powerpoint/2010/main" val="446130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BDC2C22E-1248-4C2B-AA85-CE028A2C9D28}" type="slidenum">
              <a:rPr lang="en-US" altLang="en-US">
                <a:solidFill>
                  <a:srgbClr val="898989"/>
                </a:solidFill>
                <a:latin typeface="Calibri" pitchFamily="34" charset="0"/>
              </a:rPr>
              <a:pPr/>
              <a:t>10</a:t>
            </a:fld>
            <a:endParaRPr lang="en-US" altLang="en-US">
              <a:solidFill>
                <a:srgbClr val="898989"/>
              </a:solidFill>
              <a:latin typeface="Calibri" pitchFamily="34" charset="0"/>
            </a:endParaRPr>
          </a:p>
        </p:txBody>
      </p:sp>
      <p:sp>
        <p:nvSpPr>
          <p:cNvPr id="14338" name="Rectangle 2"/>
          <p:cNvSpPr>
            <a:spLocks noGrp="1" noChangeArrowheads="1"/>
          </p:cNvSpPr>
          <p:nvPr>
            <p:ph type="title" idx="4294967295"/>
          </p:nvPr>
        </p:nvSpPr>
        <p:spPr>
          <a:xfrm>
            <a:off x="395288" y="152400"/>
            <a:ext cx="8382000" cy="1200150"/>
          </a:xfrm>
        </p:spPr>
        <p:txBody>
          <a:bodyPr rtlCol="0">
            <a:normAutofit/>
          </a:bodyPr>
          <a:lstStyle/>
          <a:p>
            <a:pPr eaLnBrk="1" fontAlgn="auto" hangingPunct="1">
              <a:spcAft>
                <a:spcPts val="0"/>
              </a:spcAft>
              <a:defRPr/>
            </a:pPr>
            <a:r>
              <a:rPr lang="en-US" dirty="0" smtClean="0"/>
              <a:t>Application of </a:t>
            </a:r>
            <a:r>
              <a:rPr lang="en-US" dirty="0" smtClean="0">
                <a:solidFill>
                  <a:prstClr val="black"/>
                </a:solidFill>
              </a:rPr>
              <a:t>Google </a:t>
            </a:r>
            <a:r>
              <a:rPr lang="en-US" dirty="0">
                <a:solidFill>
                  <a:prstClr val="black"/>
                </a:solidFill>
              </a:rPr>
              <a:t>Map</a:t>
            </a:r>
            <a:endParaRPr lang="en-US" dirty="0" smtClean="0"/>
          </a:p>
        </p:txBody>
      </p:sp>
      <p:sp>
        <p:nvSpPr>
          <p:cNvPr id="5" name="TextBox 4"/>
          <p:cNvSpPr txBox="1"/>
          <p:nvPr/>
        </p:nvSpPr>
        <p:spPr>
          <a:xfrm>
            <a:off x="774032" y="1295400"/>
            <a:ext cx="7924800" cy="3724096"/>
          </a:xfrm>
          <a:prstGeom prst="rect">
            <a:avLst/>
          </a:prstGeom>
          <a:noFill/>
        </p:spPr>
        <p:txBody>
          <a:bodyPr wrap="square" rtlCol="1">
            <a:spAutoFit/>
          </a:bodyPr>
          <a:lstStyle/>
          <a:p>
            <a:pPr marL="342900" indent="-342900">
              <a:buFont typeface="Arial" pitchFamily="34" charset="0"/>
              <a:buChar char="•"/>
            </a:pPr>
            <a:r>
              <a:rPr lang="en-US" sz="2400" dirty="0"/>
              <a:t>You represent a </a:t>
            </a:r>
            <a:r>
              <a:rPr lang="en-US" sz="2400" dirty="0">
                <a:solidFill>
                  <a:srgbClr val="FF0000"/>
                </a:solidFill>
              </a:rPr>
              <a:t>transport company </a:t>
            </a:r>
            <a:r>
              <a:rPr lang="en-US" sz="2400" dirty="0"/>
              <a:t>and you’re tired of endless calls asking where customer’s cargo is, your passengers are waiting for their driver to arrive and want to know if he’s on time, you want to give an estimate for transport costs, or you simply want to be better than your competitors and become more user-friendly – you need to use maps to display the location of a vehicle or transported item and its routes. You can also include real-time traffic information for better </a:t>
            </a:r>
            <a:r>
              <a:rPr lang="en-US" sz="2400" dirty="0" smtClean="0"/>
              <a:t>visualization.</a:t>
            </a:r>
            <a:r>
              <a:rPr lang="en-US" sz="2400" dirty="0">
                <a:solidFill>
                  <a:prstClr val="black"/>
                </a:solidFill>
              </a:rPr>
              <a:t/>
            </a:r>
            <a:br>
              <a:rPr lang="en-US" sz="2400" dirty="0">
                <a:solidFill>
                  <a:prstClr val="black"/>
                </a:solidFill>
              </a:rPr>
            </a:br>
            <a:endParaRPr lang="ar-SA" sz="2000" dirty="0">
              <a:solidFill>
                <a:prstClr val="black"/>
              </a:solidFill>
            </a:endParaRPr>
          </a:p>
        </p:txBody>
      </p:sp>
    </p:spTree>
    <p:extLst>
      <p:ext uri="{BB962C8B-B14F-4D97-AF65-F5344CB8AC3E}">
        <p14:creationId xmlns:p14="http://schemas.microsoft.com/office/powerpoint/2010/main" val="56908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BDC2C22E-1248-4C2B-AA85-CE028A2C9D28}" type="slidenum">
              <a:rPr lang="en-US" altLang="en-US">
                <a:solidFill>
                  <a:srgbClr val="898989"/>
                </a:solidFill>
                <a:latin typeface="Calibri" pitchFamily="34" charset="0"/>
              </a:rPr>
              <a:pPr/>
              <a:t>11</a:t>
            </a:fld>
            <a:endParaRPr lang="en-US" altLang="en-US">
              <a:solidFill>
                <a:srgbClr val="898989"/>
              </a:solidFill>
              <a:latin typeface="Calibri" pitchFamily="34" charset="0"/>
            </a:endParaRPr>
          </a:p>
        </p:txBody>
      </p:sp>
      <p:sp>
        <p:nvSpPr>
          <p:cNvPr id="14338" name="Rectangle 2"/>
          <p:cNvSpPr>
            <a:spLocks noGrp="1" noChangeArrowheads="1"/>
          </p:cNvSpPr>
          <p:nvPr>
            <p:ph type="title" idx="4294967295"/>
          </p:nvPr>
        </p:nvSpPr>
        <p:spPr>
          <a:xfrm>
            <a:off x="395288" y="152400"/>
            <a:ext cx="8382000" cy="1200150"/>
          </a:xfrm>
        </p:spPr>
        <p:txBody>
          <a:bodyPr rtlCol="0">
            <a:normAutofit/>
          </a:bodyPr>
          <a:lstStyle/>
          <a:p>
            <a:pPr eaLnBrk="1" fontAlgn="auto" hangingPunct="1">
              <a:spcAft>
                <a:spcPts val="0"/>
              </a:spcAft>
              <a:defRPr/>
            </a:pPr>
            <a:r>
              <a:rPr lang="en-US" dirty="0" smtClean="0"/>
              <a:t>Application of </a:t>
            </a:r>
            <a:r>
              <a:rPr lang="en-US" dirty="0" smtClean="0">
                <a:solidFill>
                  <a:prstClr val="black"/>
                </a:solidFill>
              </a:rPr>
              <a:t>Google </a:t>
            </a:r>
            <a:r>
              <a:rPr lang="en-US" dirty="0">
                <a:solidFill>
                  <a:prstClr val="black"/>
                </a:solidFill>
              </a:rPr>
              <a:t>Map</a:t>
            </a:r>
            <a:endParaRPr lang="en-US" dirty="0" smtClean="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9" y="1295400"/>
            <a:ext cx="8973802" cy="4934639"/>
          </a:xfrm>
          <a:prstGeom prst="rect">
            <a:avLst/>
          </a:prstGeom>
        </p:spPr>
      </p:pic>
    </p:spTree>
    <p:extLst>
      <p:ext uri="{BB962C8B-B14F-4D97-AF65-F5344CB8AC3E}">
        <p14:creationId xmlns:p14="http://schemas.microsoft.com/office/powerpoint/2010/main" val="793321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BDC2C22E-1248-4C2B-AA85-CE028A2C9D28}" type="slidenum">
              <a:rPr lang="en-US" altLang="en-US">
                <a:solidFill>
                  <a:srgbClr val="898989"/>
                </a:solidFill>
                <a:latin typeface="Calibri" pitchFamily="34" charset="0"/>
              </a:rPr>
              <a:pPr/>
              <a:t>12</a:t>
            </a:fld>
            <a:endParaRPr lang="en-US" altLang="en-US">
              <a:solidFill>
                <a:srgbClr val="898989"/>
              </a:solidFill>
              <a:latin typeface="Calibri" pitchFamily="34" charset="0"/>
            </a:endParaRPr>
          </a:p>
        </p:txBody>
      </p:sp>
      <p:sp>
        <p:nvSpPr>
          <p:cNvPr id="14338" name="Rectangle 2"/>
          <p:cNvSpPr>
            <a:spLocks noGrp="1" noChangeArrowheads="1"/>
          </p:cNvSpPr>
          <p:nvPr>
            <p:ph type="title" idx="4294967295"/>
          </p:nvPr>
        </p:nvSpPr>
        <p:spPr>
          <a:xfrm>
            <a:off x="457200" y="2209800"/>
            <a:ext cx="8382000" cy="1200150"/>
          </a:xfrm>
        </p:spPr>
        <p:txBody>
          <a:bodyPr rtlCol="0">
            <a:normAutofit/>
          </a:bodyPr>
          <a:lstStyle/>
          <a:p>
            <a:pPr eaLnBrk="1" fontAlgn="auto" hangingPunct="1">
              <a:spcAft>
                <a:spcPts val="0"/>
              </a:spcAft>
              <a:defRPr/>
            </a:pPr>
            <a:r>
              <a:rPr lang="en-US" dirty="0" smtClean="0"/>
              <a:t>Why GIS?????</a:t>
            </a:r>
          </a:p>
        </p:txBody>
      </p:sp>
    </p:spTree>
    <p:extLst>
      <p:ext uri="{BB962C8B-B14F-4D97-AF65-F5344CB8AC3E}">
        <p14:creationId xmlns:p14="http://schemas.microsoft.com/office/powerpoint/2010/main" val="109999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BDC2C22E-1248-4C2B-AA85-CE028A2C9D28}" type="slidenum">
              <a:rPr lang="en-US" altLang="en-US">
                <a:solidFill>
                  <a:srgbClr val="898989"/>
                </a:solidFill>
                <a:latin typeface="Calibri" pitchFamily="34" charset="0"/>
              </a:rPr>
              <a:pPr/>
              <a:t>13</a:t>
            </a:fld>
            <a:endParaRPr lang="en-US" altLang="en-US">
              <a:solidFill>
                <a:srgbClr val="898989"/>
              </a:solidFill>
              <a:latin typeface="Calibri" pitchFamily="34" charset="0"/>
            </a:endParaRPr>
          </a:p>
        </p:txBody>
      </p:sp>
      <p:sp>
        <p:nvSpPr>
          <p:cNvPr id="14338" name="Rectangle 2"/>
          <p:cNvSpPr>
            <a:spLocks noGrp="1" noChangeArrowheads="1"/>
          </p:cNvSpPr>
          <p:nvPr>
            <p:ph type="title" idx="4294967295"/>
          </p:nvPr>
        </p:nvSpPr>
        <p:spPr>
          <a:xfrm>
            <a:off x="395288" y="152400"/>
            <a:ext cx="8382000" cy="1200150"/>
          </a:xfrm>
        </p:spPr>
        <p:txBody>
          <a:bodyPr rtlCol="0">
            <a:normAutofit/>
          </a:bodyPr>
          <a:lstStyle/>
          <a:p>
            <a:pPr eaLnBrk="1" fontAlgn="auto" hangingPunct="1">
              <a:spcAft>
                <a:spcPts val="0"/>
              </a:spcAft>
              <a:defRPr/>
            </a:pPr>
            <a:r>
              <a:rPr lang="en-US" dirty="0" smtClean="0"/>
              <a:t>Advantages</a:t>
            </a:r>
          </a:p>
        </p:txBody>
      </p:sp>
      <p:sp>
        <p:nvSpPr>
          <p:cNvPr id="5" name="TextBox 4"/>
          <p:cNvSpPr txBox="1"/>
          <p:nvPr/>
        </p:nvSpPr>
        <p:spPr>
          <a:xfrm>
            <a:off x="774032" y="1295400"/>
            <a:ext cx="7924800" cy="4832092"/>
          </a:xfrm>
          <a:prstGeom prst="rect">
            <a:avLst/>
          </a:prstGeom>
          <a:noFill/>
        </p:spPr>
        <p:txBody>
          <a:bodyPr wrap="square" rtlCol="1">
            <a:spAutoFit/>
          </a:bodyPr>
          <a:lstStyle/>
          <a:p>
            <a:pPr marL="342900" indent="-342900">
              <a:buFont typeface="Arial" pitchFamily="34" charset="0"/>
              <a:buChar char="•"/>
            </a:pPr>
            <a:r>
              <a:rPr lang="en-US" sz="2400" dirty="0">
                <a:solidFill>
                  <a:prstClr val="black"/>
                </a:solidFill>
              </a:rPr>
              <a:t>With help of GIS, we can easily analyze and identify the</a:t>
            </a:r>
            <a:br>
              <a:rPr lang="en-US" sz="2400" dirty="0">
                <a:solidFill>
                  <a:prstClr val="black"/>
                </a:solidFill>
              </a:rPr>
            </a:br>
            <a:r>
              <a:rPr lang="en-US" sz="2400" dirty="0">
                <a:solidFill>
                  <a:prstClr val="black"/>
                </a:solidFill>
              </a:rPr>
              <a:t>Expected </a:t>
            </a:r>
            <a:r>
              <a:rPr lang="en-US" sz="2400" dirty="0" smtClean="0">
                <a:solidFill>
                  <a:prstClr val="black"/>
                </a:solidFill>
              </a:rPr>
              <a:t>Location.</a:t>
            </a:r>
          </a:p>
          <a:p>
            <a:pPr marL="342900" indent="-342900">
              <a:buFont typeface="Arial" pitchFamily="34" charset="0"/>
              <a:buChar char="•"/>
            </a:pPr>
            <a:endParaRPr lang="en-US" sz="2400" dirty="0">
              <a:solidFill>
                <a:prstClr val="black"/>
              </a:solidFill>
            </a:endParaRPr>
          </a:p>
          <a:p>
            <a:pPr marL="342900" indent="-342900">
              <a:buFont typeface="Arial" pitchFamily="34" charset="0"/>
              <a:buChar char="•"/>
            </a:pPr>
            <a:r>
              <a:rPr lang="en-US" sz="2400" dirty="0" smtClean="0">
                <a:solidFill>
                  <a:prstClr val="black"/>
                </a:solidFill>
              </a:rPr>
              <a:t>Easy </a:t>
            </a:r>
            <a:r>
              <a:rPr lang="en-US" sz="2400" dirty="0">
                <a:solidFill>
                  <a:prstClr val="black"/>
                </a:solidFill>
              </a:rPr>
              <a:t>to </a:t>
            </a:r>
            <a:r>
              <a:rPr lang="en-US" sz="2400" dirty="0" smtClean="0">
                <a:solidFill>
                  <a:prstClr val="black"/>
                </a:solidFill>
              </a:rPr>
              <a:t>Use</a:t>
            </a:r>
          </a:p>
          <a:p>
            <a:pPr marL="342900" indent="-342900">
              <a:buFont typeface="Arial" pitchFamily="34" charset="0"/>
              <a:buChar char="•"/>
            </a:pPr>
            <a:endParaRPr lang="en-US" sz="2400" dirty="0">
              <a:solidFill>
                <a:prstClr val="black"/>
              </a:solidFill>
            </a:endParaRPr>
          </a:p>
          <a:p>
            <a:pPr marL="342900" indent="-342900">
              <a:buFont typeface="Arial" pitchFamily="34" charset="0"/>
              <a:buChar char="•"/>
            </a:pPr>
            <a:r>
              <a:rPr lang="en-US" sz="2400" dirty="0" smtClean="0">
                <a:solidFill>
                  <a:prstClr val="black"/>
                </a:solidFill>
              </a:rPr>
              <a:t> </a:t>
            </a:r>
            <a:r>
              <a:rPr lang="en-US" sz="2400" dirty="0">
                <a:solidFill>
                  <a:prstClr val="black"/>
                </a:solidFill>
              </a:rPr>
              <a:t>General Purpose Solving </a:t>
            </a:r>
            <a:r>
              <a:rPr lang="en-US" sz="2400" dirty="0" smtClean="0">
                <a:solidFill>
                  <a:prstClr val="black"/>
                </a:solidFill>
              </a:rPr>
              <a:t>Application.</a:t>
            </a:r>
          </a:p>
          <a:p>
            <a:pPr marL="342900" indent="-342900">
              <a:buFont typeface="Arial" pitchFamily="34" charset="0"/>
              <a:buChar char="•"/>
            </a:pPr>
            <a:endParaRPr lang="en-US" sz="2400" dirty="0">
              <a:solidFill>
                <a:prstClr val="black"/>
              </a:solidFill>
            </a:endParaRPr>
          </a:p>
          <a:p>
            <a:pPr marL="342900" indent="-342900">
              <a:buFont typeface="Arial" pitchFamily="34" charset="0"/>
              <a:buChar char="•"/>
            </a:pPr>
            <a:r>
              <a:rPr lang="en-US" sz="2400" dirty="0" smtClean="0">
                <a:solidFill>
                  <a:prstClr val="black"/>
                </a:solidFill>
              </a:rPr>
              <a:t>Allocates </a:t>
            </a:r>
            <a:r>
              <a:rPr lang="en-US" sz="2400" dirty="0">
                <a:solidFill>
                  <a:prstClr val="black"/>
                </a:solidFill>
              </a:rPr>
              <a:t>the map(How to reach</a:t>
            </a:r>
            <a:r>
              <a:rPr lang="en-US" sz="2400" dirty="0" smtClean="0">
                <a:solidFill>
                  <a:prstClr val="black"/>
                </a:solidFill>
              </a:rPr>
              <a:t>).</a:t>
            </a:r>
          </a:p>
          <a:p>
            <a:pPr marL="342900" indent="-342900">
              <a:buFont typeface="Arial" pitchFamily="34" charset="0"/>
              <a:buChar char="•"/>
            </a:pPr>
            <a:endParaRPr lang="en-US" sz="2400" dirty="0">
              <a:solidFill>
                <a:prstClr val="black"/>
              </a:solidFill>
            </a:endParaRPr>
          </a:p>
          <a:p>
            <a:pPr marL="342900" indent="-342900">
              <a:buFont typeface="Arial" pitchFamily="34" charset="0"/>
              <a:buChar char="•"/>
            </a:pPr>
            <a:r>
              <a:rPr lang="en-US" sz="2400" dirty="0" smtClean="0">
                <a:solidFill>
                  <a:prstClr val="black"/>
                </a:solidFill>
              </a:rPr>
              <a:t> </a:t>
            </a:r>
            <a:r>
              <a:rPr lang="en-US" sz="2400" dirty="0">
                <a:solidFill>
                  <a:prstClr val="black"/>
                </a:solidFill>
              </a:rPr>
              <a:t>Estimate the Availability of end user(visiting office).</a:t>
            </a:r>
            <a:br>
              <a:rPr lang="en-US" sz="2400" dirty="0">
                <a:solidFill>
                  <a:prstClr val="black"/>
                </a:solidFill>
              </a:rPr>
            </a:br>
            <a:r>
              <a:rPr lang="en-US" sz="2400" dirty="0">
                <a:solidFill>
                  <a:prstClr val="black"/>
                </a:solidFill>
              </a:rPr>
              <a:t/>
            </a:r>
            <a:br>
              <a:rPr lang="en-US" sz="2400" dirty="0">
                <a:solidFill>
                  <a:prstClr val="black"/>
                </a:solidFill>
              </a:rPr>
            </a:br>
            <a:r>
              <a:rPr lang="en-US" sz="2400" dirty="0">
                <a:solidFill>
                  <a:prstClr val="black"/>
                </a:solidFill>
              </a:rPr>
              <a:t/>
            </a:r>
            <a:br>
              <a:rPr lang="en-US" sz="2400" dirty="0">
                <a:solidFill>
                  <a:prstClr val="black"/>
                </a:solidFill>
              </a:rPr>
            </a:br>
            <a:endParaRPr lang="ar-SA" sz="2000" dirty="0">
              <a:solidFill>
                <a:prstClr val="black"/>
              </a:solidFill>
            </a:endParaRPr>
          </a:p>
        </p:txBody>
      </p:sp>
    </p:spTree>
    <p:extLst>
      <p:ext uri="{BB962C8B-B14F-4D97-AF65-F5344CB8AC3E}">
        <p14:creationId xmlns:p14="http://schemas.microsoft.com/office/powerpoint/2010/main" val="59789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45168"/>
            <a:ext cx="8153401" cy="707886"/>
          </a:xfrm>
          <a:prstGeom prst="rect">
            <a:avLst/>
          </a:prstGeom>
          <a:noFill/>
        </p:spPr>
        <p:txBody>
          <a:bodyPr wrap="square" rtlCol="1">
            <a:spAutoFit/>
          </a:bodyPr>
          <a:lstStyle/>
          <a:p>
            <a:r>
              <a:rPr lang="en-US" sz="4000" dirty="0" smtClean="0">
                <a:solidFill>
                  <a:prstClr val="black"/>
                </a:solidFill>
                <a:ea typeface="+mj-ea"/>
                <a:cs typeface="+mj-cs"/>
              </a:rPr>
              <a:t>Applications of </a:t>
            </a:r>
            <a:r>
              <a:rPr lang="en-US" sz="4000" dirty="0" err="1" smtClean="0">
                <a:solidFill>
                  <a:prstClr val="black"/>
                </a:solidFill>
                <a:ea typeface="+mj-ea"/>
                <a:cs typeface="+mj-cs"/>
              </a:rPr>
              <a:t>GIS_Commercial</a:t>
            </a:r>
            <a:r>
              <a:rPr lang="en-US" sz="4000" dirty="0" smtClean="0">
                <a:solidFill>
                  <a:prstClr val="black"/>
                </a:solidFill>
                <a:ea typeface="+mj-ea"/>
                <a:cs typeface="+mj-cs"/>
              </a:rPr>
              <a:t>……..</a:t>
            </a:r>
            <a:endParaRPr lang="ar-SA" dirty="0"/>
          </a:p>
        </p:txBody>
      </p:sp>
      <p:sp>
        <p:nvSpPr>
          <p:cNvPr id="6" name="TextBox 5"/>
          <p:cNvSpPr txBox="1"/>
          <p:nvPr/>
        </p:nvSpPr>
        <p:spPr>
          <a:xfrm>
            <a:off x="609600" y="1371600"/>
            <a:ext cx="7924800" cy="830997"/>
          </a:xfrm>
          <a:prstGeom prst="rect">
            <a:avLst/>
          </a:prstGeom>
          <a:noFill/>
        </p:spPr>
        <p:txBody>
          <a:bodyPr wrap="square" rtlCol="1">
            <a:spAutoFit/>
          </a:bodyPr>
          <a:lstStyle/>
          <a:p>
            <a:pPr marL="342900" indent="-342900">
              <a:buFont typeface="Arial" pitchFamily="34" charset="0"/>
              <a:buChar char="•"/>
            </a:pPr>
            <a:r>
              <a:rPr lang="en-US" sz="2400" dirty="0" smtClean="0"/>
              <a:t>Retailers use GIS to pin-point the best location for </a:t>
            </a:r>
            <a:r>
              <a:rPr lang="en-US" sz="2400" dirty="0" smtClean="0">
                <a:solidFill>
                  <a:srgbClr val="FF0000"/>
                </a:solidFill>
              </a:rPr>
              <a:t>new stores </a:t>
            </a:r>
            <a:r>
              <a:rPr lang="en-US" sz="2400" dirty="0" smtClean="0"/>
              <a:t>and </a:t>
            </a:r>
            <a:r>
              <a:rPr lang="en-US" sz="2400" dirty="0" smtClean="0">
                <a:solidFill>
                  <a:srgbClr val="FF0000"/>
                </a:solidFill>
              </a:rPr>
              <a:t>stock </a:t>
            </a:r>
            <a:r>
              <a:rPr lang="en-US" sz="2400" dirty="0" smtClean="0">
                <a:solidFill>
                  <a:srgbClr val="FF0000"/>
                </a:solidFill>
              </a:rPr>
              <a:t>items </a:t>
            </a:r>
            <a:r>
              <a:rPr lang="en-US" sz="2400" dirty="0" smtClean="0">
                <a:solidFill>
                  <a:srgbClr val="FF0000"/>
                </a:solidFill>
              </a:rPr>
              <a:t>according </a:t>
            </a:r>
            <a:r>
              <a:rPr lang="en-US" sz="2400" dirty="0" smtClean="0"/>
              <a:t>to customers needs</a:t>
            </a:r>
            <a:r>
              <a:rPr lang="en-US" sz="2000" dirty="0" smtClean="0"/>
              <a:t>.</a:t>
            </a:r>
            <a:endParaRPr lang="ar-SA" sz="20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6" y="2508516"/>
            <a:ext cx="4267200" cy="2052677"/>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857" y="2479652"/>
            <a:ext cx="4685944" cy="2076740"/>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56" y="4561193"/>
            <a:ext cx="4267201" cy="2019582"/>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857" y="4561193"/>
            <a:ext cx="4685944" cy="2019582"/>
          </a:xfrm>
          <a:prstGeom prst="rect">
            <a:avLst/>
          </a:prstGeom>
        </p:spPr>
      </p:pic>
    </p:spTree>
    <p:extLst>
      <p:ext uri="{BB962C8B-B14F-4D97-AF65-F5344CB8AC3E}">
        <p14:creationId xmlns:p14="http://schemas.microsoft.com/office/powerpoint/2010/main" val="8259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8" y="228600"/>
            <a:ext cx="8229602" cy="707886"/>
          </a:xfrm>
          <a:prstGeom prst="rect">
            <a:avLst/>
          </a:prstGeom>
          <a:noFill/>
        </p:spPr>
        <p:txBody>
          <a:bodyPr wrap="square" rtlCol="1">
            <a:spAutoFit/>
          </a:bodyPr>
          <a:lstStyle/>
          <a:p>
            <a:r>
              <a:rPr lang="en-US" sz="4000" dirty="0" smtClean="0">
                <a:solidFill>
                  <a:prstClr val="black"/>
                </a:solidFill>
                <a:ea typeface="+mj-ea"/>
                <a:cs typeface="+mj-cs"/>
              </a:rPr>
              <a:t>  Applications of </a:t>
            </a:r>
            <a:r>
              <a:rPr lang="en-US" sz="4000" dirty="0" err="1" smtClean="0">
                <a:solidFill>
                  <a:prstClr val="black"/>
                </a:solidFill>
                <a:ea typeface="+mj-ea"/>
                <a:cs typeface="+mj-cs"/>
              </a:rPr>
              <a:t>GIS_Commercial</a:t>
            </a:r>
            <a:r>
              <a:rPr lang="en-US" sz="4000" dirty="0" smtClean="0">
                <a:solidFill>
                  <a:prstClr val="black"/>
                </a:solidFill>
                <a:ea typeface="+mj-ea"/>
                <a:cs typeface="+mj-cs"/>
              </a:rPr>
              <a:t>……..</a:t>
            </a:r>
            <a:endParaRPr lang="ar-SA" dirty="0"/>
          </a:p>
        </p:txBody>
      </p:sp>
      <p:sp>
        <p:nvSpPr>
          <p:cNvPr id="6" name="TextBox 5"/>
          <p:cNvSpPr txBox="1"/>
          <p:nvPr/>
        </p:nvSpPr>
        <p:spPr>
          <a:xfrm>
            <a:off x="609598" y="1143000"/>
            <a:ext cx="7924800" cy="3416320"/>
          </a:xfrm>
          <a:prstGeom prst="rect">
            <a:avLst/>
          </a:prstGeom>
          <a:noFill/>
        </p:spPr>
        <p:txBody>
          <a:bodyPr wrap="square" rtlCol="1">
            <a:spAutoFit/>
          </a:bodyPr>
          <a:lstStyle/>
          <a:p>
            <a:pPr marL="342900" indent="-342900">
              <a:buFont typeface="Arial" pitchFamily="34" charset="0"/>
              <a:buChar char="•"/>
            </a:pPr>
            <a:r>
              <a:rPr lang="en-US" sz="2400" dirty="0" smtClean="0"/>
              <a:t>Model can be made for </a:t>
            </a:r>
            <a:r>
              <a:rPr lang="en-US" sz="2400" dirty="0"/>
              <a:t>predicting consumer spatial behavior, delineating trade areas, locating retail and </a:t>
            </a:r>
            <a:r>
              <a:rPr lang="en-US" sz="2400" dirty="0" smtClean="0"/>
              <a:t>service facilities</a:t>
            </a:r>
            <a:r>
              <a:rPr lang="en-US" sz="2400" dirty="0"/>
              <a:t>, analyzing market performance, simulating different market scenarios, and forecasting </a:t>
            </a:r>
            <a:r>
              <a:rPr lang="en-US" sz="2400" dirty="0" smtClean="0"/>
              <a:t>sales.</a:t>
            </a:r>
          </a:p>
          <a:p>
            <a:pPr marL="342900" indent="-342900">
              <a:buFont typeface="Arial" pitchFamily="34" charset="0"/>
              <a:buChar char="•"/>
            </a:pPr>
            <a:endParaRPr lang="en-US" sz="2400" dirty="0" smtClean="0"/>
          </a:p>
          <a:p>
            <a:pPr marL="342900" indent="-342900">
              <a:buFont typeface="Arial" pitchFamily="34" charset="0"/>
              <a:buChar char="•"/>
            </a:pPr>
            <a:r>
              <a:rPr lang="en-US" sz="2400" dirty="0"/>
              <a:t>Your company is looking for a way to visualize your sales data based on geographic, demographic and other types of unstructured data in order to increase profits.</a:t>
            </a:r>
          </a:p>
          <a:p>
            <a:pPr marL="342900" indent="-342900">
              <a:buFont typeface="Arial" pitchFamily="34" charset="0"/>
              <a:buChar char="•"/>
            </a:pPr>
            <a:endParaRPr lang="ar-SA" sz="2400" dirty="0"/>
          </a:p>
        </p:txBody>
      </p:sp>
    </p:spTree>
    <p:extLst>
      <p:ext uri="{BB962C8B-B14F-4D97-AF65-F5344CB8AC3E}">
        <p14:creationId xmlns:p14="http://schemas.microsoft.com/office/powerpoint/2010/main" val="2159308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8" y="228600"/>
            <a:ext cx="8229602" cy="707886"/>
          </a:xfrm>
          <a:prstGeom prst="rect">
            <a:avLst/>
          </a:prstGeom>
          <a:noFill/>
        </p:spPr>
        <p:txBody>
          <a:bodyPr wrap="square" rtlCol="1">
            <a:spAutoFit/>
          </a:bodyPr>
          <a:lstStyle/>
          <a:p>
            <a:r>
              <a:rPr lang="en-US" sz="4000" dirty="0" smtClean="0">
                <a:solidFill>
                  <a:prstClr val="black"/>
                </a:solidFill>
                <a:ea typeface="+mj-ea"/>
                <a:cs typeface="+mj-cs"/>
              </a:rPr>
              <a:t>  Applications of </a:t>
            </a:r>
            <a:r>
              <a:rPr lang="en-US" sz="4000" dirty="0" err="1" smtClean="0">
                <a:solidFill>
                  <a:prstClr val="black"/>
                </a:solidFill>
                <a:ea typeface="+mj-ea"/>
                <a:cs typeface="+mj-cs"/>
              </a:rPr>
              <a:t>GIS_Commercial</a:t>
            </a:r>
            <a:r>
              <a:rPr lang="en-US" sz="4000" dirty="0" smtClean="0">
                <a:solidFill>
                  <a:prstClr val="black"/>
                </a:solidFill>
                <a:ea typeface="+mj-ea"/>
                <a:cs typeface="+mj-cs"/>
              </a:rPr>
              <a:t>……..</a:t>
            </a:r>
            <a:endParaRPr lang="ar-SA"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53" y="1138989"/>
            <a:ext cx="7467600" cy="5442892"/>
          </a:xfrm>
          <a:prstGeom prst="rect">
            <a:avLst/>
          </a:prstGeom>
        </p:spPr>
      </p:pic>
      <p:sp>
        <p:nvSpPr>
          <p:cNvPr id="5" name="Oval 4"/>
          <p:cNvSpPr/>
          <p:nvPr/>
        </p:nvSpPr>
        <p:spPr>
          <a:xfrm>
            <a:off x="4953000" y="3733800"/>
            <a:ext cx="10668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638277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7200"/>
            <a:ext cx="8534400" cy="707886"/>
          </a:xfrm>
          <a:prstGeom prst="rect">
            <a:avLst/>
          </a:prstGeom>
          <a:noFill/>
        </p:spPr>
        <p:txBody>
          <a:bodyPr wrap="square" rtlCol="1">
            <a:spAutoFit/>
          </a:bodyPr>
          <a:lstStyle/>
          <a:p>
            <a:r>
              <a:rPr lang="en-US" sz="4000" dirty="0" smtClean="0">
                <a:solidFill>
                  <a:prstClr val="black"/>
                </a:solidFill>
                <a:ea typeface="+mj-ea"/>
                <a:cs typeface="+mj-cs"/>
              </a:rPr>
              <a:t>    Applications of </a:t>
            </a:r>
            <a:r>
              <a:rPr lang="en-US" sz="4000" dirty="0" err="1" smtClean="0">
                <a:solidFill>
                  <a:prstClr val="black"/>
                </a:solidFill>
                <a:ea typeface="+mj-ea"/>
                <a:cs typeface="+mj-cs"/>
              </a:rPr>
              <a:t>GIS_Organizations</a:t>
            </a:r>
            <a:r>
              <a:rPr lang="en-US" sz="4000" dirty="0" smtClean="0">
                <a:solidFill>
                  <a:prstClr val="black"/>
                </a:solidFill>
                <a:ea typeface="+mj-ea"/>
                <a:cs typeface="+mj-cs"/>
              </a:rPr>
              <a:t>……..</a:t>
            </a:r>
            <a:endParaRPr lang="ar-SA" dirty="0"/>
          </a:p>
        </p:txBody>
      </p:sp>
      <p:sp>
        <p:nvSpPr>
          <p:cNvPr id="6" name="TextBox 5"/>
          <p:cNvSpPr txBox="1"/>
          <p:nvPr/>
        </p:nvSpPr>
        <p:spPr>
          <a:xfrm>
            <a:off x="609600" y="1371600"/>
            <a:ext cx="7924800" cy="830997"/>
          </a:xfrm>
          <a:prstGeom prst="rect">
            <a:avLst/>
          </a:prstGeom>
          <a:noFill/>
        </p:spPr>
        <p:txBody>
          <a:bodyPr wrap="square" rtlCol="1">
            <a:spAutoFit/>
          </a:bodyPr>
          <a:lstStyle/>
          <a:p>
            <a:pPr marL="342900" indent="-342900">
              <a:buFont typeface="Arial" pitchFamily="34" charset="0"/>
              <a:buChar char="•"/>
            </a:pPr>
            <a:r>
              <a:rPr lang="en-US" sz="2400" dirty="0" smtClean="0"/>
              <a:t>GIS is used by the conservation organizations to predict the likely consequences of global warming.</a:t>
            </a:r>
            <a:endParaRPr lang="ar-SA" sz="2400"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942" y="2286000"/>
            <a:ext cx="6554115" cy="3743847"/>
          </a:xfrm>
          <a:prstGeom prst="rect">
            <a:avLst/>
          </a:prstGeom>
        </p:spPr>
      </p:pic>
    </p:spTree>
    <p:extLst>
      <p:ext uri="{BB962C8B-B14F-4D97-AF65-F5344CB8AC3E}">
        <p14:creationId xmlns:p14="http://schemas.microsoft.com/office/powerpoint/2010/main" val="12326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7200"/>
            <a:ext cx="8534400" cy="707886"/>
          </a:xfrm>
          <a:prstGeom prst="rect">
            <a:avLst/>
          </a:prstGeom>
          <a:noFill/>
        </p:spPr>
        <p:txBody>
          <a:bodyPr wrap="square" rtlCol="1">
            <a:spAutoFit/>
          </a:bodyPr>
          <a:lstStyle/>
          <a:p>
            <a:r>
              <a:rPr lang="en-US" sz="4000" dirty="0" smtClean="0">
                <a:solidFill>
                  <a:prstClr val="black"/>
                </a:solidFill>
                <a:ea typeface="+mj-ea"/>
                <a:cs typeface="+mj-cs"/>
              </a:rPr>
              <a:t>    Applications of </a:t>
            </a:r>
            <a:r>
              <a:rPr lang="en-US" sz="4000" dirty="0" err="1" smtClean="0">
                <a:solidFill>
                  <a:prstClr val="black"/>
                </a:solidFill>
                <a:ea typeface="+mj-ea"/>
                <a:cs typeface="+mj-cs"/>
              </a:rPr>
              <a:t>GIS_Organizations</a:t>
            </a:r>
            <a:r>
              <a:rPr lang="en-US" sz="4000" dirty="0" smtClean="0">
                <a:solidFill>
                  <a:prstClr val="black"/>
                </a:solidFill>
                <a:ea typeface="+mj-ea"/>
                <a:cs typeface="+mj-cs"/>
              </a:rPr>
              <a:t>……..</a:t>
            </a:r>
            <a:endParaRPr lang="ar-SA" dirty="0"/>
          </a:p>
        </p:txBody>
      </p:sp>
      <p:sp>
        <p:nvSpPr>
          <p:cNvPr id="6" name="TextBox 5"/>
          <p:cNvSpPr txBox="1"/>
          <p:nvPr/>
        </p:nvSpPr>
        <p:spPr>
          <a:xfrm>
            <a:off x="609600" y="1371600"/>
            <a:ext cx="7924800" cy="3046988"/>
          </a:xfrm>
          <a:prstGeom prst="rect">
            <a:avLst/>
          </a:prstGeom>
          <a:noFill/>
        </p:spPr>
        <p:txBody>
          <a:bodyPr wrap="square" rtlCol="1">
            <a:spAutoFit/>
          </a:bodyPr>
          <a:lstStyle/>
          <a:p>
            <a:pPr marL="342900" indent="-342900">
              <a:buFont typeface="Arial" pitchFamily="34" charset="0"/>
              <a:buChar char="•"/>
            </a:pPr>
            <a:r>
              <a:rPr lang="en-US" sz="2400" dirty="0" smtClean="0"/>
              <a:t>A </a:t>
            </a:r>
            <a:r>
              <a:rPr lang="en-US" sz="2400" dirty="0"/>
              <a:t>company’s aim is to provide a construction plan or path for a new pipeline/fiber optic cable installation. This task involves displaying a variety of data, such as environmental data, topographical information, parcel boundaries, a disaster risk layer and other factors that influence how the project will be carried out. For a project like this, even information about where the trees on a site are located is important.</a:t>
            </a:r>
            <a:endParaRPr lang="ar-SA" sz="2400" dirty="0"/>
          </a:p>
        </p:txBody>
      </p:sp>
    </p:spTree>
    <p:extLst>
      <p:ext uri="{BB962C8B-B14F-4D97-AF65-F5344CB8AC3E}">
        <p14:creationId xmlns:p14="http://schemas.microsoft.com/office/powerpoint/2010/main" val="1041163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57200"/>
            <a:ext cx="7924800" cy="707886"/>
          </a:xfrm>
          <a:prstGeom prst="rect">
            <a:avLst/>
          </a:prstGeom>
          <a:noFill/>
        </p:spPr>
        <p:txBody>
          <a:bodyPr wrap="square" rtlCol="1">
            <a:spAutoFit/>
          </a:bodyPr>
          <a:lstStyle/>
          <a:p>
            <a:r>
              <a:rPr lang="en-US" sz="4000" dirty="0" smtClean="0">
                <a:solidFill>
                  <a:prstClr val="black"/>
                </a:solidFill>
                <a:ea typeface="+mj-ea"/>
                <a:cs typeface="+mj-cs"/>
              </a:rPr>
              <a:t>     Applications of </a:t>
            </a:r>
            <a:r>
              <a:rPr lang="en-US" sz="4000" dirty="0" err="1" smtClean="0">
                <a:solidFill>
                  <a:prstClr val="black"/>
                </a:solidFill>
                <a:ea typeface="+mj-ea"/>
                <a:cs typeface="+mj-cs"/>
              </a:rPr>
              <a:t>GIS_Utilities</a:t>
            </a:r>
            <a:r>
              <a:rPr lang="en-US" sz="4000" dirty="0" smtClean="0">
                <a:solidFill>
                  <a:prstClr val="black"/>
                </a:solidFill>
                <a:ea typeface="+mj-ea"/>
                <a:cs typeface="+mj-cs"/>
              </a:rPr>
              <a:t>……..</a:t>
            </a:r>
            <a:endParaRPr lang="ar-SA" dirty="0"/>
          </a:p>
        </p:txBody>
      </p:sp>
      <p:sp>
        <p:nvSpPr>
          <p:cNvPr id="6" name="TextBox 5"/>
          <p:cNvSpPr txBox="1"/>
          <p:nvPr/>
        </p:nvSpPr>
        <p:spPr>
          <a:xfrm>
            <a:off x="609600" y="1371600"/>
            <a:ext cx="7924800" cy="830997"/>
          </a:xfrm>
          <a:prstGeom prst="rect">
            <a:avLst/>
          </a:prstGeom>
          <a:noFill/>
        </p:spPr>
        <p:txBody>
          <a:bodyPr wrap="square" rtlCol="1">
            <a:spAutoFit/>
          </a:bodyPr>
          <a:lstStyle/>
          <a:p>
            <a:pPr marL="342900" indent="-342900">
              <a:buFont typeface="Arial" pitchFamily="34" charset="0"/>
              <a:buChar char="•"/>
            </a:pPr>
            <a:r>
              <a:rPr lang="en-US" sz="2400" dirty="0" smtClean="0"/>
              <a:t>Utilities organizations use GIS to respond promptly and efficiently to reported power outages.</a:t>
            </a:r>
            <a:endParaRPr lang="ar-SA" sz="2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63" y="2241885"/>
            <a:ext cx="4275884" cy="2285999"/>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16" y="2241885"/>
            <a:ext cx="4100014" cy="2285999"/>
          </a:xfrm>
          <a:prstGeom prst="rect">
            <a:avLst/>
          </a:prstGeom>
        </p:spPr>
      </p:pic>
      <p:sp>
        <p:nvSpPr>
          <p:cNvPr id="7" name="Oval 6"/>
          <p:cNvSpPr/>
          <p:nvPr/>
        </p:nvSpPr>
        <p:spPr>
          <a:xfrm>
            <a:off x="7239000" y="3276600"/>
            <a:ext cx="152400" cy="10828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0000"/>
              </a:solidFill>
            </a:endParaRP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664242"/>
            <a:ext cx="4264631" cy="2057400"/>
          </a:xfrm>
          <a:prstGeom prst="rect">
            <a:avLst/>
          </a:prstGeom>
        </p:spPr>
      </p:pic>
      <p:sp>
        <p:nvSpPr>
          <p:cNvPr id="11" name="Oval 10"/>
          <p:cNvSpPr/>
          <p:nvPr/>
        </p:nvSpPr>
        <p:spPr>
          <a:xfrm>
            <a:off x="4724400" y="5919537"/>
            <a:ext cx="152400" cy="10828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0000"/>
              </a:solidFill>
            </a:endParaRPr>
          </a:p>
        </p:txBody>
      </p:sp>
    </p:spTree>
    <p:extLst>
      <p:ext uri="{BB962C8B-B14F-4D97-AF65-F5344CB8AC3E}">
        <p14:creationId xmlns:p14="http://schemas.microsoft.com/office/powerpoint/2010/main" val="42792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3B70A0E7-E897-4152-86DA-35F2B5277A6E}" type="slidenum">
              <a:rPr lang="en-US" altLang="en-US">
                <a:solidFill>
                  <a:srgbClr val="898989"/>
                </a:solidFill>
                <a:latin typeface="Calibri" pitchFamily="34" charset="0"/>
              </a:rPr>
              <a:pPr/>
              <a:t>2</a:t>
            </a:fld>
            <a:endParaRPr lang="en-US" altLang="en-US">
              <a:solidFill>
                <a:srgbClr val="898989"/>
              </a:solidFill>
              <a:latin typeface="Calibri" pitchFamily="34" charset="0"/>
            </a:endParaRPr>
          </a:p>
        </p:txBody>
      </p:sp>
      <p:sp>
        <p:nvSpPr>
          <p:cNvPr id="20484" name="Rectangle 2"/>
          <p:cNvSpPr>
            <a:spLocks noGrp="1" noChangeArrowheads="1"/>
          </p:cNvSpPr>
          <p:nvPr>
            <p:ph type="body" idx="1"/>
          </p:nvPr>
        </p:nvSpPr>
        <p:spPr>
          <a:xfrm>
            <a:off x="323850" y="304800"/>
            <a:ext cx="8515350" cy="646113"/>
          </a:xfrm>
        </p:spPr>
        <p:txBody>
          <a:bodyPr/>
          <a:lstStyle/>
          <a:p>
            <a:pPr eaLnBrk="1" hangingPunct="1">
              <a:buFontTx/>
              <a:buNone/>
            </a:pPr>
            <a:r>
              <a:rPr lang="en-US" altLang="en-US" dirty="0" smtClean="0"/>
              <a:t>   </a:t>
            </a:r>
            <a:r>
              <a:rPr lang="en-US" altLang="en-US" sz="3600" b="1" dirty="0" smtClean="0"/>
              <a:t>What does GIS stand for?</a:t>
            </a:r>
          </a:p>
        </p:txBody>
      </p:sp>
      <p:sp>
        <p:nvSpPr>
          <p:cNvPr id="20485" name="Rectangle 3"/>
          <p:cNvSpPr>
            <a:spLocks noChangeArrowheads="1"/>
          </p:cNvSpPr>
          <p:nvPr/>
        </p:nvSpPr>
        <p:spPr bwMode="auto">
          <a:xfrm>
            <a:off x="457200" y="1600200"/>
            <a:ext cx="2905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90000"/>
              </a:lnSpc>
              <a:spcBef>
                <a:spcPct val="20000"/>
              </a:spcBef>
              <a:spcAft>
                <a:spcPct val="0"/>
              </a:spcAft>
              <a:buFontTx/>
              <a:buChar char="•"/>
            </a:pPr>
            <a:r>
              <a:rPr lang="en-US" altLang="en-US" sz="4000" dirty="0" smtClean="0">
                <a:solidFill>
                  <a:srgbClr val="1F497D"/>
                </a:solidFill>
              </a:rPr>
              <a:t>G</a:t>
            </a:r>
            <a:r>
              <a:rPr lang="en-US" altLang="en-US" sz="3200" dirty="0" smtClean="0">
                <a:solidFill>
                  <a:prstClr val="black"/>
                </a:solidFill>
              </a:rPr>
              <a:t>eographic</a:t>
            </a:r>
          </a:p>
          <a:p>
            <a:pPr marL="342900" indent="-342900" fontAlgn="base">
              <a:lnSpc>
                <a:spcPct val="90000"/>
              </a:lnSpc>
              <a:spcBef>
                <a:spcPct val="20000"/>
              </a:spcBef>
              <a:spcAft>
                <a:spcPct val="0"/>
              </a:spcAft>
            </a:pPr>
            <a:r>
              <a:rPr lang="en-US" altLang="en-US" sz="2000" dirty="0" smtClean="0">
                <a:solidFill>
                  <a:prstClr val="black"/>
                </a:solidFill>
              </a:rPr>
              <a:t>	</a:t>
            </a:r>
            <a:r>
              <a:rPr lang="en-US" altLang="en-US" sz="2800" dirty="0" smtClean="0">
                <a:solidFill>
                  <a:prstClr val="black"/>
                </a:solidFill>
              </a:rPr>
              <a:t>(Geography)</a:t>
            </a:r>
          </a:p>
          <a:p>
            <a:pPr marL="342900" indent="-342900" fontAlgn="base">
              <a:lnSpc>
                <a:spcPct val="90000"/>
              </a:lnSpc>
              <a:spcBef>
                <a:spcPct val="20000"/>
              </a:spcBef>
              <a:spcAft>
                <a:spcPct val="0"/>
              </a:spcAft>
            </a:pPr>
            <a:endParaRPr lang="en-US" altLang="en-US" sz="2800" dirty="0" smtClean="0">
              <a:solidFill>
                <a:prstClr val="black"/>
              </a:solidFill>
            </a:endParaRPr>
          </a:p>
          <a:p>
            <a:pPr marL="342900" indent="-342900" fontAlgn="base">
              <a:lnSpc>
                <a:spcPct val="90000"/>
              </a:lnSpc>
              <a:spcBef>
                <a:spcPct val="20000"/>
              </a:spcBef>
              <a:spcAft>
                <a:spcPct val="0"/>
              </a:spcAft>
              <a:buFontTx/>
              <a:buChar char="•"/>
            </a:pPr>
            <a:r>
              <a:rPr lang="en-US" altLang="en-US" sz="3600" b="1" dirty="0" smtClean="0">
                <a:solidFill>
                  <a:srgbClr val="1F497D"/>
                </a:solidFill>
              </a:rPr>
              <a:t>I</a:t>
            </a:r>
            <a:r>
              <a:rPr lang="en-US" altLang="en-US" sz="3200" dirty="0" smtClean="0">
                <a:solidFill>
                  <a:prstClr val="black"/>
                </a:solidFill>
              </a:rPr>
              <a:t>nformation</a:t>
            </a:r>
          </a:p>
          <a:p>
            <a:pPr marL="342900" indent="-342900" fontAlgn="base">
              <a:lnSpc>
                <a:spcPct val="90000"/>
              </a:lnSpc>
              <a:spcBef>
                <a:spcPct val="20000"/>
              </a:spcBef>
              <a:spcAft>
                <a:spcPct val="0"/>
              </a:spcAft>
            </a:pPr>
            <a:endParaRPr lang="en-US" altLang="en-US" sz="3200" dirty="0" smtClean="0">
              <a:solidFill>
                <a:prstClr val="black"/>
              </a:solidFill>
            </a:endParaRPr>
          </a:p>
          <a:p>
            <a:pPr marL="342900" indent="-342900" fontAlgn="base">
              <a:lnSpc>
                <a:spcPct val="90000"/>
              </a:lnSpc>
              <a:spcBef>
                <a:spcPct val="20000"/>
              </a:spcBef>
              <a:spcAft>
                <a:spcPct val="0"/>
              </a:spcAft>
            </a:pPr>
            <a:endParaRPr lang="en-US" altLang="en-US" sz="3200" dirty="0" smtClean="0">
              <a:solidFill>
                <a:prstClr val="black"/>
              </a:solidFill>
            </a:endParaRPr>
          </a:p>
          <a:p>
            <a:pPr marL="342900" indent="-342900" fontAlgn="base">
              <a:lnSpc>
                <a:spcPct val="90000"/>
              </a:lnSpc>
              <a:spcBef>
                <a:spcPct val="20000"/>
              </a:spcBef>
              <a:spcAft>
                <a:spcPct val="0"/>
              </a:spcAft>
              <a:buFontTx/>
              <a:buChar char="•"/>
            </a:pPr>
            <a:r>
              <a:rPr lang="en-US" altLang="en-US" sz="3600" b="1" dirty="0" smtClean="0">
                <a:solidFill>
                  <a:srgbClr val="1F497D"/>
                </a:solidFill>
              </a:rPr>
              <a:t>S</a:t>
            </a:r>
            <a:r>
              <a:rPr lang="en-US" altLang="en-US" sz="3200" dirty="0" smtClean="0">
                <a:solidFill>
                  <a:prstClr val="black"/>
                </a:solidFill>
              </a:rPr>
              <a:t>ystem</a:t>
            </a:r>
          </a:p>
        </p:txBody>
      </p:sp>
      <p:pic>
        <p:nvPicPr>
          <p:cNvPr id="20486" name="Picture 4" descr="worl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1969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p:cNvPicPr>
            <a:picLocks noChangeAspect="1" noChangeArrowheads="1"/>
          </p:cNvPicPr>
          <p:nvPr/>
        </p:nvPicPr>
        <p:blipFill>
          <a:blip r:embed="rId4">
            <a:extLst>
              <a:ext uri="{28A0092B-C50C-407E-A947-70E740481C1C}">
                <a14:useLocalDpi xmlns:a14="http://schemas.microsoft.com/office/drawing/2010/main" val="0"/>
              </a:ext>
            </a:extLst>
          </a:blip>
          <a:srcRect l="23438" t="21033" r="6094" b="40517"/>
          <a:stretch>
            <a:fillRect/>
          </a:stretch>
        </p:blipFill>
        <p:spPr bwMode="auto">
          <a:xfrm>
            <a:off x="3924300" y="2708275"/>
            <a:ext cx="38671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descr="System_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459288"/>
            <a:ext cx="52324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249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457200"/>
            <a:ext cx="5791200" cy="707886"/>
          </a:xfrm>
          <a:prstGeom prst="rect">
            <a:avLst/>
          </a:prstGeom>
          <a:noFill/>
        </p:spPr>
        <p:txBody>
          <a:bodyPr wrap="square" rtlCol="1">
            <a:spAutoFit/>
          </a:bodyPr>
          <a:lstStyle/>
          <a:p>
            <a:r>
              <a:rPr lang="en-US" sz="4000" dirty="0" smtClean="0">
                <a:solidFill>
                  <a:prstClr val="black"/>
                </a:solidFill>
                <a:ea typeface="+mj-ea"/>
                <a:cs typeface="+mj-cs"/>
              </a:rPr>
              <a:t>Applications of GIS_……..</a:t>
            </a:r>
            <a:endParaRPr lang="ar-SA" dirty="0"/>
          </a:p>
        </p:txBody>
      </p:sp>
      <p:sp>
        <p:nvSpPr>
          <p:cNvPr id="6" name="TextBox 5"/>
          <p:cNvSpPr txBox="1"/>
          <p:nvPr/>
        </p:nvSpPr>
        <p:spPr>
          <a:xfrm>
            <a:off x="525379" y="1474857"/>
            <a:ext cx="7924800" cy="830997"/>
          </a:xfrm>
          <a:prstGeom prst="rect">
            <a:avLst/>
          </a:prstGeom>
          <a:noFill/>
        </p:spPr>
        <p:txBody>
          <a:bodyPr wrap="square" rtlCol="1">
            <a:spAutoFit/>
          </a:bodyPr>
          <a:lstStyle/>
          <a:p>
            <a:pPr marL="342900" indent="-342900">
              <a:buFont typeface="Arial" pitchFamily="34" charset="0"/>
              <a:buChar char="•"/>
            </a:pPr>
            <a:r>
              <a:rPr lang="en-US" sz="2400" dirty="0" smtClean="0"/>
              <a:t>Police forces use GIS to discover criminal activity and plan operations much more strategically.</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95600"/>
            <a:ext cx="3886200" cy="2743200"/>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881545"/>
            <a:ext cx="4591967" cy="2757255"/>
          </a:xfrm>
          <a:prstGeom prst="rect">
            <a:avLst/>
          </a:prstGeom>
        </p:spPr>
      </p:pic>
    </p:spTree>
    <p:extLst>
      <p:ext uri="{BB962C8B-B14F-4D97-AF65-F5344CB8AC3E}">
        <p14:creationId xmlns:p14="http://schemas.microsoft.com/office/powerpoint/2010/main" val="169719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293325"/>
            <a:ext cx="5791200" cy="707886"/>
          </a:xfrm>
          <a:prstGeom prst="rect">
            <a:avLst/>
          </a:prstGeom>
          <a:noFill/>
        </p:spPr>
        <p:txBody>
          <a:bodyPr wrap="square" rtlCol="1">
            <a:spAutoFit/>
          </a:bodyPr>
          <a:lstStyle/>
          <a:p>
            <a:r>
              <a:rPr lang="en-US" sz="4000" dirty="0" smtClean="0">
                <a:solidFill>
                  <a:prstClr val="black"/>
                </a:solidFill>
                <a:ea typeface="+mj-ea"/>
                <a:cs typeface="+mj-cs"/>
              </a:rPr>
              <a:t>Applications of GIS……..</a:t>
            </a:r>
            <a:endParaRPr lang="ar-SA" dirty="0"/>
          </a:p>
        </p:txBody>
      </p:sp>
      <p:sp>
        <p:nvSpPr>
          <p:cNvPr id="6" name="TextBox 5"/>
          <p:cNvSpPr txBox="1"/>
          <p:nvPr/>
        </p:nvSpPr>
        <p:spPr>
          <a:xfrm>
            <a:off x="609600" y="1001211"/>
            <a:ext cx="7924800" cy="830997"/>
          </a:xfrm>
          <a:prstGeom prst="rect">
            <a:avLst/>
          </a:prstGeom>
          <a:noFill/>
        </p:spPr>
        <p:txBody>
          <a:bodyPr wrap="square" rtlCol="1">
            <a:spAutoFit/>
          </a:bodyPr>
          <a:lstStyle/>
          <a:p>
            <a:pPr marL="342900" indent="-342900">
              <a:buFont typeface="Arial" pitchFamily="34" charset="0"/>
              <a:buChar char="•"/>
            </a:pPr>
            <a:r>
              <a:rPr lang="en-US" sz="2400" dirty="0" smtClean="0"/>
              <a:t>Resulting trends can then be seen on a digital map much easier.</a:t>
            </a:r>
            <a:endParaRPr lang="ar-SA" sz="24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24187"/>
            <a:ext cx="4572000" cy="2686133"/>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824186"/>
            <a:ext cx="4191000" cy="2686133"/>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4510320"/>
            <a:ext cx="4487779" cy="2232676"/>
          </a:xfrm>
          <a:prstGeom prst="rect">
            <a:avLst/>
          </a:prstGeom>
        </p:spPr>
      </p:pic>
    </p:spTree>
    <p:extLst>
      <p:ext uri="{BB962C8B-B14F-4D97-AF65-F5344CB8AC3E}">
        <p14:creationId xmlns:p14="http://schemas.microsoft.com/office/powerpoint/2010/main" val="217545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Does a GIS Work??</a:t>
            </a:r>
            <a:endParaRPr lang="ar-SA" sz="40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17" y="2667000"/>
            <a:ext cx="4495799" cy="274816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116" y="2666999"/>
            <a:ext cx="4190999" cy="2748165"/>
          </a:xfrm>
          <a:prstGeom prst="rect">
            <a:avLst/>
          </a:prstGeom>
        </p:spPr>
      </p:pic>
      <p:sp>
        <p:nvSpPr>
          <p:cNvPr id="7" name="TextBox 6"/>
          <p:cNvSpPr txBox="1"/>
          <p:nvPr/>
        </p:nvSpPr>
        <p:spPr>
          <a:xfrm>
            <a:off x="457200" y="1335078"/>
            <a:ext cx="7924800" cy="830997"/>
          </a:xfrm>
          <a:prstGeom prst="rect">
            <a:avLst/>
          </a:prstGeom>
          <a:noFill/>
        </p:spPr>
        <p:txBody>
          <a:bodyPr wrap="square" rtlCol="1">
            <a:spAutoFit/>
          </a:bodyPr>
          <a:lstStyle/>
          <a:p>
            <a:pPr marL="342900" indent="-342900">
              <a:buFont typeface="Arial" pitchFamily="34" charset="0"/>
              <a:buChar char="•"/>
            </a:pPr>
            <a:r>
              <a:rPr lang="en-US" sz="2400" dirty="0" smtClean="0"/>
              <a:t>GIS software runs on your computer ranging from the most powerful server to software on your mobile phone.</a:t>
            </a:r>
          </a:p>
        </p:txBody>
      </p:sp>
    </p:spTree>
    <p:extLst>
      <p:ext uri="{BB962C8B-B14F-4D97-AF65-F5344CB8AC3E}">
        <p14:creationId xmlns:p14="http://schemas.microsoft.com/office/powerpoint/2010/main" val="119119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Does a GIS Work??</a:t>
            </a:r>
            <a:endParaRPr lang="ar-SA" sz="4000" dirty="0"/>
          </a:p>
        </p:txBody>
      </p:sp>
      <p:sp>
        <p:nvSpPr>
          <p:cNvPr id="7" name="TextBox 6"/>
          <p:cNvSpPr txBox="1"/>
          <p:nvPr/>
        </p:nvSpPr>
        <p:spPr>
          <a:xfrm>
            <a:off x="457200" y="1335078"/>
            <a:ext cx="7924800" cy="830997"/>
          </a:xfrm>
          <a:prstGeom prst="rect">
            <a:avLst/>
          </a:prstGeom>
          <a:noFill/>
        </p:spPr>
        <p:txBody>
          <a:bodyPr wrap="square" rtlCol="1">
            <a:spAutoFit/>
          </a:bodyPr>
          <a:lstStyle/>
          <a:p>
            <a:pPr marL="342900" indent="-342900">
              <a:buFont typeface="Arial" pitchFamily="34" charset="0"/>
              <a:buChar char="•"/>
            </a:pPr>
            <a:r>
              <a:rPr lang="en-US" sz="2400" dirty="0"/>
              <a:t>In a GIS information about real world is stored as a collection of thematic layers linked by geography</a:t>
            </a:r>
            <a:r>
              <a:rPr lang="en-US" sz="2400" dirty="0" smtClean="0"/>
              <a:t>.</a:t>
            </a:r>
            <a:endParaRPr lang="en-US"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44" y="2748163"/>
            <a:ext cx="4495798" cy="2667001"/>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116" y="2414370"/>
            <a:ext cx="4223084" cy="3000794"/>
          </a:xfrm>
          <a:prstGeom prst="rect">
            <a:avLst/>
          </a:prstGeom>
        </p:spPr>
      </p:pic>
    </p:spTree>
    <p:extLst>
      <p:ext uri="{BB962C8B-B14F-4D97-AF65-F5344CB8AC3E}">
        <p14:creationId xmlns:p14="http://schemas.microsoft.com/office/powerpoint/2010/main" val="332659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63" y="76200"/>
            <a:ext cx="8229600" cy="1143000"/>
          </a:xfrm>
        </p:spPr>
        <p:txBody>
          <a:bodyPr>
            <a:normAutofit/>
          </a:bodyPr>
          <a:lstStyle/>
          <a:p>
            <a:r>
              <a:rPr lang="en-US" sz="4000" dirty="0" smtClean="0"/>
              <a:t>How Does a GIS Work??</a:t>
            </a:r>
            <a:endParaRPr lang="ar-SA" sz="4000" dirty="0"/>
          </a:p>
        </p:txBody>
      </p:sp>
      <p:sp>
        <p:nvSpPr>
          <p:cNvPr id="7" name="TextBox 6"/>
          <p:cNvSpPr txBox="1"/>
          <p:nvPr/>
        </p:nvSpPr>
        <p:spPr>
          <a:xfrm>
            <a:off x="493295" y="1104245"/>
            <a:ext cx="7924800" cy="461665"/>
          </a:xfrm>
          <a:prstGeom prst="rect">
            <a:avLst/>
          </a:prstGeom>
          <a:noFill/>
        </p:spPr>
        <p:txBody>
          <a:bodyPr wrap="square" rtlCol="1">
            <a:spAutoFit/>
          </a:bodyPr>
          <a:lstStyle/>
          <a:p>
            <a:pPr marL="342900" indent="-342900">
              <a:buFont typeface="Arial" pitchFamily="34" charset="0"/>
              <a:buChar char="•"/>
            </a:pPr>
            <a:r>
              <a:rPr lang="en-US" sz="2400" dirty="0"/>
              <a:t>Each layer contains similar feature such as </a:t>
            </a:r>
            <a:r>
              <a:rPr lang="en-US" sz="2400" dirty="0" smtClean="0"/>
              <a:t>streets </a:t>
            </a:r>
            <a:r>
              <a:rPr lang="en-US" sz="2400" dirty="0"/>
              <a:t>or rivers.</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12" y="1808433"/>
            <a:ext cx="4311316" cy="2439353"/>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128" y="1656033"/>
            <a:ext cx="4318237" cy="2591753"/>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12" y="4572953"/>
            <a:ext cx="4288351" cy="2285048"/>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7163" y="4247787"/>
            <a:ext cx="4341202" cy="2610214"/>
          </a:xfrm>
          <a:prstGeom prst="rect">
            <a:avLst/>
          </a:prstGeom>
        </p:spPr>
      </p:pic>
    </p:spTree>
    <p:extLst>
      <p:ext uri="{BB962C8B-B14F-4D97-AF65-F5344CB8AC3E}">
        <p14:creationId xmlns:p14="http://schemas.microsoft.com/office/powerpoint/2010/main" val="2463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Does a GIS Work??</a:t>
            </a:r>
            <a:endParaRPr lang="ar-SA" sz="4000" dirty="0"/>
          </a:p>
        </p:txBody>
      </p:sp>
      <p:sp>
        <p:nvSpPr>
          <p:cNvPr id="7" name="TextBox 6"/>
          <p:cNvSpPr txBox="1"/>
          <p:nvPr/>
        </p:nvSpPr>
        <p:spPr>
          <a:xfrm>
            <a:off x="457200" y="1335078"/>
            <a:ext cx="7924800" cy="830997"/>
          </a:xfrm>
          <a:prstGeom prst="rect">
            <a:avLst/>
          </a:prstGeom>
          <a:noFill/>
        </p:spPr>
        <p:txBody>
          <a:bodyPr wrap="square" rtlCol="1">
            <a:spAutoFit/>
          </a:bodyPr>
          <a:lstStyle/>
          <a:p>
            <a:pPr marL="342900" indent="-342900">
              <a:buFont typeface="Arial" pitchFamily="34" charset="0"/>
              <a:buChar char="•"/>
            </a:pPr>
            <a:r>
              <a:rPr lang="en-US" sz="2400" dirty="0"/>
              <a:t>People can analyze the geographic data using GIS tools and visualize data as maps, graphs or </a:t>
            </a:r>
            <a:r>
              <a:rPr lang="en-US" sz="2400" dirty="0" smtClean="0"/>
              <a:t>charts. </a:t>
            </a:r>
            <a:endParaRPr lang="en-US"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516" y="2707105"/>
            <a:ext cx="6592220" cy="3543795"/>
          </a:xfrm>
          <a:prstGeom prst="rect">
            <a:avLst/>
          </a:prstGeom>
        </p:spPr>
      </p:pic>
    </p:spTree>
    <p:extLst>
      <p:ext uri="{BB962C8B-B14F-4D97-AF65-F5344CB8AC3E}">
        <p14:creationId xmlns:p14="http://schemas.microsoft.com/office/powerpoint/2010/main" val="1504692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Does a GIS Work??</a:t>
            </a:r>
            <a:endParaRPr lang="ar-SA" sz="4000" dirty="0"/>
          </a:p>
        </p:txBody>
      </p:sp>
      <p:sp>
        <p:nvSpPr>
          <p:cNvPr id="7" name="TextBox 6"/>
          <p:cNvSpPr txBox="1"/>
          <p:nvPr/>
        </p:nvSpPr>
        <p:spPr>
          <a:xfrm>
            <a:off x="457200" y="1335078"/>
            <a:ext cx="7924800" cy="830997"/>
          </a:xfrm>
          <a:prstGeom prst="rect">
            <a:avLst/>
          </a:prstGeom>
          <a:noFill/>
        </p:spPr>
        <p:txBody>
          <a:bodyPr wrap="square" rtlCol="1">
            <a:spAutoFit/>
          </a:bodyPr>
          <a:lstStyle/>
          <a:p>
            <a:pPr marL="342900" indent="-342900">
              <a:buFont typeface="Arial" pitchFamily="34" charset="0"/>
              <a:buChar char="•"/>
            </a:pPr>
            <a:r>
              <a:rPr lang="en-US" sz="2400" dirty="0"/>
              <a:t>patterns and trends can be easily identified</a:t>
            </a:r>
            <a:r>
              <a:rPr lang="en-US" sz="2400" dirty="0" smtClean="0"/>
              <a:t>. </a:t>
            </a:r>
            <a:r>
              <a:rPr lang="en-US" sz="2400" dirty="0"/>
              <a:t>Information contained in spread sheet previously now comes to life</a:t>
            </a:r>
            <a:r>
              <a:rPr lang="en-US" sz="2400" dirty="0" smtClean="0"/>
              <a:t>.</a:t>
            </a:r>
            <a:endParaRPr lang="en-US" sz="2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386263"/>
            <a:ext cx="4343400" cy="23622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979" y="2178107"/>
            <a:ext cx="3729789" cy="256233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744453"/>
            <a:ext cx="1795639" cy="1945105"/>
          </a:xfrm>
          <a:prstGeom prst="rect">
            <a:avLst/>
          </a:prstGeom>
        </p:spPr>
      </p:pic>
    </p:spTree>
    <p:extLst>
      <p:ext uri="{BB962C8B-B14F-4D97-AF65-F5344CB8AC3E}">
        <p14:creationId xmlns:p14="http://schemas.microsoft.com/office/powerpoint/2010/main" val="18223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r>
              <a:rPr lang="en-US" sz="8800" dirty="0" smtClean="0"/>
              <a:t>Thank You!!</a:t>
            </a:r>
            <a:endParaRPr lang="ar-SA" sz="8800" dirty="0"/>
          </a:p>
        </p:txBody>
      </p:sp>
    </p:spTree>
    <p:extLst>
      <p:ext uri="{BB962C8B-B14F-4D97-AF65-F5344CB8AC3E}">
        <p14:creationId xmlns:p14="http://schemas.microsoft.com/office/powerpoint/2010/main" val="1580186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3B70A0E7-E897-4152-86DA-35F2B5277A6E}" type="slidenum">
              <a:rPr lang="en-US" altLang="en-US">
                <a:solidFill>
                  <a:srgbClr val="898989"/>
                </a:solidFill>
                <a:latin typeface="Calibri" pitchFamily="34" charset="0"/>
              </a:rPr>
              <a:pPr/>
              <a:t>3</a:t>
            </a:fld>
            <a:endParaRPr lang="en-US" altLang="en-US">
              <a:solidFill>
                <a:srgbClr val="898989"/>
              </a:solidFill>
              <a:latin typeface="Calibri" pitchFamily="34" charset="0"/>
            </a:endParaRPr>
          </a:p>
        </p:txBody>
      </p:sp>
      <p:sp>
        <p:nvSpPr>
          <p:cNvPr id="20484" name="Rectangle 2"/>
          <p:cNvSpPr>
            <a:spLocks noGrp="1" noChangeArrowheads="1"/>
          </p:cNvSpPr>
          <p:nvPr>
            <p:ph type="body" idx="1"/>
          </p:nvPr>
        </p:nvSpPr>
        <p:spPr>
          <a:xfrm>
            <a:off x="304800" y="533400"/>
            <a:ext cx="8515350" cy="646113"/>
          </a:xfrm>
        </p:spPr>
        <p:txBody>
          <a:bodyPr/>
          <a:lstStyle/>
          <a:p>
            <a:pPr eaLnBrk="1" hangingPunct="1">
              <a:buFontTx/>
              <a:buNone/>
            </a:pPr>
            <a:r>
              <a:rPr lang="en-US" altLang="en-US" dirty="0" smtClean="0"/>
              <a:t>   </a:t>
            </a:r>
            <a:r>
              <a:rPr lang="en-US" altLang="en-US" sz="4800" b="1" dirty="0" smtClean="0"/>
              <a:t>GIS</a:t>
            </a:r>
            <a:endParaRPr lang="en-US" altLang="en-US" sz="3600" b="1" dirty="0" smtClean="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71144"/>
            <a:ext cx="7735324" cy="3815255"/>
          </a:xfrm>
          <a:prstGeom prst="rect">
            <a:avLst/>
          </a:prstGeom>
        </p:spPr>
      </p:pic>
    </p:spTree>
    <p:extLst>
      <p:ext uri="{BB962C8B-B14F-4D97-AF65-F5344CB8AC3E}">
        <p14:creationId xmlns:p14="http://schemas.microsoft.com/office/powerpoint/2010/main" val="4274768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BDC2C22E-1248-4C2B-AA85-CE028A2C9D28}" type="slidenum">
              <a:rPr lang="en-US" altLang="en-US">
                <a:solidFill>
                  <a:srgbClr val="898989"/>
                </a:solidFill>
                <a:latin typeface="Calibri" pitchFamily="34" charset="0"/>
              </a:rPr>
              <a:pPr/>
              <a:t>4</a:t>
            </a:fld>
            <a:endParaRPr lang="en-US" altLang="en-US">
              <a:solidFill>
                <a:srgbClr val="898989"/>
              </a:solidFill>
              <a:latin typeface="Calibri" pitchFamily="34" charset="0"/>
            </a:endParaRPr>
          </a:p>
        </p:txBody>
      </p:sp>
      <p:sp>
        <p:nvSpPr>
          <p:cNvPr id="14338" name="Rectangle 2"/>
          <p:cNvSpPr>
            <a:spLocks noGrp="1" noChangeArrowheads="1"/>
          </p:cNvSpPr>
          <p:nvPr>
            <p:ph type="title" idx="4294967295"/>
          </p:nvPr>
        </p:nvSpPr>
        <p:spPr>
          <a:xfrm>
            <a:off x="395288" y="152400"/>
            <a:ext cx="8382000" cy="1200150"/>
          </a:xfrm>
        </p:spPr>
        <p:txBody>
          <a:bodyPr rtlCol="0">
            <a:normAutofit fontScale="90000"/>
          </a:bodyPr>
          <a:lstStyle/>
          <a:p>
            <a:pPr eaLnBrk="1" fontAlgn="auto" hangingPunct="1">
              <a:spcAft>
                <a:spcPts val="0"/>
              </a:spcAft>
              <a:defRPr/>
            </a:pPr>
            <a:r>
              <a:rPr lang="en-US" dirty="0" smtClean="0"/>
              <a:t>What is a Geographic Information System?</a:t>
            </a:r>
          </a:p>
        </p:txBody>
      </p:sp>
      <p:sp>
        <p:nvSpPr>
          <p:cNvPr id="9219" name="Rectangle 3"/>
          <p:cNvSpPr>
            <a:spLocks noGrp="1" noChangeArrowheads="1"/>
          </p:cNvSpPr>
          <p:nvPr>
            <p:ph type="body" idx="4294967295"/>
          </p:nvPr>
        </p:nvSpPr>
        <p:spPr>
          <a:xfrm>
            <a:off x="457200" y="1676400"/>
            <a:ext cx="8382000" cy="4481513"/>
          </a:xfrm>
        </p:spPr>
        <p:txBody>
          <a:bodyPr rtlCol="0">
            <a:normAutofit/>
          </a:bodyPr>
          <a:lstStyle/>
          <a:p>
            <a:pPr marL="609600" indent="-609600" eaLnBrk="1" fontAlgn="auto" hangingPunct="1">
              <a:lnSpc>
                <a:spcPct val="80000"/>
              </a:lnSpc>
              <a:spcAft>
                <a:spcPts val="0"/>
              </a:spcAft>
              <a:defRPr/>
            </a:pPr>
            <a:r>
              <a:rPr lang="en-US" sz="2800" b="1" dirty="0" smtClean="0">
                <a:solidFill>
                  <a:srgbClr val="009999"/>
                </a:solidFill>
              </a:rPr>
              <a:t>Geographic Information System (GIS)</a:t>
            </a:r>
            <a:r>
              <a:rPr lang="en-US" sz="2800" dirty="0" smtClean="0"/>
              <a:t> – A </a:t>
            </a:r>
            <a:r>
              <a:rPr lang="en-US" sz="2800" i="1" dirty="0" smtClean="0"/>
              <a:t>computer-based</a:t>
            </a:r>
            <a:r>
              <a:rPr lang="en-US" sz="2800" dirty="0" smtClean="0"/>
              <a:t> system for the collection, storage, organization, maintenance, and analysis of spatially-referenced data, and the output of spatially-referenced information.</a:t>
            </a:r>
          </a:p>
          <a:p>
            <a:pPr marL="990600" lvl="1" indent="-533400" eaLnBrk="1" fontAlgn="auto" hangingPunct="1">
              <a:lnSpc>
                <a:spcPct val="80000"/>
              </a:lnSpc>
              <a:spcAft>
                <a:spcPts val="0"/>
              </a:spcAft>
              <a:defRPr/>
            </a:pPr>
            <a:r>
              <a:rPr lang="en-US" sz="2400" b="1" dirty="0" smtClean="0">
                <a:solidFill>
                  <a:srgbClr val="009999"/>
                </a:solidFill>
              </a:rPr>
              <a:t>Data</a:t>
            </a:r>
            <a:r>
              <a:rPr lang="en-US" sz="2400" dirty="0" smtClean="0"/>
              <a:t> – Any collection of related facts; the basic elements of information.</a:t>
            </a:r>
          </a:p>
          <a:p>
            <a:pPr marL="990600" lvl="1" indent="-533400" eaLnBrk="1" fontAlgn="auto" hangingPunct="1">
              <a:lnSpc>
                <a:spcPct val="80000"/>
              </a:lnSpc>
              <a:spcAft>
                <a:spcPts val="0"/>
              </a:spcAft>
              <a:defRPr/>
            </a:pPr>
            <a:r>
              <a:rPr lang="en-US" sz="2400" b="1" dirty="0" smtClean="0">
                <a:solidFill>
                  <a:srgbClr val="009999"/>
                </a:solidFill>
              </a:rPr>
              <a:t>Information</a:t>
            </a:r>
            <a:r>
              <a:rPr lang="en-US" sz="2400" dirty="0" smtClean="0"/>
              <a:t> - Data that have been processed to be useful; provides answers to "who", "what", "where", and "when" questions</a:t>
            </a:r>
          </a:p>
          <a:p>
            <a:pPr marL="57150" indent="0" eaLnBrk="1" fontAlgn="auto" hangingPunct="1">
              <a:lnSpc>
                <a:spcPct val="80000"/>
              </a:lnSpc>
              <a:spcAft>
                <a:spcPts val="0"/>
              </a:spcAft>
              <a:buNone/>
              <a:defRPr/>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873306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Does a GIS Work??</a:t>
            </a:r>
            <a:endParaRPr lang="ar-SA" sz="40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68" y="1600200"/>
            <a:ext cx="7829012" cy="4343400"/>
          </a:xfrm>
          <a:prstGeom prst="rect">
            <a:avLst/>
          </a:prstGeom>
          <a:ln w="12700">
            <a:solidFill>
              <a:schemeClr val="tx1"/>
            </a:solidFill>
          </a:ln>
        </p:spPr>
      </p:pic>
    </p:spTree>
    <p:extLst>
      <p:ext uri="{BB962C8B-B14F-4D97-AF65-F5344CB8AC3E}">
        <p14:creationId xmlns:p14="http://schemas.microsoft.com/office/powerpoint/2010/main" val="92246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BDC2C22E-1248-4C2B-AA85-CE028A2C9D28}" type="slidenum">
              <a:rPr lang="en-US" altLang="en-US">
                <a:solidFill>
                  <a:srgbClr val="898989"/>
                </a:solidFill>
                <a:latin typeface="Calibri" pitchFamily="34" charset="0"/>
              </a:rPr>
              <a:pPr/>
              <a:t>6</a:t>
            </a:fld>
            <a:endParaRPr lang="en-US" altLang="en-US">
              <a:solidFill>
                <a:srgbClr val="898989"/>
              </a:solidFill>
              <a:latin typeface="Calibri" pitchFamily="34" charset="0"/>
            </a:endParaRPr>
          </a:p>
        </p:txBody>
      </p:sp>
      <p:sp>
        <p:nvSpPr>
          <p:cNvPr id="14338" name="Rectangle 2"/>
          <p:cNvSpPr>
            <a:spLocks noGrp="1" noChangeArrowheads="1"/>
          </p:cNvSpPr>
          <p:nvPr>
            <p:ph type="title" idx="4294967295"/>
          </p:nvPr>
        </p:nvSpPr>
        <p:spPr>
          <a:xfrm>
            <a:off x="308811" y="762000"/>
            <a:ext cx="8382000" cy="1200150"/>
          </a:xfrm>
        </p:spPr>
        <p:txBody>
          <a:bodyPr rtlCol="0">
            <a:normAutofit/>
          </a:bodyPr>
          <a:lstStyle/>
          <a:p>
            <a:pPr eaLnBrk="1" fontAlgn="auto" hangingPunct="1">
              <a:spcAft>
                <a:spcPts val="0"/>
              </a:spcAft>
              <a:defRPr/>
            </a:pPr>
            <a:r>
              <a:rPr lang="en-US" dirty="0" smtClean="0"/>
              <a:t>Existing Technology</a:t>
            </a:r>
          </a:p>
        </p:txBody>
      </p:sp>
      <p:sp>
        <p:nvSpPr>
          <p:cNvPr id="5" name="TextBox 4"/>
          <p:cNvSpPr txBox="1"/>
          <p:nvPr/>
        </p:nvSpPr>
        <p:spPr>
          <a:xfrm>
            <a:off x="774032" y="2514600"/>
            <a:ext cx="7924800" cy="1508105"/>
          </a:xfrm>
          <a:prstGeom prst="rect">
            <a:avLst/>
          </a:prstGeom>
          <a:noFill/>
        </p:spPr>
        <p:txBody>
          <a:bodyPr wrap="square" rtlCol="1">
            <a:spAutoFit/>
          </a:bodyPr>
          <a:lstStyle/>
          <a:p>
            <a:pPr marL="342900" indent="-342900">
              <a:buFont typeface="Arial" pitchFamily="34" charset="0"/>
              <a:buChar char="•"/>
            </a:pPr>
            <a:r>
              <a:rPr lang="en-US" sz="2400" dirty="0" smtClean="0">
                <a:solidFill>
                  <a:prstClr val="black"/>
                </a:solidFill>
              </a:rPr>
              <a:t>Google Map.</a:t>
            </a:r>
          </a:p>
          <a:p>
            <a:pPr marL="342900" indent="-342900">
              <a:buFont typeface="Arial" pitchFamily="34" charset="0"/>
              <a:buChar char="•"/>
            </a:pPr>
            <a:endParaRPr lang="en-US" sz="2400" dirty="0">
              <a:solidFill>
                <a:prstClr val="black"/>
              </a:solidFill>
            </a:endParaRPr>
          </a:p>
          <a:p>
            <a:pPr marL="342900" indent="-342900">
              <a:buFont typeface="Arial" pitchFamily="34" charset="0"/>
              <a:buChar char="•"/>
            </a:pPr>
            <a:r>
              <a:rPr lang="en-US" sz="2400" dirty="0" smtClean="0">
                <a:solidFill>
                  <a:prstClr val="black"/>
                </a:solidFill>
              </a:rPr>
              <a:t>Bing Map etc.</a:t>
            </a:r>
            <a:r>
              <a:rPr lang="en-US" sz="2400" dirty="0">
                <a:solidFill>
                  <a:prstClr val="black"/>
                </a:solidFill>
              </a:rPr>
              <a:t/>
            </a:r>
            <a:br>
              <a:rPr lang="en-US" sz="2400" dirty="0">
                <a:solidFill>
                  <a:prstClr val="black"/>
                </a:solidFill>
              </a:rPr>
            </a:br>
            <a:endParaRPr lang="ar-SA" sz="2000" dirty="0">
              <a:solidFill>
                <a:prstClr val="black"/>
              </a:solidFill>
            </a:endParaRPr>
          </a:p>
        </p:txBody>
      </p:sp>
    </p:spTree>
    <p:extLst>
      <p:ext uri="{BB962C8B-B14F-4D97-AF65-F5344CB8AC3E}">
        <p14:creationId xmlns:p14="http://schemas.microsoft.com/office/powerpoint/2010/main" val="107222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BDC2C22E-1248-4C2B-AA85-CE028A2C9D28}" type="slidenum">
              <a:rPr lang="en-US" altLang="en-US">
                <a:solidFill>
                  <a:srgbClr val="898989"/>
                </a:solidFill>
                <a:latin typeface="Calibri" pitchFamily="34" charset="0"/>
              </a:rPr>
              <a:pPr/>
              <a:t>7</a:t>
            </a:fld>
            <a:endParaRPr lang="en-US" altLang="en-US">
              <a:solidFill>
                <a:srgbClr val="898989"/>
              </a:solidFill>
              <a:latin typeface="Calibri" pitchFamily="34" charset="0"/>
            </a:endParaRPr>
          </a:p>
        </p:txBody>
      </p:sp>
      <p:sp>
        <p:nvSpPr>
          <p:cNvPr id="14338" name="Rectangle 2"/>
          <p:cNvSpPr>
            <a:spLocks noGrp="1" noChangeArrowheads="1"/>
          </p:cNvSpPr>
          <p:nvPr>
            <p:ph type="title" idx="4294967295"/>
          </p:nvPr>
        </p:nvSpPr>
        <p:spPr>
          <a:xfrm>
            <a:off x="304800" y="1676400"/>
            <a:ext cx="8382000" cy="3657600"/>
          </a:xfrm>
        </p:spPr>
        <p:txBody>
          <a:bodyPr rtlCol="0">
            <a:normAutofit/>
          </a:bodyPr>
          <a:lstStyle/>
          <a:p>
            <a:pPr eaLnBrk="1" fontAlgn="auto" hangingPunct="1">
              <a:spcAft>
                <a:spcPts val="0"/>
              </a:spcAft>
              <a:defRPr/>
            </a:pPr>
            <a:r>
              <a:rPr lang="en-US" cap="all" dirty="0" smtClean="0"/>
              <a:t>WHO </a:t>
            </a:r>
            <a:r>
              <a:rPr lang="en-US" cap="all" dirty="0"/>
              <a:t>ARE YOU AND WHAT KIND OF TECHNOLOGY DO YOU NEED?</a:t>
            </a:r>
            <a:br>
              <a:rPr lang="en-US" cap="all" dirty="0"/>
            </a:br>
            <a:endParaRPr lang="en-US" dirty="0" smtClean="0"/>
          </a:p>
        </p:txBody>
      </p:sp>
    </p:spTree>
    <p:extLst>
      <p:ext uri="{BB962C8B-B14F-4D97-AF65-F5344CB8AC3E}">
        <p14:creationId xmlns:p14="http://schemas.microsoft.com/office/powerpoint/2010/main" val="224623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BDC2C22E-1248-4C2B-AA85-CE028A2C9D28}" type="slidenum">
              <a:rPr lang="en-US" altLang="en-US">
                <a:solidFill>
                  <a:srgbClr val="898989"/>
                </a:solidFill>
                <a:latin typeface="Calibri" pitchFamily="34" charset="0"/>
              </a:rPr>
              <a:pPr/>
              <a:t>8</a:t>
            </a:fld>
            <a:endParaRPr lang="en-US" altLang="en-US">
              <a:solidFill>
                <a:srgbClr val="898989"/>
              </a:solidFill>
              <a:latin typeface="Calibri" pitchFamily="34" charset="0"/>
            </a:endParaRPr>
          </a:p>
        </p:txBody>
      </p:sp>
      <p:sp>
        <p:nvSpPr>
          <p:cNvPr id="14338" name="Rectangle 2"/>
          <p:cNvSpPr>
            <a:spLocks noGrp="1" noChangeArrowheads="1"/>
          </p:cNvSpPr>
          <p:nvPr>
            <p:ph type="title" idx="4294967295"/>
          </p:nvPr>
        </p:nvSpPr>
        <p:spPr>
          <a:xfrm>
            <a:off x="395288" y="152400"/>
            <a:ext cx="8382000" cy="1200150"/>
          </a:xfrm>
        </p:spPr>
        <p:txBody>
          <a:bodyPr rtlCol="0">
            <a:normAutofit/>
          </a:bodyPr>
          <a:lstStyle/>
          <a:p>
            <a:pPr eaLnBrk="1" fontAlgn="auto" hangingPunct="1">
              <a:spcAft>
                <a:spcPts val="0"/>
              </a:spcAft>
              <a:defRPr/>
            </a:pPr>
            <a:r>
              <a:rPr lang="en-US" dirty="0" smtClean="0"/>
              <a:t>Application of </a:t>
            </a:r>
            <a:r>
              <a:rPr lang="en-US" dirty="0" smtClean="0">
                <a:solidFill>
                  <a:prstClr val="black"/>
                </a:solidFill>
              </a:rPr>
              <a:t>Google </a:t>
            </a:r>
            <a:r>
              <a:rPr lang="en-US" dirty="0">
                <a:solidFill>
                  <a:prstClr val="black"/>
                </a:solidFill>
              </a:rPr>
              <a:t>Map</a:t>
            </a:r>
            <a:endParaRPr lang="en-US" dirty="0" smtClean="0"/>
          </a:p>
        </p:txBody>
      </p:sp>
      <p:sp>
        <p:nvSpPr>
          <p:cNvPr id="5" name="TextBox 4"/>
          <p:cNvSpPr txBox="1"/>
          <p:nvPr/>
        </p:nvSpPr>
        <p:spPr>
          <a:xfrm>
            <a:off x="774032" y="1295400"/>
            <a:ext cx="7924800" cy="4832092"/>
          </a:xfrm>
          <a:prstGeom prst="rect">
            <a:avLst/>
          </a:prstGeom>
          <a:noFill/>
        </p:spPr>
        <p:txBody>
          <a:bodyPr wrap="square" rtlCol="1">
            <a:spAutoFit/>
          </a:bodyPr>
          <a:lstStyle/>
          <a:p>
            <a:pPr marL="342900" indent="-342900">
              <a:buFont typeface="Arial" pitchFamily="34" charset="0"/>
              <a:buChar char="•"/>
            </a:pPr>
            <a:r>
              <a:rPr lang="en-US" sz="2400" dirty="0">
                <a:solidFill>
                  <a:prstClr val="black"/>
                </a:solidFill>
              </a:rPr>
              <a:t>You run a local service, you represent chain store, you own a restaurant, or some other kind of service customers are looking for. The main idea in your case is “</a:t>
            </a:r>
            <a:r>
              <a:rPr lang="en-US" sz="2400" dirty="0">
                <a:solidFill>
                  <a:srgbClr val="FF0000"/>
                </a:solidFill>
              </a:rPr>
              <a:t>looking for</a:t>
            </a:r>
            <a:r>
              <a:rPr lang="en-US" sz="2400" dirty="0">
                <a:solidFill>
                  <a:prstClr val="black"/>
                </a:solidFill>
              </a:rPr>
              <a:t>” – this means you need to display your location on a map as a </a:t>
            </a:r>
            <a:r>
              <a:rPr lang="en-US" sz="2400" dirty="0">
                <a:solidFill>
                  <a:srgbClr val="FF0000"/>
                </a:solidFill>
              </a:rPr>
              <a:t>point of interest (POI). </a:t>
            </a:r>
            <a:r>
              <a:rPr lang="en-US" sz="2400" dirty="0">
                <a:solidFill>
                  <a:prstClr val="black"/>
                </a:solidFill>
              </a:rPr>
              <a:t>Once this is done, you can help your customers to find </a:t>
            </a:r>
            <a:r>
              <a:rPr lang="en-US" sz="2400" dirty="0">
                <a:solidFill>
                  <a:srgbClr val="FF0000"/>
                </a:solidFill>
              </a:rPr>
              <a:t>closest location </a:t>
            </a:r>
            <a:r>
              <a:rPr lang="en-US" sz="2400" dirty="0">
                <a:solidFill>
                  <a:prstClr val="black"/>
                </a:solidFill>
              </a:rPr>
              <a:t>or get directions to your </a:t>
            </a:r>
            <a:r>
              <a:rPr lang="en-US" sz="2400" dirty="0" smtClean="0">
                <a:solidFill>
                  <a:prstClr val="black"/>
                </a:solidFill>
              </a:rPr>
              <a:t>POI.</a:t>
            </a:r>
            <a:endParaRPr lang="en-US" sz="2400" dirty="0">
              <a:solidFill>
                <a:prstClr val="black"/>
              </a:solidFill>
            </a:endParaRPr>
          </a:p>
          <a:p>
            <a:pPr marL="342900" indent="-342900">
              <a:buFont typeface="Arial" pitchFamily="34" charset="0"/>
              <a:buChar char="•"/>
            </a:pPr>
            <a:endParaRPr lang="en-US" sz="2400" dirty="0">
              <a:solidFill>
                <a:prstClr val="black"/>
              </a:solidFill>
            </a:endParaRPr>
          </a:p>
          <a:p>
            <a:pPr marL="342900" indent="-342900">
              <a:buFont typeface="Arial" pitchFamily="34" charset="0"/>
              <a:buChar char="•"/>
            </a:pPr>
            <a:r>
              <a:rPr lang="en-US" sz="2400" dirty="0"/>
              <a:t>You represent a company that rents/sells properties – you need to show your properties on a map to help customers identify suitable options in the area they are interested in.</a:t>
            </a:r>
          </a:p>
          <a:p>
            <a:r>
              <a:rPr lang="en-US" sz="2400" dirty="0">
                <a:solidFill>
                  <a:prstClr val="black"/>
                </a:solidFill>
              </a:rPr>
              <a:t/>
            </a:r>
            <a:br>
              <a:rPr lang="en-US" sz="2400" dirty="0">
                <a:solidFill>
                  <a:prstClr val="black"/>
                </a:solidFill>
              </a:rPr>
            </a:br>
            <a:endParaRPr lang="ar-SA" sz="2000" dirty="0">
              <a:solidFill>
                <a:prstClr val="black"/>
              </a:solidFill>
            </a:endParaRPr>
          </a:p>
        </p:txBody>
      </p:sp>
    </p:spTree>
    <p:extLst>
      <p:ext uri="{BB962C8B-B14F-4D97-AF65-F5344CB8AC3E}">
        <p14:creationId xmlns:p14="http://schemas.microsoft.com/office/powerpoint/2010/main" val="13136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fld id="{BDC2C22E-1248-4C2B-AA85-CE028A2C9D28}" type="slidenum">
              <a:rPr lang="en-US" altLang="en-US">
                <a:solidFill>
                  <a:srgbClr val="898989"/>
                </a:solidFill>
                <a:latin typeface="Calibri" pitchFamily="34" charset="0"/>
              </a:rPr>
              <a:pPr/>
              <a:t>9</a:t>
            </a:fld>
            <a:endParaRPr lang="en-US" altLang="en-US">
              <a:solidFill>
                <a:srgbClr val="898989"/>
              </a:solidFill>
              <a:latin typeface="Calibri" pitchFamily="34" charset="0"/>
            </a:endParaRPr>
          </a:p>
        </p:txBody>
      </p:sp>
      <p:sp>
        <p:nvSpPr>
          <p:cNvPr id="14338" name="Rectangle 2"/>
          <p:cNvSpPr>
            <a:spLocks noGrp="1" noChangeArrowheads="1"/>
          </p:cNvSpPr>
          <p:nvPr>
            <p:ph type="title" idx="4294967295"/>
          </p:nvPr>
        </p:nvSpPr>
        <p:spPr>
          <a:xfrm>
            <a:off x="395288" y="152400"/>
            <a:ext cx="8382000" cy="1200150"/>
          </a:xfrm>
        </p:spPr>
        <p:txBody>
          <a:bodyPr rtlCol="0">
            <a:normAutofit/>
          </a:bodyPr>
          <a:lstStyle/>
          <a:p>
            <a:pPr eaLnBrk="1" fontAlgn="auto" hangingPunct="1">
              <a:spcAft>
                <a:spcPts val="0"/>
              </a:spcAft>
              <a:defRPr/>
            </a:pPr>
            <a:r>
              <a:rPr lang="en-US" dirty="0" smtClean="0"/>
              <a:t>Application of </a:t>
            </a:r>
            <a:r>
              <a:rPr lang="en-US" dirty="0" smtClean="0">
                <a:solidFill>
                  <a:prstClr val="black"/>
                </a:solidFill>
              </a:rPr>
              <a:t>Google </a:t>
            </a:r>
            <a:r>
              <a:rPr lang="en-US" dirty="0">
                <a:solidFill>
                  <a:prstClr val="black"/>
                </a:solidFill>
              </a:rPr>
              <a:t>Map</a:t>
            </a:r>
            <a:endParaRPr lang="en-US" dirty="0" smtClean="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4912915"/>
          </a:xfrm>
          <a:prstGeom prst="rect">
            <a:avLst/>
          </a:prstGeom>
        </p:spPr>
      </p:pic>
    </p:spTree>
    <p:extLst>
      <p:ext uri="{BB962C8B-B14F-4D97-AF65-F5344CB8AC3E}">
        <p14:creationId xmlns:p14="http://schemas.microsoft.com/office/powerpoint/2010/main" val="553687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806</Words>
  <Application>Microsoft Office PowerPoint</Application>
  <PresentationFormat>On-screen Show (4:3)</PresentationFormat>
  <Paragraphs>106</Paragraphs>
  <Slides>27</Slides>
  <Notes>11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1_Office Theme</vt:lpstr>
      <vt:lpstr>2_Office Theme</vt:lpstr>
      <vt:lpstr>PowerPoint Presentation</vt:lpstr>
      <vt:lpstr>PowerPoint Presentation</vt:lpstr>
      <vt:lpstr>PowerPoint Presentation</vt:lpstr>
      <vt:lpstr>What is a Geographic Information System?</vt:lpstr>
      <vt:lpstr>How Does a GIS Work??</vt:lpstr>
      <vt:lpstr>Existing Technology</vt:lpstr>
      <vt:lpstr>WHO ARE YOU AND WHAT KIND OF TECHNOLOGY DO YOU NEED? </vt:lpstr>
      <vt:lpstr>Application of Google Map</vt:lpstr>
      <vt:lpstr>Application of Google Map</vt:lpstr>
      <vt:lpstr>Application of Google Map</vt:lpstr>
      <vt:lpstr>Application of Google Map</vt:lpstr>
      <vt:lpstr>Why GIS?????</vt:lpstr>
      <vt:lpstr>Advantages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a GIS Work??</vt:lpstr>
      <vt:lpstr>How Does a GIS Work??</vt:lpstr>
      <vt:lpstr>How Does a GIS Work??</vt:lpstr>
      <vt:lpstr>How Does a GIS Work??</vt:lpstr>
      <vt:lpstr>How Does a GIS Work??</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Rakib</dc:creator>
  <cp:lastModifiedBy>HP</cp:lastModifiedBy>
  <cp:revision>140</cp:revision>
  <dcterms:created xsi:type="dcterms:W3CDTF">2006-08-16T00:00:00Z</dcterms:created>
  <dcterms:modified xsi:type="dcterms:W3CDTF">2019-06-18T17:18:57Z</dcterms:modified>
</cp:coreProperties>
</file>