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8" r:id="rId3"/>
    <p:sldId id="290" r:id="rId4"/>
    <p:sldId id="313" r:id="rId5"/>
    <p:sldId id="311" r:id="rId6"/>
    <p:sldId id="314" r:id="rId7"/>
    <p:sldId id="315" r:id="rId8"/>
    <p:sldId id="316" r:id="rId9"/>
    <p:sldId id="317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996600"/>
    <a:srgbClr val="000542"/>
    <a:srgbClr val="054200"/>
    <a:srgbClr val="004209"/>
    <a:srgbClr val="422400"/>
    <a:srgbClr val="420000"/>
    <a:srgbClr val="423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46" autoAdjust="0"/>
    <p:restoredTop sz="90763" autoAdjust="0"/>
  </p:normalViewPr>
  <p:slideViewPr>
    <p:cSldViewPr>
      <p:cViewPr varScale="1">
        <p:scale>
          <a:sx n="105" d="100"/>
          <a:sy n="105" d="100"/>
        </p:scale>
        <p:origin x="-20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4F0EC5-5926-4637-84CA-8E59134E2E4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9609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66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1DCFE-33F1-4456-A896-9624C6DEC43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997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DCFE-33F1-4456-A896-9624C6DEC43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6607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9D9-FBF4-4CBF-8950-AE585B55392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AF-87A2-4D14-9D1E-143792273289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FontTx/>
              <a:buBlip>
                <a:blip r:embed="rId2"/>
              </a:buBlip>
              <a:defRPr/>
            </a:lvl1pPr>
            <a:lvl2pPr marL="576263" indent="-274320">
              <a:buFontTx/>
              <a:buBlip>
                <a:blip r:embed="rId2"/>
              </a:buBlip>
              <a:defRPr/>
            </a:lvl2pPr>
            <a:lvl3pPr marL="855663" indent="-228600">
              <a:buFontTx/>
              <a:buBlip>
                <a:blip r:embed="rId2"/>
              </a:buBlip>
              <a:defRPr/>
            </a:lvl3pPr>
            <a:lvl4pPr marL="1143000" indent="-228600">
              <a:buFontTx/>
              <a:buBlip>
                <a:blip r:embed="rId2"/>
              </a:buBlip>
              <a:defRPr/>
            </a:lvl4pPr>
            <a:lvl5pPr marL="146304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6B38-11A9-4BED-9110-00B876074AC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A87B-2A82-4CC9-BBD8-83255A37762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44D7-777B-4CC3-8A7A-701090F10E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66D-5443-44DE-AD3D-6B73E2E6089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D43F-F4A0-4863-9FEF-519370D2E4E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9692-F179-4A98-99C8-98235B26175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0DC0-C6A8-49A0-80DC-06356A841BC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B67C-7932-43E9-9C2E-78E1334BB88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pPr/>
              <a:t>19-Jan-20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31C596-FAC2-45E0-B1DE-EF3360D58D1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2400" b="1" dirty="0" smtClean="0">
                <a:solidFill>
                  <a:srgbClr val="C00000"/>
                </a:solidFill>
              </a:rPr>
              <a:t>Course Co-ordinator: </a:t>
            </a:r>
          </a:p>
          <a:p>
            <a:pPr>
              <a:buNone/>
            </a:pPr>
            <a:r>
              <a:rPr lang="en-AU" sz="2400" b="1" dirty="0" smtClean="0">
                <a:solidFill>
                  <a:srgbClr val="C00000"/>
                </a:solidFill>
              </a:rPr>
              <a:t>Dr. Anupam Chowdhury</a:t>
            </a:r>
          </a:p>
          <a:p>
            <a:pPr>
              <a:buNone/>
            </a:pPr>
            <a:r>
              <a:rPr lang="en-AU" b="1" dirty="0" smtClean="0">
                <a:solidFill>
                  <a:srgbClr val="C00000"/>
                </a:solidFill>
              </a:rPr>
              <a:t>Assistant Professor</a:t>
            </a:r>
          </a:p>
          <a:p>
            <a:pPr>
              <a:buNone/>
            </a:pPr>
            <a:r>
              <a:rPr lang="en-AU" b="1" dirty="0" smtClean="0">
                <a:solidFill>
                  <a:srgbClr val="C00000"/>
                </a:solidFill>
              </a:rPr>
              <a:t>Department of Civil Engineering</a:t>
            </a:r>
          </a:p>
          <a:p>
            <a:pPr>
              <a:buNone/>
            </a:pPr>
            <a:r>
              <a:rPr lang="en-AU" b="1" dirty="0" err="1" smtClean="0">
                <a:solidFill>
                  <a:srgbClr val="C00000"/>
                </a:solidFill>
              </a:rPr>
              <a:t>Rajshahi</a:t>
            </a:r>
            <a:r>
              <a:rPr lang="en-AU" b="1" dirty="0" smtClean="0">
                <a:solidFill>
                  <a:srgbClr val="C00000"/>
                </a:solidFill>
              </a:rPr>
              <a:t> University of Engineering &amp; Technology</a:t>
            </a:r>
            <a:endParaRPr lang="en-AU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AU" sz="2400" b="1" dirty="0" smtClean="0">
                <a:solidFill>
                  <a:srgbClr val="C00000"/>
                </a:solidFill>
              </a:rPr>
              <a:t>Email: anupam.19ce@gmail.com</a:t>
            </a:r>
            <a:endParaRPr lang="en-AU" sz="2400" b="1" dirty="0">
              <a:solidFill>
                <a:srgbClr val="C00000"/>
              </a:solidFill>
            </a:endParaRPr>
          </a:p>
          <a:p>
            <a:pPr>
              <a:buBlip>
                <a:blip r:embed="rId3"/>
              </a:buBlip>
            </a:pP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Course Title: Details of Construction</a:t>
            </a:r>
            <a:br>
              <a:rPr lang="en-AU" dirty="0" smtClean="0"/>
            </a:br>
            <a:r>
              <a:rPr lang="en-AU" dirty="0" smtClean="0"/>
              <a:t>Course Code: CE 2110</a:t>
            </a:r>
            <a:endParaRPr lang="en-A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Collapse of Building in Dhaka, Bangladesh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4035" name="Picture 3" descr="C:\Users\n9030255\Documents\RUET Officials\Courses\CE 2110\Imag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86742" cy="4576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Collapse of Building in Dhaka, Bangladesh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4035" name="Picture 3" descr="C:\Users\n9030255\Documents\RUET Officials\Courses\CE 2110\Imag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929618" cy="457677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00364" y="6396335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/>
              <a:t>Rana plaza collapse, 2013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Collapse of Building in Shanghai, Chaina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5058" name="Picture 2" descr="C:\Users\n9030255\Documents\RUET Officials\Courses\CE 2110\Imag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01056" cy="4713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1604" y="2143116"/>
            <a:ext cx="6643766" cy="4071966"/>
          </a:xfrm>
        </p:spPr>
        <p:txBody>
          <a:bodyPr>
            <a:noAutofit/>
          </a:bodyPr>
          <a:lstStyle/>
          <a:p>
            <a:r>
              <a:rPr lang="en-US" dirty="0" smtClean="0"/>
              <a:t>Class participation and attendance                </a:t>
            </a:r>
            <a:r>
              <a:rPr lang="en-US" dirty="0" smtClean="0"/>
              <a:t>08</a:t>
            </a:r>
            <a:endParaRPr lang="en-AU" dirty="0" smtClean="0"/>
          </a:p>
          <a:p>
            <a:r>
              <a:rPr lang="en-US" dirty="0" smtClean="0"/>
              <a:t>Quizzes/viva voce		                                </a:t>
            </a:r>
            <a:r>
              <a:rPr lang="en-US" dirty="0" smtClean="0"/>
              <a:t>20</a:t>
            </a:r>
            <a:r>
              <a:rPr lang="en-US" dirty="0" smtClean="0"/>
              <a:t>	</a:t>
            </a:r>
            <a:endParaRPr lang="en-AU" dirty="0" smtClean="0"/>
          </a:p>
          <a:p>
            <a:r>
              <a:rPr lang="en-US" dirty="0" smtClean="0"/>
              <a:t>Board Viva (Compulsory)			     25 </a:t>
            </a:r>
          </a:p>
          <a:p>
            <a:r>
              <a:rPr lang="en-US" dirty="0" smtClean="0"/>
              <a:t>Performance/reports	                                </a:t>
            </a:r>
            <a:r>
              <a:rPr lang="en-US" dirty="0" smtClean="0"/>
              <a:t>47</a:t>
            </a:r>
            <a:r>
              <a:rPr lang="en-US" dirty="0" smtClean="0"/>
              <a:t>  </a:t>
            </a:r>
            <a:endParaRPr lang="en-A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Total             100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Distribution of Marks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43042" y="4071942"/>
            <a:ext cx="614366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28" y="1928802"/>
            <a:ext cx="6643766" cy="4429156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rgbClr val="000066"/>
                </a:solidFill>
              </a:rPr>
              <a:t>Details of student in cover page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Chapter name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Topic title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Date 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Objective of the task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Contents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Figure &amp; Table numbering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Page numbering </a:t>
            </a:r>
          </a:p>
          <a:p>
            <a:r>
              <a:rPr lang="en-AU" dirty="0" smtClean="0">
                <a:solidFill>
                  <a:srgbClr val="000066"/>
                </a:solidFill>
              </a:rPr>
              <a:t>Conclusions/summary of the task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Report Format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Any Question?</a:t>
            </a:r>
            <a:endParaRPr lang="en-AU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71472" y="307181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500034" y="278605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see a video about</a:t>
            </a:r>
            <a:r>
              <a:rPr kumimoji="0" lang="en-AU" sz="4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construction materials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662" y="2428868"/>
            <a:ext cx="7929618" cy="345069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To introduce with different types of </a:t>
            </a:r>
            <a:r>
              <a:rPr lang="en-AU" dirty="0" smtClean="0">
                <a:solidFill>
                  <a:srgbClr val="FF0000"/>
                </a:solidFill>
              </a:rPr>
              <a:t>construction materials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To introduce with different types of </a:t>
            </a:r>
            <a:r>
              <a:rPr lang="en-AU" dirty="0" smtClean="0">
                <a:solidFill>
                  <a:srgbClr val="FF0000"/>
                </a:solidFill>
              </a:rPr>
              <a:t>construction techniques and equipments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 Proper </a:t>
            </a:r>
            <a:r>
              <a:rPr lang="en-AU" dirty="0" smtClean="0">
                <a:solidFill>
                  <a:srgbClr val="FF0000"/>
                </a:solidFill>
              </a:rPr>
              <a:t>selection</a:t>
            </a:r>
            <a:r>
              <a:rPr lang="en-AU" dirty="0" smtClean="0"/>
              <a:t> of construction materials and techniques based on </a:t>
            </a:r>
            <a:r>
              <a:rPr lang="en-AU" dirty="0" smtClean="0">
                <a:solidFill>
                  <a:srgbClr val="FF0000"/>
                </a:solidFill>
              </a:rPr>
              <a:t>engineering judgement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89693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728" y="1928802"/>
            <a:ext cx="6643766" cy="4071966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Brick masonry</a:t>
            </a:r>
          </a:p>
          <a:p>
            <a:r>
              <a:rPr lang="en-AU" dirty="0" smtClean="0"/>
              <a:t>Framed structure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Arches and lintels</a:t>
            </a:r>
          </a:p>
          <a:p>
            <a:r>
              <a:rPr lang="en-AU" dirty="0" smtClean="0"/>
              <a:t>Details of floors and roofs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Pointing and plastering</a:t>
            </a:r>
          </a:p>
          <a:p>
            <a:r>
              <a:rPr lang="en-AU" dirty="0" smtClean="0"/>
              <a:t>Scaffolding</a:t>
            </a:r>
          </a:p>
          <a:p>
            <a:r>
              <a:rPr lang="en-AU" dirty="0" smtClean="0"/>
              <a:t>Shoring and underpinning</a:t>
            </a:r>
          </a:p>
          <a:p>
            <a:r>
              <a:rPr lang="en-AU" dirty="0" smtClean="0"/>
              <a:t>Thermal insulation and acoustics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Stairs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Course Outlines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4" y="1928802"/>
            <a:ext cx="7786742" cy="40719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dirty="0" smtClean="0">
                <a:solidFill>
                  <a:srgbClr val="000066"/>
                </a:solidFill>
              </a:rPr>
              <a:t>Building construction - </a:t>
            </a:r>
            <a:r>
              <a:rPr lang="en-AU" dirty="0" err="1" smtClean="0">
                <a:solidFill>
                  <a:srgbClr val="000066"/>
                </a:solidFill>
              </a:rPr>
              <a:t>Sushil</a:t>
            </a:r>
            <a:r>
              <a:rPr lang="en-AU" dirty="0" smtClean="0">
                <a:solidFill>
                  <a:srgbClr val="000066"/>
                </a:solidFill>
              </a:rPr>
              <a:t> </a:t>
            </a:r>
            <a:r>
              <a:rPr lang="en-AU" dirty="0" err="1" smtClean="0">
                <a:solidFill>
                  <a:srgbClr val="000066"/>
                </a:solidFill>
              </a:rPr>
              <a:t>kumar</a:t>
            </a:r>
            <a:r>
              <a:rPr lang="en-AU" dirty="0" smtClean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rgbClr val="000066"/>
                </a:solidFill>
              </a:rPr>
              <a:t>Building Construction Handbook (Seventh edition) - R. </a:t>
            </a:r>
            <a:r>
              <a:rPr lang="en-AU" dirty="0" err="1" smtClean="0">
                <a:solidFill>
                  <a:srgbClr val="000066"/>
                </a:solidFill>
              </a:rPr>
              <a:t>Chudley</a:t>
            </a:r>
            <a:r>
              <a:rPr lang="en-AU" dirty="0" smtClean="0">
                <a:solidFill>
                  <a:srgbClr val="000066"/>
                </a:solidFill>
              </a:rPr>
              <a:t> and R. </a:t>
            </a:r>
            <a:r>
              <a:rPr lang="en-AU" dirty="0" err="1" smtClean="0">
                <a:solidFill>
                  <a:srgbClr val="000066"/>
                </a:solidFill>
              </a:rPr>
              <a:t>Greeno</a:t>
            </a:r>
            <a:r>
              <a:rPr lang="en-AU" dirty="0" smtClean="0">
                <a:solidFill>
                  <a:srgbClr val="000066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rgbClr val="000066"/>
                </a:solidFill>
              </a:rPr>
              <a:t>Building Construction: Principles, Materials, and Systems (3rd Edition) - </a:t>
            </a:r>
            <a:r>
              <a:rPr lang="en-AU" dirty="0" err="1" smtClean="0">
                <a:solidFill>
                  <a:srgbClr val="000066"/>
                </a:solidFill>
              </a:rPr>
              <a:t>Madan</a:t>
            </a:r>
            <a:r>
              <a:rPr lang="en-AU" dirty="0" smtClean="0">
                <a:solidFill>
                  <a:srgbClr val="000066"/>
                </a:solidFill>
              </a:rPr>
              <a:t> L Mehta, Walter Scarborough, Diane </a:t>
            </a:r>
            <a:r>
              <a:rPr lang="en-AU" dirty="0" err="1" smtClean="0">
                <a:solidFill>
                  <a:srgbClr val="000066"/>
                </a:solidFill>
              </a:rPr>
              <a:t>Armpriest</a:t>
            </a:r>
            <a:r>
              <a:rPr lang="en-AU" dirty="0">
                <a:solidFill>
                  <a:srgbClr val="000066"/>
                </a:solidFill>
              </a:rPr>
              <a:t>.</a:t>
            </a:r>
            <a:endParaRPr lang="en-AU" u="sng" dirty="0" smtClean="0">
              <a:solidFill>
                <a:srgbClr val="00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 Books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Failure Caused by Steel as a Construction Material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13313" name="Picture 1" descr="C:\Users\n9030255\Documents\RUET Officials\Courses\CE 2110\Images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19338"/>
            <a:ext cx="8143932" cy="4110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Failures Caused by Concrete as a Construction Material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39938" name="Picture 2" descr="C:\Users\n9030255\Documents\RUET Officials\Courses\CE 2110\Images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7"/>
            <a:ext cx="7929618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Failures Caused by Masonry as a Construction Material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0962" name="Picture 2" descr="C:\Users\n9030255\Documents\RUET Officials\Courses\CE 2110\Images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07249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Failures Caused by Masonry as a Construction Material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1986" name="Picture 2" descr="C:\Users\n9030255\Documents\RUET Officials\Courses\CE 2110\Images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43932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Failures in Wood as a Construction Material</a:t>
            </a:r>
            <a:endParaRPr lang="en-AU" b="1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3010" name="Picture 2" descr="C:\Users\n9030255\Documents\RUET Officials\Courses\CE 2110\Images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14538"/>
            <a:ext cx="7786742" cy="434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drologyLectur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HydrologyLecture</Template>
  <TotalTime>1976</TotalTime>
  <Words>249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HydrologyLecture</vt:lpstr>
      <vt:lpstr>Course Title: Details of Construction Course Code: CE 2110</vt:lpstr>
      <vt:lpstr>Learning Objectives</vt:lpstr>
      <vt:lpstr>Course Outlines</vt:lpstr>
      <vt:lpstr>Reference Books</vt:lpstr>
      <vt:lpstr>Failure Caused by Steel as a Construction Material</vt:lpstr>
      <vt:lpstr>Failures Caused by Concrete as a Construction Material</vt:lpstr>
      <vt:lpstr>Failures Caused by Masonry as a Construction Material</vt:lpstr>
      <vt:lpstr>Failures Caused by Masonry as a Construction Material</vt:lpstr>
      <vt:lpstr>Failures in Wood as a Construction Material</vt:lpstr>
      <vt:lpstr>Collapse of Building in Dhaka, Bangladesh</vt:lpstr>
      <vt:lpstr>Collapse of Building in Dhaka, Bangladesh</vt:lpstr>
      <vt:lpstr>Collapse of Building in Shanghai, Chaina</vt:lpstr>
      <vt:lpstr>Distribution of Marks</vt:lpstr>
      <vt:lpstr>Report Format</vt:lpstr>
      <vt:lpstr>Any Question?</vt:lpstr>
      <vt:lpstr>Slide 16</vt:lpstr>
    </vt:vector>
  </TitlesOfParts>
  <Manager>Copyright © 2003-2007</Manager>
  <LinksUpToDate>false</LinksUpToDate>
  <SharedDoc>false</SharedDoc>
  <HyperlinkBase>http://www.123ppt.com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>Construction</dc:subject>
  <dc:creator>Mark</dc:creator>
  <cp:keywords>PowerPoint Template</cp:keywords>
  <dc:description>The Construction Powerpoint Template is designed by the creative artists of 123PPT.com._x000d_
_x000d_
Use of this Template Design is allowed through accordance with the License Agreement supplied with this Template Design._x000d_
_x000d_
123PPT, and 123PPT.com are are the property of The Impossible Media Group AS and are used under license. _x000d_
_x000d_
All rights reserved © 2007.</dc:description>
  <cp:lastModifiedBy>Windows User</cp:lastModifiedBy>
  <cp:revision>129</cp:revision>
  <cp:lastPrinted>1601-01-01T00:00:00Z</cp:lastPrinted>
  <dcterms:created xsi:type="dcterms:W3CDTF">2011-02-26T01:12:58Z</dcterms:created>
  <dcterms:modified xsi:type="dcterms:W3CDTF">2020-01-19T05:35:10Z</dcterms:modified>
  <cp:category>Industry &amp; Transportation</cp:category>
</cp:coreProperties>
</file>