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2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4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8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1794-DFDC-4B9D-96F2-F0D9DEF69F14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7FB8-0CF6-4620-85E0-61B4DACF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Lintels and Arches\chapter-4f-lintels-and-arches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9" y="356192"/>
            <a:ext cx="10958726" cy="60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Lintels and Arches\chapter-4f-lintels-and-arches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3" y="547261"/>
            <a:ext cx="10617531" cy="56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Lintels and Arches\chapter-4f-lintels-and-arches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1" y="615501"/>
            <a:ext cx="10289985" cy="55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Lintels and Arches\chapter-4f-lintels-and-arches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7" y="670091"/>
            <a:ext cx="10467408" cy="56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Lintels and Arches\chapter-4f-lintels-and-arches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1" y="560909"/>
            <a:ext cx="10494703" cy="56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Lintels and Arches\chapter-4f-lintels-and-arches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7" y="574557"/>
            <a:ext cx="10412816" cy="55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61" y="614149"/>
            <a:ext cx="8707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/>
              <a:t>DIFFERENCE BETWEEN LINTEL AND ARCH</a:t>
            </a:r>
            <a:endParaRPr lang="ar-SA" sz="3600" b="1" dirty="0"/>
          </a:p>
        </p:txBody>
      </p:sp>
      <p:pic>
        <p:nvPicPr>
          <p:cNvPr id="43010" name="Picture 2" descr="G:\Lintels and Arche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8" y="1702415"/>
            <a:ext cx="6447572" cy="414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024" y="1260480"/>
            <a:ext cx="451740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LINTEL: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It is just like a simple small horizontal beam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very </a:t>
            </a:r>
            <a:r>
              <a:rPr lang="en-US" dirty="0"/>
              <a:t>less a decorative architectural element or a combined ornamented structural item.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behave like a beam carries only transverse loads and it doesn’t carry any horizontal reactions on either supports like in arches.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477670" y="4336448"/>
            <a:ext cx="4517409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ARCH: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a pure compression form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carries  </a:t>
            </a:r>
            <a:r>
              <a:rPr lang="en-US" dirty="0"/>
              <a:t>horizontal reactions on either supports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It may or may not support weight above it.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Lintels and Arches\chapter-4f-lintels-and-arches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39" y="751978"/>
            <a:ext cx="10453760" cy="56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Lintels and Arches\chapter-4f-lintels-and-arches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5" y="601852"/>
            <a:ext cx="10126212" cy="56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Lintels and Arches\chapter-4f-lintels-and-arches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5" y="629148"/>
            <a:ext cx="10344577" cy="55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Lintels and Arches\chapter-4f-lintels-and-arches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9" y="451727"/>
            <a:ext cx="10617533" cy="58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intels and Arches\chapter-4f-lintels-and-arches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0" y="451727"/>
            <a:ext cx="11095205" cy="58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Lintels and Arches\chapter-4f-lintels-and-arches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4" y="559558"/>
            <a:ext cx="10617532" cy="57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Lintels and Arches\chapter-4f-lintels-and-arches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6" y="547262"/>
            <a:ext cx="10508349" cy="57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Lintels and Arches\chapter-4f-lintels-and-arches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2" y="547262"/>
            <a:ext cx="10685772" cy="57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Lintels and Arches\chapter-4f-lintels-and-arches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1" y="560909"/>
            <a:ext cx="10562942" cy="57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Lintels and Arches\chapter-4f-lintels-and-arches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" y="615501"/>
            <a:ext cx="10590236" cy="57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Lintels and Arches\chapter-4f-lintels-and-arches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1" y="642796"/>
            <a:ext cx="10535645" cy="56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Lintels and Arches\chapter-4f-lintels-and-arches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3" y="601853"/>
            <a:ext cx="10617533" cy="56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Lintels and Arches\chapter-4f-lintels-and-arches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2" y="560909"/>
            <a:ext cx="10713067" cy="553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Lintels and Arches\chapter-4f-lintels-and-arches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7" y="383488"/>
            <a:ext cx="10767657" cy="58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Lintels and Arches\chapter-4f-lintels-and-arches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4" y="560909"/>
            <a:ext cx="10590237" cy="57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1869743"/>
            <a:ext cx="107544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cs typeface="+mj-cs"/>
              </a:rPr>
              <a:t> </a:t>
            </a:r>
            <a:r>
              <a:rPr lang="en-US" sz="2400" b="1" dirty="0" smtClean="0">
                <a:cs typeface="+mj-cs"/>
              </a:rPr>
              <a:t>Lintel is </a:t>
            </a:r>
            <a:r>
              <a:rPr lang="en-US" sz="2400" b="1" dirty="0">
                <a:cs typeface="+mj-cs"/>
              </a:rPr>
              <a:t>a structural horizontal block that spans the space or opening between two vertical supports</a:t>
            </a:r>
            <a:r>
              <a:rPr lang="en-US" sz="2400" b="1" dirty="0" smtClean="0">
                <a:cs typeface="+mj-cs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cs typeface="+mj-cs"/>
              </a:rPr>
              <a:t>It </a:t>
            </a:r>
            <a:r>
              <a:rPr lang="en-US" sz="2400" b="1" dirty="0">
                <a:cs typeface="+mj-cs"/>
              </a:rPr>
              <a:t>can be a load-bearing building component, a decorative architectural element, or a combined ornamented structural item. </a:t>
            </a:r>
            <a:endParaRPr lang="en-US" sz="2400" b="1" dirty="0" smtClean="0">
              <a:cs typeface="+mj-cs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cs typeface="+mj-cs"/>
              </a:rPr>
              <a:t>It </a:t>
            </a:r>
            <a:r>
              <a:rPr lang="en-US" sz="2400" b="1" dirty="0">
                <a:cs typeface="+mj-cs"/>
              </a:rPr>
              <a:t>is often found over portals, doors, windows, and fireplaces.</a:t>
            </a:r>
            <a:endParaRPr lang="ar-SA" sz="2400" b="1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513" y="518615"/>
            <a:ext cx="1008569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u="sng" dirty="0" smtClean="0"/>
              <a:t>FUNCTIONS OF LINTEL</a:t>
            </a:r>
            <a:endParaRPr lang="ar-SA" sz="4400" b="1" u="sng" dirty="0"/>
          </a:p>
        </p:txBody>
      </p:sp>
    </p:spTree>
    <p:extLst>
      <p:ext uri="{BB962C8B-B14F-4D97-AF65-F5344CB8AC3E}">
        <p14:creationId xmlns:p14="http://schemas.microsoft.com/office/powerpoint/2010/main" val="11966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Lintels and Arches\chapter-4f-lintels-and-arches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2" y="629148"/>
            <a:ext cx="10699419" cy="56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Lintels and Arches\chapter-4f-lintels-and-arches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4" y="479023"/>
            <a:ext cx="10740361" cy="58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Lintels and Arches\chapter-4f-lintels-and-arches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2" y="533614"/>
            <a:ext cx="10399169" cy="56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Lintels and Arches\chapter-4f-lintels-and-arches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5" y="506318"/>
            <a:ext cx="10399168" cy="57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Lintels and Arches\chapter-4f-lintels-and-arches-3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6" y="506318"/>
            <a:ext cx="10631180" cy="573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Lintels and Arches\chapter-4f-lintels-and-arches-3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7" y="588205"/>
            <a:ext cx="10180804" cy="56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Lintels and Arches\chapter-4f-lintels-and-arches-3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0" y="670091"/>
            <a:ext cx="10576590" cy="55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Lintels and Arches\chapter-4f-lintels-and-arches-4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6" y="670091"/>
            <a:ext cx="10399169" cy="5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Lintels and Arches\chapter-4f-lintels-and-arches-4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6" y="683739"/>
            <a:ext cx="10699419" cy="56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Lintels and Arches\chapter-4f-lintels-and-arches-4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4" y="519966"/>
            <a:ext cx="10917784" cy="58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Lintels and Arch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72" y="1922272"/>
            <a:ext cx="9118425" cy="32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355" y="614149"/>
            <a:ext cx="99492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DIFFERENCE BETWEEN BEAM AND LINTEL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273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Lintels and Arches\chapter-4f-lintels-and-arches-4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1" y="547262"/>
            <a:ext cx="10631181" cy="57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Lintels and Arches\chapter-4f-lintels-and-arches-4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9" y="438079"/>
            <a:ext cx="10863193" cy="58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Lintels and Arches\chapter-4f-lintels-and-arches-5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8" y="560910"/>
            <a:ext cx="10672124" cy="57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Lintels and Arches\chapter-4f-lintels-and-arches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9" y="438079"/>
            <a:ext cx="10972374" cy="60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Lintels and Arches\chapter-4f-lintels-and-arches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6" y="574557"/>
            <a:ext cx="10535646" cy="58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Lintels and Arches\chapter-4f-lintels-and-arches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2" y="465375"/>
            <a:ext cx="10822247" cy="59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Lintels and Arches\chapter-4f-lintels-and-arches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4" y="506318"/>
            <a:ext cx="10399167" cy="5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Lintels and Arches\chapter-4f-lintels-and-arches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0" y="560910"/>
            <a:ext cx="10385520" cy="561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140</Words>
  <Application>Microsoft Office PowerPoint</Application>
  <PresentationFormat>Custom</PresentationFormat>
  <Paragraphs>16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Sk. M. MINTU</dc:creator>
  <cp:lastModifiedBy>HP</cp:lastModifiedBy>
  <cp:revision>165</cp:revision>
  <dcterms:created xsi:type="dcterms:W3CDTF">2017-03-30T11:46:56Z</dcterms:created>
  <dcterms:modified xsi:type="dcterms:W3CDTF">2018-03-04T06:00:41Z</dcterms:modified>
</cp:coreProperties>
</file>