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5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6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1" r:id="rId2"/>
    <p:sldMasterId id="2147483739" r:id="rId3"/>
    <p:sldMasterId id="2147483757" r:id="rId4"/>
    <p:sldMasterId id="2147483775" r:id="rId5"/>
    <p:sldMasterId id="2147483793" r:id="rId6"/>
    <p:sldMasterId id="2147483976" r:id="rId7"/>
  </p:sldMasterIdLst>
  <p:notesMasterIdLst>
    <p:notesMasterId r:id="rId44"/>
  </p:notesMasterIdLst>
  <p:sldIdLst>
    <p:sldId id="401" r:id="rId8"/>
    <p:sldId id="410" r:id="rId9"/>
    <p:sldId id="313" r:id="rId10"/>
    <p:sldId id="402" r:id="rId11"/>
    <p:sldId id="333" r:id="rId12"/>
    <p:sldId id="411" r:id="rId13"/>
    <p:sldId id="442" r:id="rId14"/>
    <p:sldId id="415" r:id="rId15"/>
    <p:sldId id="416" r:id="rId16"/>
    <p:sldId id="414" r:id="rId17"/>
    <p:sldId id="418" r:id="rId18"/>
    <p:sldId id="412" r:id="rId19"/>
    <p:sldId id="413" r:id="rId20"/>
    <p:sldId id="417" r:id="rId21"/>
    <p:sldId id="419" r:id="rId22"/>
    <p:sldId id="421" r:id="rId23"/>
    <p:sldId id="446" r:id="rId24"/>
    <p:sldId id="422" r:id="rId25"/>
    <p:sldId id="441" r:id="rId26"/>
    <p:sldId id="424" r:id="rId27"/>
    <p:sldId id="425" r:id="rId28"/>
    <p:sldId id="426" r:id="rId29"/>
    <p:sldId id="427" r:id="rId30"/>
    <p:sldId id="428" r:id="rId31"/>
    <p:sldId id="429" r:id="rId32"/>
    <p:sldId id="430" r:id="rId33"/>
    <p:sldId id="431" r:id="rId34"/>
    <p:sldId id="432" r:id="rId35"/>
    <p:sldId id="433" r:id="rId36"/>
    <p:sldId id="439" r:id="rId37"/>
    <p:sldId id="435" r:id="rId38"/>
    <p:sldId id="438" r:id="rId39"/>
    <p:sldId id="443" r:id="rId40"/>
    <p:sldId id="444" r:id="rId41"/>
    <p:sldId id="445" r:id="rId42"/>
    <p:sldId id="281" r:id="rId43"/>
  </p:sldIdLst>
  <p:sldSz cx="9144000" cy="6858000" type="screen4x3"/>
  <p:notesSz cx="6858000" cy="98726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FF"/>
    <a:srgbClr val="FF66CC"/>
    <a:srgbClr val="A50021"/>
    <a:srgbClr val="FF0000"/>
    <a:srgbClr val="FF0066"/>
    <a:srgbClr val="C0C0C0"/>
    <a:srgbClr val="491D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22" autoAdjust="0"/>
    <p:restoredTop sz="94700" autoAdjust="0"/>
  </p:normalViewPr>
  <p:slideViewPr>
    <p:cSldViewPr snapToGrid="0">
      <p:cViewPr varScale="1">
        <p:scale>
          <a:sx n="114" d="100"/>
          <a:sy n="114" d="100"/>
        </p:scale>
        <p:origin x="1836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89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viewProps" Target="view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>
            <a:extLst>
              <a:ext uri="{FF2B5EF4-FFF2-40B4-BE49-F238E27FC236}">
                <a16:creationId xmlns:a16="http://schemas.microsoft.com/office/drawing/2014/main" id="{2681F5D4-7B85-4881-A985-F71DB355694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76" tIns="48038" rIns="96076" bIns="48038" numCol="1" anchor="t" anchorCtr="0" compatLnSpc="1">
            <a:prstTxWarp prst="textNoShape">
              <a:avLst/>
            </a:prstTxWarp>
          </a:bodyPr>
          <a:lstStyle>
            <a:lvl1pPr defTabSz="960438" eaLnBrk="1" hangingPunct="1">
              <a:spcBef>
                <a:spcPct val="0"/>
              </a:spcBef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23" name="Rectangle 3">
            <a:extLst>
              <a:ext uri="{FF2B5EF4-FFF2-40B4-BE49-F238E27FC236}">
                <a16:creationId xmlns:a16="http://schemas.microsoft.com/office/drawing/2014/main" id="{05063A81-07DA-48C8-97B8-54BCCF8C1CD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76" tIns="48038" rIns="96076" bIns="48038" numCol="1" anchor="t" anchorCtr="0" compatLnSpc="1">
            <a:prstTxWarp prst="textNoShape">
              <a:avLst/>
            </a:prstTxWarp>
          </a:bodyPr>
          <a:lstStyle>
            <a:lvl1pPr algn="r" defTabSz="960438" eaLnBrk="1" hangingPunct="1">
              <a:spcBef>
                <a:spcPct val="0"/>
              </a:spcBef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4" name="Rectangle 4">
            <a:extLst>
              <a:ext uri="{FF2B5EF4-FFF2-40B4-BE49-F238E27FC236}">
                <a16:creationId xmlns:a16="http://schemas.microsoft.com/office/drawing/2014/main" id="{C9205988-98D8-402C-81DC-628B97764AF0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62025" y="741363"/>
            <a:ext cx="4935538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25" name="Rectangle 5">
            <a:extLst>
              <a:ext uri="{FF2B5EF4-FFF2-40B4-BE49-F238E27FC236}">
                <a16:creationId xmlns:a16="http://schemas.microsoft.com/office/drawing/2014/main" id="{F2A29936-FF3B-49E8-82A4-22F4AEDDDA8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89475"/>
            <a:ext cx="5486400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76" tIns="48038" rIns="96076" bIns="48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4326" name="Rectangle 6">
            <a:extLst>
              <a:ext uri="{FF2B5EF4-FFF2-40B4-BE49-F238E27FC236}">
                <a16:creationId xmlns:a16="http://schemas.microsoft.com/office/drawing/2014/main" id="{9086E5A7-6575-419F-B64A-3663C4536DC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718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76" tIns="48038" rIns="96076" bIns="48038" numCol="1" anchor="b" anchorCtr="0" compatLnSpc="1">
            <a:prstTxWarp prst="textNoShape">
              <a:avLst/>
            </a:prstTxWarp>
          </a:bodyPr>
          <a:lstStyle>
            <a:lvl1pPr defTabSz="960438" eaLnBrk="1" hangingPunct="1">
              <a:spcBef>
                <a:spcPct val="0"/>
              </a:spcBef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27" name="Rectangle 7">
            <a:extLst>
              <a:ext uri="{FF2B5EF4-FFF2-40B4-BE49-F238E27FC236}">
                <a16:creationId xmlns:a16="http://schemas.microsoft.com/office/drawing/2014/main" id="{FF0920DD-60BE-4981-A525-057E2E1E7D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378950"/>
            <a:ext cx="29718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76" tIns="48038" rIns="96076" bIns="48038" numCol="1" anchor="b" anchorCtr="0" compatLnSpc="1">
            <a:prstTxWarp prst="textNoShape">
              <a:avLst/>
            </a:prstTxWarp>
          </a:bodyPr>
          <a:lstStyle>
            <a:lvl1pPr algn="r" defTabSz="960438" eaLnBrk="1" hangingPunct="1">
              <a:defRPr sz="1300"/>
            </a:lvl1pPr>
          </a:lstStyle>
          <a:p>
            <a:fld id="{69DB4741-5090-40EC-8519-BC617359B34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>
            <a:extLst>
              <a:ext uri="{FF2B5EF4-FFF2-40B4-BE49-F238E27FC236}">
                <a16:creationId xmlns:a16="http://schemas.microsoft.com/office/drawing/2014/main" id="{D0D04B13-528C-410E-8600-25B545E83C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04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E976ED2-D0E6-45C1-8044-205C8906A503}" type="slidenum">
              <a:rPr lang="en-US" altLang="en-US">
                <a:latin typeface="Calibri" panose="020F0502020204030204" pitchFamily="34" charset="0"/>
              </a:rPr>
              <a:pPr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44387" name="Rectangle 2">
            <a:extLst>
              <a:ext uri="{FF2B5EF4-FFF2-40B4-BE49-F238E27FC236}">
                <a16:creationId xmlns:a16="http://schemas.microsoft.com/office/drawing/2014/main" id="{71E22338-C891-498E-8811-8791EA677E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>
            <a:extLst>
              <a:ext uri="{FF2B5EF4-FFF2-40B4-BE49-F238E27FC236}">
                <a16:creationId xmlns:a16="http://schemas.microsoft.com/office/drawing/2014/main" id="{CCDBA474-FC04-47B7-96B6-B14819D72D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>
            <a:extLst>
              <a:ext uri="{FF2B5EF4-FFF2-40B4-BE49-F238E27FC236}">
                <a16:creationId xmlns:a16="http://schemas.microsoft.com/office/drawing/2014/main" id="{0E0689D5-6F0A-47CA-AFB9-7BC07DA7BF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04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2F1EB11-1654-4504-B5C0-8BCFB079DFF0}" type="slidenum">
              <a:rPr lang="en-US" altLang="en-US">
                <a:latin typeface="Calibri" panose="020F0502020204030204" pitchFamily="34" charset="0"/>
              </a:rPr>
              <a:pPr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45411" name="Rectangle 2">
            <a:extLst>
              <a:ext uri="{FF2B5EF4-FFF2-40B4-BE49-F238E27FC236}">
                <a16:creationId xmlns:a16="http://schemas.microsoft.com/office/drawing/2014/main" id="{760A0BDE-8490-4376-BAB2-2C179F325E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>
            <a:extLst>
              <a:ext uri="{FF2B5EF4-FFF2-40B4-BE49-F238E27FC236}">
                <a16:creationId xmlns:a16="http://schemas.microsoft.com/office/drawing/2014/main" id="{F80E34BD-1965-4A2C-9F38-F9D675B3ED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>
            <a:extLst>
              <a:ext uri="{FF2B5EF4-FFF2-40B4-BE49-F238E27FC236}">
                <a16:creationId xmlns:a16="http://schemas.microsoft.com/office/drawing/2014/main" id="{9C6AF359-5DAC-4902-B29B-66D35EF645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5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078E701-8AE5-43F3-9D23-F0B12946CF72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pPr/>
              <a:t>33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46435" name="Rectangle 2">
            <a:extLst>
              <a:ext uri="{FF2B5EF4-FFF2-40B4-BE49-F238E27FC236}">
                <a16:creationId xmlns:a16="http://schemas.microsoft.com/office/drawing/2014/main" id="{5C6D4B02-A60D-4B9F-BDF9-E9941BEE270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>
            <a:extLst>
              <a:ext uri="{FF2B5EF4-FFF2-40B4-BE49-F238E27FC236}">
                <a16:creationId xmlns:a16="http://schemas.microsoft.com/office/drawing/2014/main" id="{18D0FC43-FCFA-423A-B2EE-5DCFD5D15D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>
            <a:extLst>
              <a:ext uri="{FF2B5EF4-FFF2-40B4-BE49-F238E27FC236}">
                <a16:creationId xmlns:a16="http://schemas.microsoft.com/office/drawing/2014/main" id="{FB995B6E-B707-491A-9A67-812C9DBDF2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5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F0C6CFE-C69F-41C9-8F79-0C3E831628BB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pPr/>
              <a:t>34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47459" name="Rectangle 2">
            <a:extLst>
              <a:ext uri="{FF2B5EF4-FFF2-40B4-BE49-F238E27FC236}">
                <a16:creationId xmlns:a16="http://schemas.microsoft.com/office/drawing/2014/main" id="{9159A1FA-983A-4D1A-A14F-F3150D7CFBF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>
            <a:extLst>
              <a:ext uri="{FF2B5EF4-FFF2-40B4-BE49-F238E27FC236}">
                <a16:creationId xmlns:a16="http://schemas.microsoft.com/office/drawing/2014/main" id="{A0E76A62-EC6E-4CA1-9EA5-063C4F6DB7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>
            <a:extLst>
              <a:ext uri="{FF2B5EF4-FFF2-40B4-BE49-F238E27FC236}">
                <a16:creationId xmlns:a16="http://schemas.microsoft.com/office/drawing/2014/main" id="{43293432-9AEA-4D46-A3E3-039C74F118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5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0277C46-1CF0-4A65-AD3E-739ED8EA3574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pPr/>
              <a:t>35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48483" name="Rectangle 2">
            <a:extLst>
              <a:ext uri="{FF2B5EF4-FFF2-40B4-BE49-F238E27FC236}">
                <a16:creationId xmlns:a16="http://schemas.microsoft.com/office/drawing/2014/main" id="{42A6D0EB-7362-48ED-8073-C8FFAA58808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>
            <a:extLst>
              <a:ext uri="{FF2B5EF4-FFF2-40B4-BE49-F238E27FC236}">
                <a16:creationId xmlns:a16="http://schemas.microsoft.com/office/drawing/2014/main" id="{63A0A78F-5F1F-4306-98A9-9F45B79388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CBAFA1-62B4-4522-83D6-7D3687EBFA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BCFE65-D6C6-4FB0-A3F0-E60A0926F7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61D4DF-75AA-44CD-8782-9DCCA4C47B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8B5862-2E15-4D74-BFFF-13F7BD13CE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012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B090C2-16E2-44A3-B30E-EE5EAD302A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D0F8EA-B44C-404C-BCD6-CFE11C65D7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AA251C-901B-4752-BC87-8AC6888E2A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13C0DF-ABC6-4A0E-97AD-BBE637B626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97997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39AEE4-4B6C-4073-BA07-C3C573B50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82CFE87-714A-4455-B26B-BD30B9DB2902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03FDA9-1536-4DE3-9E9D-12D5B8E7D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3B831-92DB-439A-B083-84950752D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FE1F9F0A-EC0D-449E-9715-8458E072AE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048507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4450881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5541" y="609602"/>
            <a:ext cx="2750018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2249486"/>
            <a:ext cx="4450883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D54E2-14DC-412F-969A-C0D2B8211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2361714-0005-4D97-9123-6FCDB9BDCEA7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CF1DC-39D2-42AD-BB6D-E642C6E19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C4334C-CEFB-4156-A358-6E8998C07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5507BA12-EC86-4BBD-9335-D2BBBB3AFA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82208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6F070-786E-4DAA-B2F8-848DDA7D9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260DAFC-0C28-4E9E-A072-60177145A08C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B662C0-E7F3-4D21-8A99-E8F47A154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F9807F-58F4-4FE5-A73A-3754281C5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8AD0B118-91CE-4884-94F9-4F6EE94640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823191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FB4476-733A-4743-81CB-6CF034EB6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305B03-EB98-4C45-AB6B-56F5170F6EB5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BBC786-156A-48F9-975B-ADA06CB14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E0F9C4-3253-4AD4-93D2-D254B759B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0E19D865-D3BD-4D64-86A8-53C07E95B8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09607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C66335A-CFD1-4B78-B9F1-673851CE439C}"/>
              </a:ext>
            </a:extLst>
          </p:cNvPr>
          <p:cNvSpPr txBox="1"/>
          <p:nvPr/>
        </p:nvSpPr>
        <p:spPr>
          <a:xfrm>
            <a:off x="677863" y="731838"/>
            <a:ext cx="4572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 eaLnBrk="1" fontAlgn="auto" hangingPunct="1">
              <a:spcAft>
                <a:spcPts val="0"/>
              </a:spcAft>
              <a:defRPr/>
            </a:pPr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587C58-D7F1-479A-82B8-71BC2FC6C059}"/>
              </a:ext>
            </a:extLst>
          </p:cNvPr>
          <p:cNvSpPr txBox="1"/>
          <p:nvPr/>
        </p:nvSpPr>
        <p:spPr>
          <a:xfrm>
            <a:off x="7902575" y="2765425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 eaLnBrk="1" fontAlgn="auto" hangingPunct="1">
              <a:spcAft>
                <a:spcPts val="0"/>
              </a:spcAft>
              <a:defRPr/>
            </a:pPr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5BA5BD22-0063-490C-B432-534FB367BEC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FDD2828-83B1-4CDF-831C-CC30612609FD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78860593-DAE1-4215-8E38-598D3FC291D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7E8254D2-1FCC-4D39-9931-75408AE3DC2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3C5C4A09-32B7-47BC-B4E9-73EE0804B6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568321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80C45D-769A-46A5-9D3B-82B6DFC4C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AC2F492-1DE1-4290-890E-70780EF62622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CD95F0-7F42-411E-AFE3-419383C15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5C3254-E95B-4876-8F60-E62B8D922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0D1E2FF4-DC77-4467-9124-B0D46D4ED7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819680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45939" y="3360263"/>
            <a:ext cx="2406551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78160" y="3363435"/>
            <a:ext cx="2396873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4B346787-E12F-4F43-BDB1-F72C027AB6F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EE5786B-7735-4DE3-9DE6-9F4F44E9A4B0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06AA8D7E-0F72-42FC-B405-F4F9471999F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EC611D20-B284-4138-A1E2-712AA4EBF69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ED0C5A06-1654-414F-9DEE-7752CFAC08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758254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20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20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20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C82DB620-3003-495B-8112-5CA5B4CF9842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829A503-217A-4FAE-A85F-7086EF127198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00400921-4DFF-4FD1-91A0-02A00BF73D36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25AA78AE-585D-4A3A-A422-34956446DAC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682D973D-6E4F-4ECE-9014-D0BDE77A5C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01043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C55C7-A482-4790-BE75-42A6A4BDF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2223680-C45D-4EF8-AA8A-C3571C484B55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DAFDD-3504-40CF-B496-5A44E108A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F5973-36B7-4DF7-82F3-1E1328064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8F73B49C-4B4C-48E6-9391-96255F1230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160334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970D0-685A-4644-84B4-7B75E205A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AED234E-1290-4268-B503-CD4890288CFE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75A4C-8B4E-4C5F-86EC-55144B9C4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48D531-27EB-4335-997F-C848E1BA8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56681414-F640-47CE-8508-071F5D1BE8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3824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35D979-3AC4-4B87-8CD9-35514FCF9E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57366A-4BC5-4950-9F5C-D9BFE4D87E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1AF96D-7C8F-48B8-8ECB-5A007129C1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34A7C8-BA91-4D3D-BC57-0DCA9BE530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9862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950794-25B6-4703-B660-DBF01023BB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BADAE8-C3D5-43B6-9C28-578AA4DBD5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63D2C6-CE79-4910-AAC9-F6F5FDB16A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80C5DA-8C32-4953-897E-F9BECA7088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700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5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6196796-6938-4002-9CC2-2EEC274256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812DAC0-8262-4DF2-B960-88F2EC8525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9AD12C2-1E48-4743-B055-28C844265F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7CAD7-C60A-4D42-B443-1AD6348047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5858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DROBO-FS\QuickDrops\JB\PPTX NG\Droplets\LightingOverlay.png">
            <a:extLst>
              <a:ext uri="{FF2B5EF4-FFF2-40B4-BE49-F238E27FC236}">
                <a16:creationId xmlns:a16="http://schemas.microsoft.com/office/drawing/2014/main" id="{2B154FCA-70CD-4EDF-9FA5-F142D94D0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B2BA516-D34E-4EEB-A89F-09A4F3A5F572}"/>
              </a:ext>
            </a:extLst>
          </p:cNvPr>
          <p:cNvGrpSpPr/>
          <p:nvPr/>
        </p:nvGrpSpPr>
        <p:grpSpPr>
          <a:xfrm>
            <a:off x="1" y="3"/>
            <a:ext cx="1728788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E58F7F4-CA07-4A45-A1C3-509881796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" name="Freeform 50">
              <a:extLst>
                <a:ext uri="{FF2B5EF4-FFF2-40B4-BE49-F238E27FC236}">
                  <a16:creationId xmlns:a16="http://schemas.microsoft.com/office/drawing/2014/main" id="{C18E637C-51E4-45D4-A332-DCC0D95A38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" name="Freeform 51">
              <a:extLst>
                <a:ext uri="{FF2B5EF4-FFF2-40B4-BE49-F238E27FC236}">
                  <a16:creationId xmlns:a16="http://schemas.microsoft.com/office/drawing/2014/main" id="{BA70F1DA-1D2A-46B5-8C69-B3850BC49E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2D8AD51-AF6D-4FA1-BC2B-BBE0D9442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" name="Freeform 53">
              <a:extLst>
                <a:ext uri="{FF2B5EF4-FFF2-40B4-BE49-F238E27FC236}">
                  <a16:creationId xmlns:a16="http://schemas.microsoft.com/office/drawing/2014/main" id="{A2EB3403-C341-47B6-BA62-64BA2C64F2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" name="Freeform 54">
              <a:extLst>
                <a:ext uri="{FF2B5EF4-FFF2-40B4-BE49-F238E27FC236}">
                  <a16:creationId xmlns:a16="http://schemas.microsoft.com/office/drawing/2014/main" id="{4A2A107D-CAA7-4397-94FB-AF4736970439}"/>
                </a:ext>
              </a:extLst>
            </p:cNvPr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" name="Freeform 55">
              <a:extLst>
                <a:ext uri="{FF2B5EF4-FFF2-40B4-BE49-F238E27FC236}">
                  <a16:creationId xmlns:a16="http://schemas.microsoft.com/office/drawing/2014/main" id="{35CDBD06-922B-4CCC-BE38-319EAFFF457B}"/>
                </a:ext>
              </a:extLst>
            </p:cNvPr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56">
              <a:extLst>
                <a:ext uri="{FF2B5EF4-FFF2-40B4-BE49-F238E27FC236}">
                  <a16:creationId xmlns:a16="http://schemas.microsoft.com/office/drawing/2014/main" id="{A0BB4EBC-144B-4BFC-812A-F6CE3306F9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57">
              <a:extLst>
                <a:ext uri="{FF2B5EF4-FFF2-40B4-BE49-F238E27FC236}">
                  <a16:creationId xmlns:a16="http://schemas.microsoft.com/office/drawing/2014/main" id="{A3E65B73-0469-41C4-B123-3B5AC887CD1D}"/>
                </a:ext>
              </a:extLst>
            </p:cNvPr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58">
              <a:extLst>
                <a:ext uri="{FF2B5EF4-FFF2-40B4-BE49-F238E27FC236}">
                  <a16:creationId xmlns:a16="http://schemas.microsoft.com/office/drawing/2014/main" id="{2B687AB4-947F-409C-830F-86B7405CC421}"/>
                </a:ext>
              </a:extLst>
            </p:cNvPr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59">
              <a:extLst>
                <a:ext uri="{FF2B5EF4-FFF2-40B4-BE49-F238E27FC236}">
                  <a16:creationId xmlns:a16="http://schemas.microsoft.com/office/drawing/2014/main" id="{B2A1657C-ED12-4C12-8C6E-28FF591B8B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60">
              <a:extLst>
                <a:ext uri="{FF2B5EF4-FFF2-40B4-BE49-F238E27FC236}">
                  <a16:creationId xmlns:a16="http://schemas.microsoft.com/office/drawing/2014/main" id="{25D7B9DF-D046-4EF1-97F7-87E93A9140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61">
              <a:extLst>
                <a:ext uri="{FF2B5EF4-FFF2-40B4-BE49-F238E27FC236}">
                  <a16:creationId xmlns:a16="http://schemas.microsoft.com/office/drawing/2014/main" id="{1BE67991-4B0D-4460-8C93-AE2A5614A3EA}"/>
                </a:ext>
              </a:extLst>
            </p:cNvPr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62">
              <a:extLst>
                <a:ext uri="{FF2B5EF4-FFF2-40B4-BE49-F238E27FC236}">
                  <a16:creationId xmlns:a16="http://schemas.microsoft.com/office/drawing/2014/main" id="{710D4A98-BFA5-4033-A0F7-0827249879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63">
              <a:extLst>
                <a:ext uri="{FF2B5EF4-FFF2-40B4-BE49-F238E27FC236}">
                  <a16:creationId xmlns:a16="http://schemas.microsoft.com/office/drawing/2014/main" id="{3A1BE86E-45C1-4EB7-863A-683B57EF2EC9}"/>
                </a:ext>
              </a:extLst>
            </p:cNvPr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64">
              <a:extLst>
                <a:ext uri="{FF2B5EF4-FFF2-40B4-BE49-F238E27FC236}">
                  <a16:creationId xmlns:a16="http://schemas.microsoft.com/office/drawing/2014/main" id="{6FCCEAE6-7EA9-4FE0-8713-2B7880765F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65">
              <a:extLst>
                <a:ext uri="{FF2B5EF4-FFF2-40B4-BE49-F238E27FC236}">
                  <a16:creationId xmlns:a16="http://schemas.microsoft.com/office/drawing/2014/main" id="{29622259-7142-4F2B-836E-794E225054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66">
              <a:extLst>
                <a:ext uri="{FF2B5EF4-FFF2-40B4-BE49-F238E27FC236}">
                  <a16:creationId xmlns:a16="http://schemas.microsoft.com/office/drawing/2014/main" id="{13DA2AD5-4A9A-4B99-8701-A0CE551CE574}"/>
                </a:ext>
              </a:extLst>
            </p:cNvPr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67">
              <a:extLst>
                <a:ext uri="{FF2B5EF4-FFF2-40B4-BE49-F238E27FC236}">
                  <a16:creationId xmlns:a16="http://schemas.microsoft.com/office/drawing/2014/main" id="{6A3568F9-5849-4081-B847-E53C58B102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68">
              <a:extLst>
                <a:ext uri="{FF2B5EF4-FFF2-40B4-BE49-F238E27FC236}">
                  <a16:creationId xmlns:a16="http://schemas.microsoft.com/office/drawing/2014/main" id="{8ED98DC1-0E45-4144-B1F9-74414EA39B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69">
              <a:extLst>
                <a:ext uri="{FF2B5EF4-FFF2-40B4-BE49-F238E27FC236}">
                  <a16:creationId xmlns:a16="http://schemas.microsoft.com/office/drawing/2014/main" id="{61D9CB45-5FF8-4410-A072-7C0DF7284D44}"/>
                </a:ext>
              </a:extLst>
            </p:cNvPr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70">
              <a:extLst>
                <a:ext uri="{FF2B5EF4-FFF2-40B4-BE49-F238E27FC236}">
                  <a16:creationId xmlns:a16="http://schemas.microsoft.com/office/drawing/2014/main" id="{1B57C534-1212-4478-BEB3-31206F35BD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71">
              <a:extLst>
                <a:ext uri="{FF2B5EF4-FFF2-40B4-BE49-F238E27FC236}">
                  <a16:creationId xmlns:a16="http://schemas.microsoft.com/office/drawing/2014/main" id="{8328C01E-4B69-46EA-8869-52FB2DC8DE9E}"/>
                </a:ext>
              </a:extLst>
            </p:cNvPr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72">
              <a:extLst>
                <a:ext uri="{FF2B5EF4-FFF2-40B4-BE49-F238E27FC236}">
                  <a16:creationId xmlns:a16="http://schemas.microsoft.com/office/drawing/2014/main" id="{A035D18A-94B1-4783-B2CD-1B79CEF9FB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73">
              <a:extLst>
                <a:ext uri="{FF2B5EF4-FFF2-40B4-BE49-F238E27FC236}">
                  <a16:creationId xmlns:a16="http://schemas.microsoft.com/office/drawing/2014/main" id="{39C7BF58-78ED-44D1-89A4-652B7CDD209F}"/>
                </a:ext>
              </a:extLst>
            </p:cNvPr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74">
              <a:extLst>
                <a:ext uri="{FF2B5EF4-FFF2-40B4-BE49-F238E27FC236}">
                  <a16:creationId xmlns:a16="http://schemas.microsoft.com/office/drawing/2014/main" id="{A698CB36-5508-4ABC-97CF-6B7FFFCE2D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75">
              <a:extLst>
                <a:ext uri="{FF2B5EF4-FFF2-40B4-BE49-F238E27FC236}">
                  <a16:creationId xmlns:a16="http://schemas.microsoft.com/office/drawing/2014/main" id="{6EA8EE80-C221-4D13-B8B9-7BD3B44EA6A5}"/>
                </a:ext>
              </a:extLst>
            </p:cNvPr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76">
              <a:extLst>
                <a:ext uri="{FF2B5EF4-FFF2-40B4-BE49-F238E27FC236}">
                  <a16:creationId xmlns:a16="http://schemas.microsoft.com/office/drawing/2014/main" id="{3E96A95F-8E59-40CC-9B9B-5136454D27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BC68BC3-B201-4BFE-88CC-40B9E35E0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5" name="Freeform 78">
              <a:extLst>
                <a:ext uri="{FF2B5EF4-FFF2-40B4-BE49-F238E27FC236}">
                  <a16:creationId xmlns:a16="http://schemas.microsoft.com/office/drawing/2014/main" id="{C4A6A05F-5D07-4D8A-B30A-59144CF724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79">
              <a:extLst>
                <a:ext uri="{FF2B5EF4-FFF2-40B4-BE49-F238E27FC236}">
                  <a16:creationId xmlns:a16="http://schemas.microsoft.com/office/drawing/2014/main" id="{49890BB3-582E-43CB-839E-15E17D36971C}"/>
                </a:ext>
              </a:extLst>
            </p:cNvPr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80">
              <a:extLst>
                <a:ext uri="{FF2B5EF4-FFF2-40B4-BE49-F238E27FC236}">
                  <a16:creationId xmlns:a16="http://schemas.microsoft.com/office/drawing/2014/main" id="{8DBD1D65-30DA-4E7A-9B95-A9FEBDDECBF9}"/>
                </a:ext>
              </a:extLst>
            </p:cNvPr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81">
              <a:extLst>
                <a:ext uri="{FF2B5EF4-FFF2-40B4-BE49-F238E27FC236}">
                  <a16:creationId xmlns:a16="http://schemas.microsoft.com/office/drawing/2014/main" id="{22880112-45E4-43D6-A5AB-9E5923B1EE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82">
              <a:extLst>
                <a:ext uri="{FF2B5EF4-FFF2-40B4-BE49-F238E27FC236}">
                  <a16:creationId xmlns:a16="http://schemas.microsoft.com/office/drawing/2014/main" id="{9340C4B3-4B28-48D6-AAB8-085A3D6D9D8C}"/>
                </a:ext>
              </a:extLst>
            </p:cNvPr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83">
              <a:extLst>
                <a:ext uri="{FF2B5EF4-FFF2-40B4-BE49-F238E27FC236}">
                  <a16:creationId xmlns:a16="http://schemas.microsoft.com/office/drawing/2014/main" id="{1A61E49C-3891-477D-8753-7AE286DD03FC}"/>
                </a:ext>
              </a:extLst>
            </p:cNvPr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84">
              <a:extLst>
                <a:ext uri="{FF2B5EF4-FFF2-40B4-BE49-F238E27FC236}">
                  <a16:creationId xmlns:a16="http://schemas.microsoft.com/office/drawing/2014/main" id="{B54F271B-7731-4E37-BC9B-52D443A695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85">
              <a:extLst>
                <a:ext uri="{FF2B5EF4-FFF2-40B4-BE49-F238E27FC236}">
                  <a16:creationId xmlns:a16="http://schemas.microsoft.com/office/drawing/2014/main" id="{064651DB-A3EA-4B23-ACF9-4354811359B0}"/>
                </a:ext>
              </a:extLst>
            </p:cNvPr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86">
              <a:extLst>
                <a:ext uri="{FF2B5EF4-FFF2-40B4-BE49-F238E27FC236}">
                  <a16:creationId xmlns:a16="http://schemas.microsoft.com/office/drawing/2014/main" id="{2BA109E3-4E7B-4FD7-BAB3-6AB3AD7951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87">
              <a:extLst>
                <a:ext uri="{FF2B5EF4-FFF2-40B4-BE49-F238E27FC236}">
                  <a16:creationId xmlns:a16="http://schemas.microsoft.com/office/drawing/2014/main" id="{827D40A1-9702-47EF-86F9-016C3E51EE1D}"/>
                </a:ext>
              </a:extLst>
            </p:cNvPr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88">
              <a:extLst>
                <a:ext uri="{FF2B5EF4-FFF2-40B4-BE49-F238E27FC236}">
                  <a16:creationId xmlns:a16="http://schemas.microsoft.com/office/drawing/2014/main" id="{53B58769-3A4C-49C4-8651-7E22F46F38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D6A224B-850A-4F04-8136-98D4A33116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7" name="Freeform 90">
              <a:extLst>
                <a:ext uri="{FF2B5EF4-FFF2-40B4-BE49-F238E27FC236}">
                  <a16:creationId xmlns:a16="http://schemas.microsoft.com/office/drawing/2014/main" id="{B00EE3F6-7D83-456E-9291-66591A7CE3CC}"/>
                </a:ext>
              </a:extLst>
            </p:cNvPr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91">
              <a:extLst>
                <a:ext uri="{FF2B5EF4-FFF2-40B4-BE49-F238E27FC236}">
                  <a16:creationId xmlns:a16="http://schemas.microsoft.com/office/drawing/2014/main" id="{EE4B1503-C4C3-4A27-9CD2-0F1315C1D0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92">
              <a:extLst>
                <a:ext uri="{FF2B5EF4-FFF2-40B4-BE49-F238E27FC236}">
                  <a16:creationId xmlns:a16="http://schemas.microsoft.com/office/drawing/2014/main" id="{23B3BAC0-BECA-46CA-86FF-646620B9E084}"/>
                </a:ext>
              </a:extLst>
            </p:cNvPr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93">
              <a:extLst>
                <a:ext uri="{FF2B5EF4-FFF2-40B4-BE49-F238E27FC236}">
                  <a16:creationId xmlns:a16="http://schemas.microsoft.com/office/drawing/2014/main" id="{F2514FA6-C715-46B3-8A4F-7F4400C884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94">
              <a:extLst>
                <a:ext uri="{FF2B5EF4-FFF2-40B4-BE49-F238E27FC236}">
                  <a16:creationId xmlns:a16="http://schemas.microsoft.com/office/drawing/2014/main" id="{2C34AC38-CF1A-40C7-855A-18CD7CE698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95">
              <a:extLst>
                <a:ext uri="{FF2B5EF4-FFF2-40B4-BE49-F238E27FC236}">
                  <a16:creationId xmlns:a16="http://schemas.microsoft.com/office/drawing/2014/main" id="{052568B0-837D-4CFE-B800-228541BE0AE8}"/>
                </a:ext>
              </a:extLst>
            </p:cNvPr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96">
              <a:extLst>
                <a:ext uri="{FF2B5EF4-FFF2-40B4-BE49-F238E27FC236}">
                  <a16:creationId xmlns:a16="http://schemas.microsoft.com/office/drawing/2014/main" id="{388B0067-AF21-4410-ADAD-8225638ED452}"/>
                </a:ext>
              </a:extLst>
            </p:cNvPr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97">
              <a:extLst>
                <a:ext uri="{FF2B5EF4-FFF2-40B4-BE49-F238E27FC236}">
                  <a16:creationId xmlns:a16="http://schemas.microsoft.com/office/drawing/2014/main" id="{34E8D154-6509-4D0B-9BDB-7DCFB073AF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98">
              <a:extLst>
                <a:ext uri="{FF2B5EF4-FFF2-40B4-BE49-F238E27FC236}">
                  <a16:creationId xmlns:a16="http://schemas.microsoft.com/office/drawing/2014/main" id="{72BD55CC-1C43-4891-83D1-414142FEF0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99">
              <a:extLst>
                <a:ext uri="{FF2B5EF4-FFF2-40B4-BE49-F238E27FC236}">
                  <a16:creationId xmlns:a16="http://schemas.microsoft.com/office/drawing/2014/main" id="{92D27D41-EACC-42C1-9C3C-6E61613DDE03}"/>
                </a:ext>
              </a:extLst>
            </p:cNvPr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100">
              <a:extLst>
                <a:ext uri="{FF2B5EF4-FFF2-40B4-BE49-F238E27FC236}">
                  <a16:creationId xmlns:a16="http://schemas.microsoft.com/office/drawing/2014/main" id="{3EDB674A-43E2-4114-89E8-3AE5279B11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101">
              <a:extLst>
                <a:ext uri="{FF2B5EF4-FFF2-40B4-BE49-F238E27FC236}">
                  <a16:creationId xmlns:a16="http://schemas.microsoft.com/office/drawing/2014/main" id="{96262F91-57BC-4C77-9AB1-913C8BB23CF9}"/>
                </a:ext>
              </a:extLst>
            </p:cNvPr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02">
              <a:extLst>
                <a:ext uri="{FF2B5EF4-FFF2-40B4-BE49-F238E27FC236}">
                  <a16:creationId xmlns:a16="http://schemas.microsoft.com/office/drawing/2014/main" id="{9E193C40-0DCD-4EBE-9C48-27E5B1912E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7329" y="1122363"/>
            <a:ext cx="6593681" cy="238760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329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0" name="Date Placeholder 3">
            <a:extLst>
              <a:ext uri="{FF2B5EF4-FFF2-40B4-BE49-F238E27FC236}">
                <a16:creationId xmlns:a16="http://schemas.microsoft.com/office/drawing/2014/main" id="{74954E0E-EDA9-4C1E-9CD8-87BD2A9E3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8600" y="5410200"/>
            <a:ext cx="2057400" cy="365125"/>
          </a:xfr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1C96477-79E8-407D-BAF6-6904C3D56D36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8630958F-4738-4E97-B3F5-AF64785A3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8113" y="5410200"/>
            <a:ext cx="3843337" cy="365125"/>
          </a:xfr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A75FB0FC-4078-46C7-9F2F-79DA2A629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3150" y="5410200"/>
            <a:ext cx="577850" cy="365125"/>
          </a:xfrm>
        </p:spPr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A5876635-FEAB-4DF9-A347-EEDFF8F695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4923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CD80E-B941-4CFA-A120-8C087D50A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78585E2-E7D4-48CB-9809-64C95F53AE09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DB0E1-954E-4922-A39A-5C00B5F2B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76A02-F99A-4046-AAB8-18F08070D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1FFE616E-C98B-4558-B2C3-796626374B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7556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47"/>
            <a:ext cx="7429500" cy="2852737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789B3-01F2-4C0E-982F-CA386F28C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6869AA6-1B1C-4673-82CB-0AF4F35C8A40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90AA0-032D-4C5F-9D58-0A19C9A69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61AC1-CA85-40B8-AC4E-3038AB72A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36E1B59D-CB58-475B-B82B-AA634D0026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511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9" y="2249486"/>
            <a:ext cx="3658792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FBD069-ACA4-456C-BCAF-22C588936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01F4EE1-D039-4A57-906D-0166DCADA6E3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A115D3-C1A8-4B6A-BCD4-A0800650D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D3B6C9-3E68-479D-90FB-E30E97098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81012D85-1CCE-4CE7-9AEA-942591A62D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3341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47"/>
            <a:ext cx="74295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525" y="2249486"/>
            <a:ext cx="3487337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68" y="3073418"/>
            <a:ext cx="3658793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7" y="2249485"/>
            <a:ext cx="348495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3073418"/>
            <a:ext cx="3656408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55F945-D4A2-4BA4-B61A-754F5C5ED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9D30667-3241-42F2-822F-2A1C4C70435C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ACBF37-D053-4ACD-A2F4-28E5DFDD4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059D23-4605-41EE-BDA4-2009B8E6D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BC61E52E-6DDA-4C27-9036-40EA678D4A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8295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B9CD54-D6BF-4B26-95DA-88C3D367E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F02D398-7A4E-4700-8DAE-24CE78FA8243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CD41E3-60AC-449F-B3E2-17C59B4C4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EE52BF-687C-4E09-8345-765663D4F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9C37099C-94AD-4306-8435-526CC3DBBC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173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1B7C9E-6619-41BB-BD41-8D6091433F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ACB879-0A15-4A81-AE43-FB9E4E2A45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C90C2F-A2B2-4984-AF17-190EA7463F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673BAE-8627-47BB-AD4E-2DE62A5AD3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93126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399453-958A-41F6-BF41-21497ED06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6B19939-05C8-45C6-B350-EA96ACCA96F9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D1C70B-D256-423C-83EC-2440DBDC9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6D7C25-D2F8-4BC4-8266-29F39AE6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6D8DA2B6-7DEC-4C02-8642-3076179D3F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28747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31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60" y="592666"/>
            <a:ext cx="4418407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31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DE0338-FC8F-47FE-9D80-864D0E8E7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A595F2F-2F64-4FB2-B5BD-E4CCE751B036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BD10DC-3B8A-4ADC-9B94-60872368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3AF3D9-851F-434F-83A7-A19FFC493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86066509-F841-4962-8005-4FEF0A4E25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69046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4450881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5541" y="609622"/>
            <a:ext cx="2750018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4450883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25655C-38A3-45A8-BF60-335675A30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FE364E0-5D91-42C7-AF63-C39D95FEAA87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8D8CC2-7A5A-4C71-9B04-C9B0FFC54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095CF0-A4F5-416F-B985-8EA2CA9FB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58730F4D-871E-46BE-8ADF-B6E3188B0D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54146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4304685"/>
            <a:ext cx="7434266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60" y="606426"/>
            <a:ext cx="7434266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1C2AEA-8D95-4977-BF10-7EB4F0706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FCBE1C0-1DA8-4BCF-A4D1-0457D619BA07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23E6F5-24F4-402A-A5DF-7896B24FF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3E9091-F132-42FF-B84A-5AFA3FA20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F4180B99-E990-4E8E-A0DB-CDE6D591EA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3387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60" y="441962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A87285-2FBC-48D1-AF46-86AA434B9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BC1B004-9FB4-4C1A-8690-3559E0DB201F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46C7B6-1D88-4C9B-ABC0-726422F43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DC5AB5-FA38-4676-8431-B553CA538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61AC9FAD-ABA2-4351-88BC-967BA40AD9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94321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D3DC202-5F7E-40AE-99C3-369A51EF76C5}"/>
              </a:ext>
            </a:extLst>
          </p:cNvPr>
          <p:cNvSpPr txBox="1"/>
          <p:nvPr/>
        </p:nvSpPr>
        <p:spPr>
          <a:xfrm>
            <a:off x="677863" y="731838"/>
            <a:ext cx="4572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 eaLnBrk="1" fontAlgn="auto" hangingPunct="1">
              <a:spcAft>
                <a:spcPts val="0"/>
              </a:spcAft>
              <a:defRPr/>
            </a:pPr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F5B51E-27B2-4DB6-AFE0-F38C8979C21E}"/>
              </a:ext>
            </a:extLst>
          </p:cNvPr>
          <p:cNvSpPr txBox="1"/>
          <p:nvPr/>
        </p:nvSpPr>
        <p:spPr>
          <a:xfrm>
            <a:off x="7902575" y="2765425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 eaLnBrk="1" fontAlgn="auto" hangingPunct="1">
              <a:spcAft>
                <a:spcPts val="0"/>
              </a:spcAft>
              <a:defRPr/>
            </a:pPr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2"/>
            <a:ext cx="6977064" cy="274842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60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ECA74C27-8C13-4A6A-84BB-CE3805C3B96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9F92B99-7520-4BE7-BE99-73468A5B7418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2CADA0D6-FC21-4655-A674-E1CB454FBEF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EA63C36B-2343-4B74-9638-946A900F618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E3CE662F-2B55-4F68-B55E-09A08A8E90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20870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8" y="2134062"/>
            <a:ext cx="7429501" cy="2511835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33" y="4657655"/>
            <a:ext cx="7428379" cy="11406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577854-AD55-47D0-A739-66D36534D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050B77F-4F52-4A19-A457-0B6026CA2344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094B27-695B-4CCF-B6B4-21B199A7B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609A52-1393-460C-84F1-A3AA76D46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99F6FC18-3D1F-4F25-AD30-5789A12D28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595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70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9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45949" y="3360263"/>
            <a:ext cx="2406551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8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78170" y="3363435"/>
            <a:ext cx="2396873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4C6ED846-F011-4BE3-A855-45509301CBC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4FA81D5-CB35-4A09-9D7E-9CC8A76A8F3B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1EBE0AC4-0933-4CF4-AC19-CF053803EF1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D6FB8579-966F-4417-9FCF-CF38212875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53461849-5A50-4390-A2DC-19CC4865F3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3398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69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20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79"/>
            <a:ext cx="2396430" cy="8178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1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20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4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20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75"/>
            <a:ext cx="2396226" cy="81034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68C49BEA-F39D-45BD-B3B2-8D2B9CECD114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B72FB97-2848-4FEC-8896-D2F89F1E366C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0CD383FE-87CC-44E0-96DA-66AE50D78098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42336835-3EF7-44D7-9B5F-EA0B9872102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14883E5F-97D3-4013-8282-040189D3DF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5236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66811-A900-4FBD-9A8D-B0DAD5D29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0DC3774-0AF6-4CEA-B78F-1C5D3B35BD1A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8B3D9-4EC2-404E-851B-F5FB9148C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252E7-77FE-494F-87D0-45DC75632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B3108C97-DF1A-4B3A-AA87-4F2C969549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4807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C1877E-AFD6-485F-A5CB-A5EE6FCEC9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080D641-74E0-4AA1-8A61-398C81B455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0534B3-B650-4342-8212-70C36AD027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3DDAF6-066C-4F2D-B49F-AA74D70401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42087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20"/>
            <a:ext cx="1503758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67" y="609620"/>
            <a:ext cx="5811443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A62CA-E459-4FE4-B507-68DB224E6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292A71E-F954-4F28-A297-78FEEFA883AF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7DB58-FB3A-4073-B7FB-45FDCC2A4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C8B23-31F8-4FBA-8202-2FABEF745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F32597FD-9298-4EDE-B34F-765B25C14F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19915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DROBO-FS\QuickDrops\JB\PPTX NG\Droplets\LightingOverlay.png">
            <a:extLst>
              <a:ext uri="{FF2B5EF4-FFF2-40B4-BE49-F238E27FC236}">
                <a16:creationId xmlns:a16="http://schemas.microsoft.com/office/drawing/2014/main" id="{44E99C2C-1648-4BB4-86E1-A40784D0D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08AA645-F303-4CAE-885E-9F1CCC5D3864}"/>
              </a:ext>
            </a:extLst>
          </p:cNvPr>
          <p:cNvGrpSpPr/>
          <p:nvPr/>
        </p:nvGrpSpPr>
        <p:grpSpPr>
          <a:xfrm>
            <a:off x="1" y="3"/>
            <a:ext cx="1728788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6221E7A-935C-42C0-A37D-CFB08C714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" name="Freeform 50">
              <a:extLst>
                <a:ext uri="{FF2B5EF4-FFF2-40B4-BE49-F238E27FC236}">
                  <a16:creationId xmlns:a16="http://schemas.microsoft.com/office/drawing/2014/main" id="{A3925DE8-A92F-4B8F-82C9-ED199F796A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" name="Freeform 51">
              <a:extLst>
                <a:ext uri="{FF2B5EF4-FFF2-40B4-BE49-F238E27FC236}">
                  <a16:creationId xmlns:a16="http://schemas.microsoft.com/office/drawing/2014/main" id="{2E01336B-F369-451F-A5A5-AFA37F52BD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2D52EBC-DDEE-4C16-97A5-2F2B702E50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" name="Freeform 53">
              <a:extLst>
                <a:ext uri="{FF2B5EF4-FFF2-40B4-BE49-F238E27FC236}">
                  <a16:creationId xmlns:a16="http://schemas.microsoft.com/office/drawing/2014/main" id="{D366423A-3281-4FFE-8B45-B04A6E0953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" name="Freeform 54">
              <a:extLst>
                <a:ext uri="{FF2B5EF4-FFF2-40B4-BE49-F238E27FC236}">
                  <a16:creationId xmlns:a16="http://schemas.microsoft.com/office/drawing/2014/main" id="{367B12FC-79E6-42B9-B63A-845296CE132C}"/>
                </a:ext>
              </a:extLst>
            </p:cNvPr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" name="Freeform 55">
              <a:extLst>
                <a:ext uri="{FF2B5EF4-FFF2-40B4-BE49-F238E27FC236}">
                  <a16:creationId xmlns:a16="http://schemas.microsoft.com/office/drawing/2014/main" id="{3E32DDC4-3EF5-42C5-BAC5-3BC9ACA72DFF}"/>
                </a:ext>
              </a:extLst>
            </p:cNvPr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56">
              <a:extLst>
                <a:ext uri="{FF2B5EF4-FFF2-40B4-BE49-F238E27FC236}">
                  <a16:creationId xmlns:a16="http://schemas.microsoft.com/office/drawing/2014/main" id="{6393C08E-122A-49FF-B56F-ECD75C1CA0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57">
              <a:extLst>
                <a:ext uri="{FF2B5EF4-FFF2-40B4-BE49-F238E27FC236}">
                  <a16:creationId xmlns:a16="http://schemas.microsoft.com/office/drawing/2014/main" id="{22AB2B93-D419-446D-A2C1-CB31BD3B7038}"/>
                </a:ext>
              </a:extLst>
            </p:cNvPr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58">
              <a:extLst>
                <a:ext uri="{FF2B5EF4-FFF2-40B4-BE49-F238E27FC236}">
                  <a16:creationId xmlns:a16="http://schemas.microsoft.com/office/drawing/2014/main" id="{01C76A31-E4C9-46A2-9789-2DCD89469581}"/>
                </a:ext>
              </a:extLst>
            </p:cNvPr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59">
              <a:extLst>
                <a:ext uri="{FF2B5EF4-FFF2-40B4-BE49-F238E27FC236}">
                  <a16:creationId xmlns:a16="http://schemas.microsoft.com/office/drawing/2014/main" id="{2C2B4F96-F009-429F-B548-CA7A7D40A4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60">
              <a:extLst>
                <a:ext uri="{FF2B5EF4-FFF2-40B4-BE49-F238E27FC236}">
                  <a16:creationId xmlns:a16="http://schemas.microsoft.com/office/drawing/2014/main" id="{6DFF2A9F-D6DE-4A7C-B5AB-52CF6F1C10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61">
              <a:extLst>
                <a:ext uri="{FF2B5EF4-FFF2-40B4-BE49-F238E27FC236}">
                  <a16:creationId xmlns:a16="http://schemas.microsoft.com/office/drawing/2014/main" id="{21F94F55-3B13-48AF-AADF-772582EE0AE9}"/>
                </a:ext>
              </a:extLst>
            </p:cNvPr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62">
              <a:extLst>
                <a:ext uri="{FF2B5EF4-FFF2-40B4-BE49-F238E27FC236}">
                  <a16:creationId xmlns:a16="http://schemas.microsoft.com/office/drawing/2014/main" id="{922E5042-5FB1-4E59-9216-BA487ACDDF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63">
              <a:extLst>
                <a:ext uri="{FF2B5EF4-FFF2-40B4-BE49-F238E27FC236}">
                  <a16:creationId xmlns:a16="http://schemas.microsoft.com/office/drawing/2014/main" id="{5A5DE342-C01D-4704-A293-D32EFC251E4F}"/>
                </a:ext>
              </a:extLst>
            </p:cNvPr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64">
              <a:extLst>
                <a:ext uri="{FF2B5EF4-FFF2-40B4-BE49-F238E27FC236}">
                  <a16:creationId xmlns:a16="http://schemas.microsoft.com/office/drawing/2014/main" id="{8435CBFE-E34D-438C-98A9-A6B686404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65">
              <a:extLst>
                <a:ext uri="{FF2B5EF4-FFF2-40B4-BE49-F238E27FC236}">
                  <a16:creationId xmlns:a16="http://schemas.microsoft.com/office/drawing/2014/main" id="{56B37255-26FD-4774-99F5-D7CDD89D68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66">
              <a:extLst>
                <a:ext uri="{FF2B5EF4-FFF2-40B4-BE49-F238E27FC236}">
                  <a16:creationId xmlns:a16="http://schemas.microsoft.com/office/drawing/2014/main" id="{FED22DA3-5066-4A98-961D-01AA21703303}"/>
                </a:ext>
              </a:extLst>
            </p:cNvPr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67">
              <a:extLst>
                <a:ext uri="{FF2B5EF4-FFF2-40B4-BE49-F238E27FC236}">
                  <a16:creationId xmlns:a16="http://schemas.microsoft.com/office/drawing/2014/main" id="{2BE23DA7-2790-45AA-B284-86414E29D2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68">
              <a:extLst>
                <a:ext uri="{FF2B5EF4-FFF2-40B4-BE49-F238E27FC236}">
                  <a16:creationId xmlns:a16="http://schemas.microsoft.com/office/drawing/2014/main" id="{D1E1701C-8DB0-4B18-907D-F028EF5559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69">
              <a:extLst>
                <a:ext uri="{FF2B5EF4-FFF2-40B4-BE49-F238E27FC236}">
                  <a16:creationId xmlns:a16="http://schemas.microsoft.com/office/drawing/2014/main" id="{616865FC-3D33-46A8-98E0-439AA3A28A0A}"/>
                </a:ext>
              </a:extLst>
            </p:cNvPr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70">
              <a:extLst>
                <a:ext uri="{FF2B5EF4-FFF2-40B4-BE49-F238E27FC236}">
                  <a16:creationId xmlns:a16="http://schemas.microsoft.com/office/drawing/2014/main" id="{7E6C362A-2D97-46AA-BA08-3D7A87CAC4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71">
              <a:extLst>
                <a:ext uri="{FF2B5EF4-FFF2-40B4-BE49-F238E27FC236}">
                  <a16:creationId xmlns:a16="http://schemas.microsoft.com/office/drawing/2014/main" id="{BB4B230C-D5D2-4F55-AA88-34FD7B0127E6}"/>
                </a:ext>
              </a:extLst>
            </p:cNvPr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72">
              <a:extLst>
                <a:ext uri="{FF2B5EF4-FFF2-40B4-BE49-F238E27FC236}">
                  <a16:creationId xmlns:a16="http://schemas.microsoft.com/office/drawing/2014/main" id="{A434134B-5D04-468F-A8C0-65D0161029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73">
              <a:extLst>
                <a:ext uri="{FF2B5EF4-FFF2-40B4-BE49-F238E27FC236}">
                  <a16:creationId xmlns:a16="http://schemas.microsoft.com/office/drawing/2014/main" id="{2F232106-D2AE-4157-8B7A-EB982DB957F0}"/>
                </a:ext>
              </a:extLst>
            </p:cNvPr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74">
              <a:extLst>
                <a:ext uri="{FF2B5EF4-FFF2-40B4-BE49-F238E27FC236}">
                  <a16:creationId xmlns:a16="http://schemas.microsoft.com/office/drawing/2014/main" id="{63E535E4-5B9C-4AE2-A16F-08194BD776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75">
              <a:extLst>
                <a:ext uri="{FF2B5EF4-FFF2-40B4-BE49-F238E27FC236}">
                  <a16:creationId xmlns:a16="http://schemas.microsoft.com/office/drawing/2014/main" id="{94C63128-2B8E-4865-AE7D-7BF56B6C3773}"/>
                </a:ext>
              </a:extLst>
            </p:cNvPr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76">
              <a:extLst>
                <a:ext uri="{FF2B5EF4-FFF2-40B4-BE49-F238E27FC236}">
                  <a16:creationId xmlns:a16="http://schemas.microsoft.com/office/drawing/2014/main" id="{6814D895-586C-4EB6-BE18-BF39E7D375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D354398-8EBC-4D81-AE9F-6174EB1034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5" name="Freeform 78">
              <a:extLst>
                <a:ext uri="{FF2B5EF4-FFF2-40B4-BE49-F238E27FC236}">
                  <a16:creationId xmlns:a16="http://schemas.microsoft.com/office/drawing/2014/main" id="{0360496C-9210-44E4-88A6-43BAA01539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79">
              <a:extLst>
                <a:ext uri="{FF2B5EF4-FFF2-40B4-BE49-F238E27FC236}">
                  <a16:creationId xmlns:a16="http://schemas.microsoft.com/office/drawing/2014/main" id="{A134544D-18BC-47C9-B6CE-81B0ABEE72CC}"/>
                </a:ext>
              </a:extLst>
            </p:cNvPr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80">
              <a:extLst>
                <a:ext uri="{FF2B5EF4-FFF2-40B4-BE49-F238E27FC236}">
                  <a16:creationId xmlns:a16="http://schemas.microsoft.com/office/drawing/2014/main" id="{E4E44F0F-581D-4F4F-B517-4E3EBD66C485}"/>
                </a:ext>
              </a:extLst>
            </p:cNvPr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81">
              <a:extLst>
                <a:ext uri="{FF2B5EF4-FFF2-40B4-BE49-F238E27FC236}">
                  <a16:creationId xmlns:a16="http://schemas.microsoft.com/office/drawing/2014/main" id="{1222F5B0-E12A-434E-9628-D556F229CD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82">
              <a:extLst>
                <a:ext uri="{FF2B5EF4-FFF2-40B4-BE49-F238E27FC236}">
                  <a16:creationId xmlns:a16="http://schemas.microsoft.com/office/drawing/2014/main" id="{E10ECFF1-DA39-4600-9F0A-6E01DC007935}"/>
                </a:ext>
              </a:extLst>
            </p:cNvPr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83">
              <a:extLst>
                <a:ext uri="{FF2B5EF4-FFF2-40B4-BE49-F238E27FC236}">
                  <a16:creationId xmlns:a16="http://schemas.microsoft.com/office/drawing/2014/main" id="{D7AEFA13-A2D9-416A-BAE1-0069A824712C}"/>
                </a:ext>
              </a:extLst>
            </p:cNvPr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84">
              <a:extLst>
                <a:ext uri="{FF2B5EF4-FFF2-40B4-BE49-F238E27FC236}">
                  <a16:creationId xmlns:a16="http://schemas.microsoft.com/office/drawing/2014/main" id="{784CC75E-5C08-4BEE-B08A-0C69D93C78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85">
              <a:extLst>
                <a:ext uri="{FF2B5EF4-FFF2-40B4-BE49-F238E27FC236}">
                  <a16:creationId xmlns:a16="http://schemas.microsoft.com/office/drawing/2014/main" id="{935DC686-51F4-469C-9013-55404E2D89FF}"/>
                </a:ext>
              </a:extLst>
            </p:cNvPr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86">
              <a:extLst>
                <a:ext uri="{FF2B5EF4-FFF2-40B4-BE49-F238E27FC236}">
                  <a16:creationId xmlns:a16="http://schemas.microsoft.com/office/drawing/2014/main" id="{CE7F7F1D-4276-4161-AFB0-38E6E78F13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87">
              <a:extLst>
                <a:ext uri="{FF2B5EF4-FFF2-40B4-BE49-F238E27FC236}">
                  <a16:creationId xmlns:a16="http://schemas.microsoft.com/office/drawing/2014/main" id="{0290E0E4-2124-4BFF-8292-114D67418CB8}"/>
                </a:ext>
              </a:extLst>
            </p:cNvPr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88">
              <a:extLst>
                <a:ext uri="{FF2B5EF4-FFF2-40B4-BE49-F238E27FC236}">
                  <a16:creationId xmlns:a16="http://schemas.microsoft.com/office/drawing/2014/main" id="{3617A405-A668-4059-A4CC-FB44830BD7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0A0A3E8-83A7-4923-BC65-FA98CFD080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7" name="Freeform 90">
              <a:extLst>
                <a:ext uri="{FF2B5EF4-FFF2-40B4-BE49-F238E27FC236}">
                  <a16:creationId xmlns:a16="http://schemas.microsoft.com/office/drawing/2014/main" id="{2C1BF732-0C52-427C-ABAC-C20198DBD99F}"/>
                </a:ext>
              </a:extLst>
            </p:cNvPr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91">
              <a:extLst>
                <a:ext uri="{FF2B5EF4-FFF2-40B4-BE49-F238E27FC236}">
                  <a16:creationId xmlns:a16="http://schemas.microsoft.com/office/drawing/2014/main" id="{96C264F2-BD1E-46EC-A550-EE34FA4F71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92">
              <a:extLst>
                <a:ext uri="{FF2B5EF4-FFF2-40B4-BE49-F238E27FC236}">
                  <a16:creationId xmlns:a16="http://schemas.microsoft.com/office/drawing/2014/main" id="{3996598A-033B-4482-87F3-DEFD80CE05A1}"/>
                </a:ext>
              </a:extLst>
            </p:cNvPr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93">
              <a:extLst>
                <a:ext uri="{FF2B5EF4-FFF2-40B4-BE49-F238E27FC236}">
                  <a16:creationId xmlns:a16="http://schemas.microsoft.com/office/drawing/2014/main" id="{393C8827-D7D3-4686-ACC3-194DB4280D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94">
              <a:extLst>
                <a:ext uri="{FF2B5EF4-FFF2-40B4-BE49-F238E27FC236}">
                  <a16:creationId xmlns:a16="http://schemas.microsoft.com/office/drawing/2014/main" id="{6B51F9CF-230C-4B13-9D90-7B6E65C9BB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95">
              <a:extLst>
                <a:ext uri="{FF2B5EF4-FFF2-40B4-BE49-F238E27FC236}">
                  <a16:creationId xmlns:a16="http://schemas.microsoft.com/office/drawing/2014/main" id="{83844E66-8067-459C-8A40-C4F30697030D}"/>
                </a:ext>
              </a:extLst>
            </p:cNvPr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96">
              <a:extLst>
                <a:ext uri="{FF2B5EF4-FFF2-40B4-BE49-F238E27FC236}">
                  <a16:creationId xmlns:a16="http://schemas.microsoft.com/office/drawing/2014/main" id="{0F6D8E40-3F0F-4F62-945F-D06116817681}"/>
                </a:ext>
              </a:extLst>
            </p:cNvPr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97">
              <a:extLst>
                <a:ext uri="{FF2B5EF4-FFF2-40B4-BE49-F238E27FC236}">
                  <a16:creationId xmlns:a16="http://schemas.microsoft.com/office/drawing/2014/main" id="{25103DA2-D63B-49F1-B710-64F17CCB24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98">
              <a:extLst>
                <a:ext uri="{FF2B5EF4-FFF2-40B4-BE49-F238E27FC236}">
                  <a16:creationId xmlns:a16="http://schemas.microsoft.com/office/drawing/2014/main" id="{23170358-AE2D-45AE-998C-8F2B760FB6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99">
              <a:extLst>
                <a:ext uri="{FF2B5EF4-FFF2-40B4-BE49-F238E27FC236}">
                  <a16:creationId xmlns:a16="http://schemas.microsoft.com/office/drawing/2014/main" id="{3F08E852-E62D-4770-A371-49B5E3A0E1F2}"/>
                </a:ext>
              </a:extLst>
            </p:cNvPr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100">
              <a:extLst>
                <a:ext uri="{FF2B5EF4-FFF2-40B4-BE49-F238E27FC236}">
                  <a16:creationId xmlns:a16="http://schemas.microsoft.com/office/drawing/2014/main" id="{2C9D8EE6-C131-4357-BC04-C2DFA2F714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101">
              <a:extLst>
                <a:ext uri="{FF2B5EF4-FFF2-40B4-BE49-F238E27FC236}">
                  <a16:creationId xmlns:a16="http://schemas.microsoft.com/office/drawing/2014/main" id="{3817719B-F0E4-4A62-9CDB-A7189516D4BA}"/>
                </a:ext>
              </a:extLst>
            </p:cNvPr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02">
              <a:extLst>
                <a:ext uri="{FF2B5EF4-FFF2-40B4-BE49-F238E27FC236}">
                  <a16:creationId xmlns:a16="http://schemas.microsoft.com/office/drawing/2014/main" id="{B1CCDEEB-F929-455D-8D80-1B4FD6D9AF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7328" y="1122363"/>
            <a:ext cx="6593681" cy="238760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32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0" name="Date Placeholder 3">
            <a:extLst>
              <a:ext uri="{FF2B5EF4-FFF2-40B4-BE49-F238E27FC236}">
                <a16:creationId xmlns:a16="http://schemas.microsoft.com/office/drawing/2014/main" id="{926F4A11-0486-483F-9B66-51CE292A02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8600" y="5410200"/>
            <a:ext cx="2057400" cy="365125"/>
          </a:xfr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78BB464-4ADD-4109-BB3E-7C6438F54B0E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71CD4AF0-2887-4DCA-9D70-86EB4FB66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8113" y="5410200"/>
            <a:ext cx="3843337" cy="365125"/>
          </a:xfr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1987A390-B40A-42E2-BD0F-463FF42F8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3150" y="5410200"/>
            <a:ext cx="577850" cy="365125"/>
          </a:xfrm>
        </p:spPr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930223D3-79EA-44BD-9A11-792925C5B6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47836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A3686-5463-4453-971F-E31559FD8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451F060-2828-45DD-AE84-062793F1BC40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CEDA7-93DD-4E0D-8AE4-9D06E737D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E1291-0D3A-4C5B-84B8-6FE595F1B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87A73BCB-0944-4403-B1C8-A40123B3A9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18969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45"/>
            <a:ext cx="7429500" cy="2852737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531B3-DC82-4114-9215-D2653B5E5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8CBE7F7-BEC6-47BF-AC35-2D08D1D01A43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CD6D7-57ED-4DE0-AD7A-1EFD6D236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69B32-010C-48B0-80D4-2BA287267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494A1292-852A-4080-9D29-C339FADEC2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36051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9" y="2249486"/>
            <a:ext cx="3658792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DC3864-7F93-47B9-B37C-A28822A43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78A57B-7B38-4C1A-B972-A63D9DD681F7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E8A62E-4FF1-4B58-A03B-309F4C309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E67F3E-D157-4CE7-83EF-4BEF9DB15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8891CA41-9B6D-4201-B714-409520977E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99942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45"/>
            <a:ext cx="74295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524" y="2249486"/>
            <a:ext cx="3487337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67" y="3073416"/>
            <a:ext cx="3658793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7" y="2249485"/>
            <a:ext cx="348495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3073416"/>
            <a:ext cx="3656408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95EE2D-6670-4504-8B12-B66DEA6F4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B8AE217-7E74-4623-8171-C29184D38641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107C15-3FFA-4C78-8049-86E8C4F98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C49B60-0A5A-46A3-814B-8B9918356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54E2676B-1379-469D-B868-9B2C647DEC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02341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32470A-D99E-471C-8814-7A275CA89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086995A-B4A6-4199-93A1-F2914ABEE17D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793BA7-9B7D-4B3C-9384-813C1F14F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499B0-EF59-43CD-AB76-75F94BBE1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3A75A368-D57B-4A2C-B3D5-F8230A364A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8444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F3A1B6-A495-41E0-BCA2-BBBA3B3F6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FE3FB02-A2AD-474D-A4C5-12949341540B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D04C3A-3DAA-4AC3-8384-30A2CB170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97ECB-EDE0-4E90-98B4-97F56D605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C6F36854-8D79-4E85-9219-BDAAEBC627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74358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31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9" y="592666"/>
            <a:ext cx="4418407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31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BAFD8F-9D12-4B68-8DB6-C91F446D3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37B3D93-C4FB-4D6F-9F1E-B8841BEC6C7D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3F92A3-E2D8-4D3C-B05B-837ED23C9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535BF-FFF4-4866-9368-F7E194816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E37C22FA-06B4-4908-B2C5-1B7249112D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28644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4450881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5541" y="609620"/>
            <a:ext cx="2750018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4450883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F83463-E705-4ACD-A539-A16CBB777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A654986-CF32-40F4-A766-C408D674E882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2C80D9-5790-4E18-90EC-E3799A346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EBD718-1011-4349-8755-ECAC28204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EACF5FC5-7BA7-46C3-AC3D-DA514FD68F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4990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DBFF0D-086E-43DD-B72E-35DB0E289F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FC9B54-FB34-406B-9643-92007DBF8F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8E8374-EB88-4CCD-9403-EF4F8A03BA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7699AC-0EE8-4613-98A4-B18D092AC5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39731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4304683"/>
            <a:ext cx="7434266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60" y="606426"/>
            <a:ext cx="7434266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428931-DEDD-44BD-8149-6F29FE1E3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B60F3C9-8DED-4B92-A82F-613262FD41C2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35DA29-5A31-47E0-899D-8D5C21262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9A09B9-7743-4DB9-9D6A-247577D2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CFCFFD70-7F55-4DB7-9570-78DD6FA0CF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857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60" y="4419618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F6CD09-5376-4921-8111-EBAA6A819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7BCF7F9-3F53-4EBF-92CE-3C642D793B2D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67034-4E0E-46A5-88EA-5A6BAD4B6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5556BB-565F-4FC6-A9B8-D08ABC5F2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192A8093-8C36-4BDF-B683-B9297A3A70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98010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2CD7831-CA2D-4D33-BB3D-ACE7A82B2F78}"/>
              </a:ext>
            </a:extLst>
          </p:cNvPr>
          <p:cNvSpPr txBox="1"/>
          <p:nvPr/>
        </p:nvSpPr>
        <p:spPr>
          <a:xfrm>
            <a:off x="677863" y="731838"/>
            <a:ext cx="4572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 eaLnBrk="1" fontAlgn="auto" hangingPunct="1">
              <a:spcAft>
                <a:spcPts val="0"/>
              </a:spcAft>
              <a:defRPr/>
            </a:pPr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F79995-BF96-4938-B906-B7E819657A81}"/>
              </a:ext>
            </a:extLst>
          </p:cNvPr>
          <p:cNvSpPr txBox="1"/>
          <p:nvPr/>
        </p:nvSpPr>
        <p:spPr>
          <a:xfrm>
            <a:off x="7902575" y="2765425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 eaLnBrk="1" fontAlgn="auto" hangingPunct="1">
              <a:spcAft>
                <a:spcPts val="0"/>
              </a:spcAft>
              <a:defRPr/>
            </a:pPr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2"/>
            <a:ext cx="6977064" cy="274842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60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CF3833A2-2538-416E-B11C-F49AF0B716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841689B-F5B1-48C5-A1D5-44B2A21486B9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1978022A-C3CB-48E1-A7CA-7297B2B4C87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BB7404CF-5719-4182-8756-AC8AAEFB6C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338B941C-E273-413F-8165-553C1FAC9C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72678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7" y="2134060"/>
            <a:ext cx="7429501" cy="2511835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32" y="4657655"/>
            <a:ext cx="7428379" cy="11406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313FAC-D1F0-47F9-88F0-E15F2661E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FD64170-A588-48F0-856B-C34E21459003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0705AE-4D9D-4E56-93A8-318C75148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20F8D5-E9A0-4E6F-B8CB-6259C4413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313A518E-64CD-4CB7-9648-9F7E41500B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05102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9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9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45948" y="3360263"/>
            <a:ext cx="2406551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84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78169" y="3363435"/>
            <a:ext cx="2396873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12E8C13B-32D4-41CD-BDF9-91004DCE3EF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7603B13-B9DD-43C0-915E-A5DCBD213D0F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6F6FB3B0-6CB1-430A-AEBD-B77422715B7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5D70EC00-CFAA-4DA3-8D2C-8BBF8CF98B1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4968ED7B-EC75-42B5-89BA-7EE3275D9A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45449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68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20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77"/>
            <a:ext cx="2396430" cy="8178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1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20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41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20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73"/>
            <a:ext cx="2396226" cy="81034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C05F1620-0CE5-4019-B197-B560A7AC1254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79C7E0B-DF62-4056-AEC5-679CCE9948DC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13EBA733-E7B4-433C-88AB-E11012DA8DD6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A1212DCD-DCBF-4122-B969-881366BFEA9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843F19B6-5654-43E5-83DF-AC3AFB50D9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25278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6F0CA-5C46-44AD-8671-59D675955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B58F475-8EA5-4B18-990A-3BC9D2099D34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20D55-E248-43F0-86E6-13F1A84C6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B1F-93FF-478A-85E7-9CCB34A7A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866D5486-62D7-4B11-AB0D-6A39604F34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94960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18"/>
            <a:ext cx="1503758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66" y="609618"/>
            <a:ext cx="5811443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94F10-3D8D-4A37-BBEB-F9CCBA161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04E17CE-BE82-4CF5-AA30-583D072A6150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A52BF-E0F2-4776-A7FD-5B90B6106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AD693-67D7-44AB-AEE7-9D57D19CF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6B055770-06DE-4F2D-A328-31327F9761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4747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DROBO-FS\QuickDrops\JB\PPTX NG\Droplets\LightingOverlay.png">
            <a:extLst>
              <a:ext uri="{FF2B5EF4-FFF2-40B4-BE49-F238E27FC236}">
                <a16:creationId xmlns:a16="http://schemas.microsoft.com/office/drawing/2014/main" id="{FEE73C6E-B4A5-4A29-AB22-88855EE69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F5526C9-A81B-4C4D-9D42-96B7DC7933F3}"/>
              </a:ext>
            </a:extLst>
          </p:cNvPr>
          <p:cNvGrpSpPr/>
          <p:nvPr/>
        </p:nvGrpSpPr>
        <p:grpSpPr>
          <a:xfrm>
            <a:off x="1" y="3"/>
            <a:ext cx="1728788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BE101D5-E36F-47EB-AC50-9B54062C8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" name="Freeform 50">
              <a:extLst>
                <a:ext uri="{FF2B5EF4-FFF2-40B4-BE49-F238E27FC236}">
                  <a16:creationId xmlns:a16="http://schemas.microsoft.com/office/drawing/2014/main" id="{A4B0CA09-F3F2-407D-BEEA-EEA85ADBE2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" name="Freeform 51">
              <a:extLst>
                <a:ext uri="{FF2B5EF4-FFF2-40B4-BE49-F238E27FC236}">
                  <a16:creationId xmlns:a16="http://schemas.microsoft.com/office/drawing/2014/main" id="{C641CD45-024C-432B-BD08-B7169EE4D9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D195033-97B5-4FB7-B7B5-A554AB120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" name="Freeform 53">
              <a:extLst>
                <a:ext uri="{FF2B5EF4-FFF2-40B4-BE49-F238E27FC236}">
                  <a16:creationId xmlns:a16="http://schemas.microsoft.com/office/drawing/2014/main" id="{8CFC10FD-4ED9-437A-B21E-5D2FF7ACA4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" name="Freeform 54">
              <a:extLst>
                <a:ext uri="{FF2B5EF4-FFF2-40B4-BE49-F238E27FC236}">
                  <a16:creationId xmlns:a16="http://schemas.microsoft.com/office/drawing/2014/main" id="{4BA5E5A1-13F0-4145-8ED2-2BE6304F0E13}"/>
                </a:ext>
              </a:extLst>
            </p:cNvPr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" name="Freeform 55">
              <a:extLst>
                <a:ext uri="{FF2B5EF4-FFF2-40B4-BE49-F238E27FC236}">
                  <a16:creationId xmlns:a16="http://schemas.microsoft.com/office/drawing/2014/main" id="{6D1BDD64-D654-4AE1-8019-BA3B0D64BEA6}"/>
                </a:ext>
              </a:extLst>
            </p:cNvPr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56">
              <a:extLst>
                <a:ext uri="{FF2B5EF4-FFF2-40B4-BE49-F238E27FC236}">
                  <a16:creationId xmlns:a16="http://schemas.microsoft.com/office/drawing/2014/main" id="{11562C12-C774-4145-9989-BDD8C6F055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57">
              <a:extLst>
                <a:ext uri="{FF2B5EF4-FFF2-40B4-BE49-F238E27FC236}">
                  <a16:creationId xmlns:a16="http://schemas.microsoft.com/office/drawing/2014/main" id="{523B227F-F5A0-4BEB-B886-C86F2F43AB4C}"/>
                </a:ext>
              </a:extLst>
            </p:cNvPr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58">
              <a:extLst>
                <a:ext uri="{FF2B5EF4-FFF2-40B4-BE49-F238E27FC236}">
                  <a16:creationId xmlns:a16="http://schemas.microsoft.com/office/drawing/2014/main" id="{B440D36E-8F46-4CA6-AE9C-B60B36E1EE30}"/>
                </a:ext>
              </a:extLst>
            </p:cNvPr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59">
              <a:extLst>
                <a:ext uri="{FF2B5EF4-FFF2-40B4-BE49-F238E27FC236}">
                  <a16:creationId xmlns:a16="http://schemas.microsoft.com/office/drawing/2014/main" id="{261D555E-D43A-4E86-8F5E-28CC17F4B4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60">
              <a:extLst>
                <a:ext uri="{FF2B5EF4-FFF2-40B4-BE49-F238E27FC236}">
                  <a16:creationId xmlns:a16="http://schemas.microsoft.com/office/drawing/2014/main" id="{0D97687F-2C65-4F8C-BCC5-FC3E419413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61">
              <a:extLst>
                <a:ext uri="{FF2B5EF4-FFF2-40B4-BE49-F238E27FC236}">
                  <a16:creationId xmlns:a16="http://schemas.microsoft.com/office/drawing/2014/main" id="{AAC07719-1E83-48F9-80D4-D513CFD9F6FE}"/>
                </a:ext>
              </a:extLst>
            </p:cNvPr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62">
              <a:extLst>
                <a:ext uri="{FF2B5EF4-FFF2-40B4-BE49-F238E27FC236}">
                  <a16:creationId xmlns:a16="http://schemas.microsoft.com/office/drawing/2014/main" id="{476E5980-75DA-4C7F-8542-2A5F4DD1CE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63">
              <a:extLst>
                <a:ext uri="{FF2B5EF4-FFF2-40B4-BE49-F238E27FC236}">
                  <a16:creationId xmlns:a16="http://schemas.microsoft.com/office/drawing/2014/main" id="{5C257F4F-7AA5-4873-9C51-E72CF63FEE64}"/>
                </a:ext>
              </a:extLst>
            </p:cNvPr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64">
              <a:extLst>
                <a:ext uri="{FF2B5EF4-FFF2-40B4-BE49-F238E27FC236}">
                  <a16:creationId xmlns:a16="http://schemas.microsoft.com/office/drawing/2014/main" id="{BEF44E7B-0D40-4303-A914-05397A39D8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65">
              <a:extLst>
                <a:ext uri="{FF2B5EF4-FFF2-40B4-BE49-F238E27FC236}">
                  <a16:creationId xmlns:a16="http://schemas.microsoft.com/office/drawing/2014/main" id="{96FB74CE-BD68-487B-A3A5-DAD47BC17C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66">
              <a:extLst>
                <a:ext uri="{FF2B5EF4-FFF2-40B4-BE49-F238E27FC236}">
                  <a16:creationId xmlns:a16="http://schemas.microsoft.com/office/drawing/2014/main" id="{AED4E45C-82F9-4A2B-BF42-7D06F659CCDF}"/>
                </a:ext>
              </a:extLst>
            </p:cNvPr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67">
              <a:extLst>
                <a:ext uri="{FF2B5EF4-FFF2-40B4-BE49-F238E27FC236}">
                  <a16:creationId xmlns:a16="http://schemas.microsoft.com/office/drawing/2014/main" id="{A77BA1FA-FEE5-4148-8282-BFA830862A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68">
              <a:extLst>
                <a:ext uri="{FF2B5EF4-FFF2-40B4-BE49-F238E27FC236}">
                  <a16:creationId xmlns:a16="http://schemas.microsoft.com/office/drawing/2014/main" id="{EAC7BA12-8F80-42E5-8BA6-F1593BB8EF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69">
              <a:extLst>
                <a:ext uri="{FF2B5EF4-FFF2-40B4-BE49-F238E27FC236}">
                  <a16:creationId xmlns:a16="http://schemas.microsoft.com/office/drawing/2014/main" id="{910E9896-B6CF-4DB1-9D19-8EBDE733242E}"/>
                </a:ext>
              </a:extLst>
            </p:cNvPr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70">
              <a:extLst>
                <a:ext uri="{FF2B5EF4-FFF2-40B4-BE49-F238E27FC236}">
                  <a16:creationId xmlns:a16="http://schemas.microsoft.com/office/drawing/2014/main" id="{C3070B92-11EA-4B1E-82A3-E00CFF0B85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71">
              <a:extLst>
                <a:ext uri="{FF2B5EF4-FFF2-40B4-BE49-F238E27FC236}">
                  <a16:creationId xmlns:a16="http://schemas.microsoft.com/office/drawing/2014/main" id="{4D1B5065-9641-4606-A1C2-7387370BFAE0}"/>
                </a:ext>
              </a:extLst>
            </p:cNvPr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72">
              <a:extLst>
                <a:ext uri="{FF2B5EF4-FFF2-40B4-BE49-F238E27FC236}">
                  <a16:creationId xmlns:a16="http://schemas.microsoft.com/office/drawing/2014/main" id="{EF16E60A-9E19-4632-B8AC-E0189832E4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73">
              <a:extLst>
                <a:ext uri="{FF2B5EF4-FFF2-40B4-BE49-F238E27FC236}">
                  <a16:creationId xmlns:a16="http://schemas.microsoft.com/office/drawing/2014/main" id="{E7665EAA-935E-4D87-B726-625BB6281599}"/>
                </a:ext>
              </a:extLst>
            </p:cNvPr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74">
              <a:extLst>
                <a:ext uri="{FF2B5EF4-FFF2-40B4-BE49-F238E27FC236}">
                  <a16:creationId xmlns:a16="http://schemas.microsoft.com/office/drawing/2014/main" id="{B982390A-2A01-4AB0-81B3-F823B9E3E4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75">
              <a:extLst>
                <a:ext uri="{FF2B5EF4-FFF2-40B4-BE49-F238E27FC236}">
                  <a16:creationId xmlns:a16="http://schemas.microsoft.com/office/drawing/2014/main" id="{A597DF20-9D53-4750-A1AF-5D6D5CDCA409}"/>
                </a:ext>
              </a:extLst>
            </p:cNvPr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76">
              <a:extLst>
                <a:ext uri="{FF2B5EF4-FFF2-40B4-BE49-F238E27FC236}">
                  <a16:creationId xmlns:a16="http://schemas.microsoft.com/office/drawing/2014/main" id="{2812C7BF-2D27-4DE6-BCAB-09381D8BB8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9CB339A-C8DC-469E-B23E-E25A4628B1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5" name="Freeform 78">
              <a:extLst>
                <a:ext uri="{FF2B5EF4-FFF2-40B4-BE49-F238E27FC236}">
                  <a16:creationId xmlns:a16="http://schemas.microsoft.com/office/drawing/2014/main" id="{46424D93-4E50-4F44-A1BD-2B8DFCF45C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79">
              <a:extLst>
                <a:ext uri="{FF2B5EF4-FFF2-40B4-BE49-F238E27FC236}">
                  <a16:creationId xmlns:a16="http://schemas.microsoft.com/office/drawing/2014/main" id="{0CA43156-1D8B-4236-8290-40542A3CD741}"/>
                </a:ext>
              </a:extLst>
            </p:cNvPr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80">
              <a:extLst>
                <a:ext uri="{FF2B5EF4-FFF2-40B4-BE49-F238E27FC236}">
                  <a16:creationId xmlns:a16="http://schemas.microsoft.com/office/drawing/2014/main" id="{8F001ADD-E762-4FE8-A11B-387696F44292}"/>
                </a:ext>
              </a:extLst>
            </p:cNvPr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81">
              <a:extLst>
                <a:ext uri="{FF2B5EF4-FFF2-40B4-BE49-F238E27FC236}">
                  <a16:creationId xmlns:a16="http://schemas.microsoft.com/office/drawing/2014/main" id="{BBA99346-470C-41F0-9B63-13379784C3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82">
              <a:extLst>
                <a:ext uri="{FF2B5EF4-FFF2-40B4-BE49-F238E27FC236}">
                  <a16:creationId xmlns:a16="http://schemas.microsoft.com/office/drawing/2014/main" id="{91126093-91D3-4041-834C-556DD7D392A6}"/>
                </a:ext>
              </a:extLst>
            </p:cNvPr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83">
              <a:extLst>
                <a:ext uri="{FF2B5EF4-FFF2-40B4-BE49-F238E27FC236}">
                  <a16:creationId xmlns:a16="http://schemas.microsoft.com/office/drawing/2014/main" id="{DC400A63-F4EC-4955-B814-4910ADEE8C75}"/>
                </a:ext>
              </a:extLst>
            </p:cNvPr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84">
              <a:extLst>
                <a:ext uri="{FF2B5EF4-FFF2-40B4-BE49-F238E27FC236}">
                  <a16:creationId xmlns:a16="http://schemas.microsoft.com/office/drawing/2014/main" id="{2A9D7E3C-26DB-449B-AD59-D36981E8A4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85">
              <a:extLst>
                <a:ext uri="{FF2B5EF4-FFF2-40B4-BE49-F238E27FC236}">
                  <a16:creationId xmlns:a16="http://schemas.microsoft.com/office/drawing/2014/main" id="{A3F76676-54E0-4B11-BF31-B0F6FB4989D9}"/>
                </a:ext>
              </a:extLst>
            </p:cNvPr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86">
              <a:extLst>
                <a:ext uri="{FF2B5EF4-FFF2-40B4-BE49-F238E27FC236}">
                  <a16:creationId xmlns:a16="http://schemas.microsoft.com/office/drawing/2014/main" id="{D6633C43-E317-48F8-A22F-8255CA6605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87">
              <a:extLst>
                <a:ext uri="{FF2B5EF4-FFF2-40B4-BE49-F238E27FC236}">
                  <a16:creationId xmlns:a16="http://schemas.microsoft.com/office/drawing/2014/main" id="{8DC1E50A-1F35-49CF-ACAA-AF0794F28DC6}"/>
                </a:ext>
              </a:extLst>
            </p:cNvPr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88">
              <a:extLst>
                <a:ext uri="{FF2B5EF4-FFF2-40B4-BE49-F238E27FC236}">
                  <a16:creationId xmlns:a16="http://schemas.microsoft.com/office/drawing/2014/main" id="{79253206-9D42-4502-B09F-89CB5E7A72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1C80537-3508-462A-BE19-7F1FF23E4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7" name="Freeform 90">
              <a:extLst>
                <a:ext uri="{FF2B5EF4-FFF2-40B4-BE49-F238E27FC236}">
                  <a16:creationId xmlns:a16="http://schemas.microsoft.com/office/drawing/2014/main" id="{7E3F9447-2425-495A-92A1-23307BCCDBBC}"/>
                </a:ext>
              </a:extLst>
            </p:cNvPr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91">
              <a:extLst>
                <a:ext uri="{FF2B5EF4-FFF2-40B4-BE49-F238E27FC236}">
                  <a16:creationId xmlns:a16="http://schemas.microsoft.com/office/drawing/2014/main" id="{40E9C964-A351-41D4-91E0-C182FDDC8F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92">
              <a:extLst>
                <a:ext uri="{FF2B5EF4-FFF2-40B4-BE49-F238E27FC236}">
                  <a16:creationId xmlns:a16="http://schemas.microsoft.com/office/drawing/2014/main" id="{4EEC7F8D-871B-405B-9194-FC42C6643DF0}"/>
                </a:ext>
              </a:extLst>
            </p:cNvPr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93">
              <a:extLst>
                <a:ext uri="{FF2B5EF4-FFF2-40B4-BE49-F238E27FC236}">
                  <a16:creationId xmlns:a16="http://schemas.microsoft.com/office/drawing/2014/main" id="{CAB89CD4-6CDE-46B8-A2EF-0943B05EB8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94">
              <a:extLst>
                <a:ext uri="{FF2B5EF4-FFF2-40B4-BE49-F238E27FC236}">
                  <a16:creationId xmlns:a16="http://schemas.microsoft.com/office/drawing/2014/main" id="{ECEDF321-4E80-4028-8300-561110C5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95">
              <a:extLst>
                <a:ext uri="{FF2B5EF4-FFF2-40B4-BE49-F238E27FC236}">
                  <a16:creationId xmlns:a16="http://schemas.microsoft.com/office/drawing/2014/main" id="{7CD335CE-0CB4-4956-930F-DD32E6B1B3CF}"/>
                </a:ext>
              </a:extLst>
            </p:cNvPr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96">
              <a:extLst>
                <a:ext uri="{FF2B5EF4-FFF2-40B4-BE49-F238E27FC236}">
                  <a16:creationId xmlns:a16="http://schemas.microsoft.com/office/drawing/2014/main" id="{2D1D87A9-CC1A-4F50-B04F-0A3F1C6BCC15}"/>
                </a:ext>
              </a:extLst>
            </p:cNvPr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97">
              <a:extLst>
                <a:ext uri="{FF2B5EF4-FFF2-40B4-BE49-F238E27FC236}">
                  <a16:creationId xmlns:a16="http://schemas.microsoft.com/office/drawing/2014/main" id="{8E906B44-A302-48D2-ACA2-31EFC7B25B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98">
              <a:extLst>
                <a:ext uri="{FF2B5EF4-FFF2-40B4-BE49-F238E27FC236}">
                  <a16:creationId xmlns:a16="http://schemas.microsoft.com/office/drawing/2014/main" id="{6A1AAF20-393A-4F87-8CD5-523047AB74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99">
              <a:extLst>
                <a:ext uri="{FF2B5EF4-FFF2-40B4-BE49-F238E27FC236}">
                  <a16:creationId xmlns:a16="http://schemas.microsoft.com/office/drawing/2014/main" id="{70A8D785-829A-4655-8847-765DE6475561}"/>
                </a:ext>
              </a:extLst>
            </p:cNvPr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100">
              <a:extLst>
                <a:ext uri="{FF2B5EF4-FFF2-40B4-BE49-F238E27FC236}">
                  <a16:creationId xmlns:a16="http://schemas.microsoft.com/office/drawing/2014/main" id="{12AE379E-4A3B-4C92-9315-C98F45E187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101">
              <a:extLst>
                <a:ext uri="{FF2B5EF4-FFF2-40B4-BE49-F238E27FC236}">
                  <a16:creationId xmlns:a16="http://schemas.microsoft.com/office/drawing/2014/main" id="{05901131-C3BE-41D9-AE1E-4714B75C4E87}"/>
                </a:ext>
              </a:extLst>
            </p:cNvPr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02">
              <a:extLst>
                <a:ext uri="{FF2B5EF4-FFF2-40B4-BE49-F238E27FC236}">
                  <a16:creationId xmlns:a16="http://schemas.microsoft.com/office/drawing/2014/main" id="{6B4AF0E0-C34B-4C7C-AE8E-EC2EB16137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7326" y="1122363"/>
            <a:ext cx="6593681" cy="238760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326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0" name="Date Placeholder 3">
            <a:extLst>
              <a:ext uri="{FF2B5EF4-FFF2-40B4-BE49-F238E27FC236}">
                <a16:creationId xmlns:a16="http://schemas.microsoft.com/office/drawing/2014/main" id="{9FB572A6-EB92-487E-A87C-55F08E3276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8600" y="5410200"/>
            <a:ext cx="2057400" cy="365125"/>
          </a:xfr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44C6F19-8F2B-4E79-823B-D1B807CCEE12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BE084AB7-2C15-4264-AF45-931162FF5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8113" y="5410200"/>
            <a:ext cx="3843337" cy="365125"/>
          </a:xfr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F38676DC-F0B0-4D7D-ADCB-C751C098A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3150" y="5410200"/>
            <a:ext cx="577850" cy="365125"/>
          </a:xfrm>
        </p:spPr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774E210F-F3C7-4231-B4B1-E0E548AD96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8733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7C11A-4E11-4B29-90CE-CD448DDAB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0F3B4E5-3257-47A9-AC54-8A622814719D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8E2E7-3FB6-46A8-BDA3-C2B67341B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A679E-457E-4FAB-83F9-71F10F4F4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BD28B5E2-2D32-4726-90F1-D475C34E6F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1558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75F0AA5-3B84-492F-A971-AA45C645D7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F172494-00C2-4801-8F66-8288175C0C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1D16CAA-C622-4EF1-B20A-E3CBEADDB5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2969B0-A54A-45F3-866B-547E168B45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4172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41"/>
            <a:ext cx="7429500" cy="2852737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D8EFE-A71D-4515-96D4-FBA2DE553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DF27544-F787-4D1F-AEAA-0CC68F411EEF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4C09E-F2AD-49AC-902B-CEA822C29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39F03-F303-4D98-B685-5A021DD79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F87F3F44-473D-4405-9E14-6C2A5C2D82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46105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9" y="2249486"/>
            <a:ext cx="3658792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08A8C-A35D-4B26-8E79-6EFA7498E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3B32922-9C44-47C2-912E-D8493D7AD9BA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42C0F4-CD07-417B-BD22-0B4EFB10F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E5744E-4904-430A-AF0B-8FD8C78F2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A6E54505-84D4-41FA-90F5-6904E3B78E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24162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41"/>
            <a:ext cx="74295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522" y="2249486"/>
            <a:ext cx="3487337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65" y="3073412"/>
            <a:ext cx="3658793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7" y="2249485"/>
            <a:ext cx="348495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3073412"/>
            <a:ext cx="3656408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7A7152-CA80-458B-A005-EE14E2376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578BA96-B217-4D3C-AAE2-33C6696A9C3A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A840D8-E01E-47A9-88D5-C42E27E1E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27D6D6-22D5-40EA-83BF-1D01CE73F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8E63E79F-9A2E-48DF-8564-DB47A91D33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4516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BA45DB-2746-401B-B444-FA5FF8C2F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A9CC162-2DF9-43C4-83DA-7CEDE7AB9089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1883B-812B-49FA-B97C-3E85A5177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3718AC-C4CA-47C1-BD54-E19C84F5E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6697C82E-3271-4F71-A3F1-FE50B143A4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01593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63D4FA-B9C0-4345-BB61-D90271DEB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E3D545B-F281-4922-865D-D60BDDAC1991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1BE5B4-4D8C-445B-8D83-CB5A36161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C0C0F5-DBAA-47C1-B785-70D942BC2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7C5C7A89-3084-4143-BCD5-982F764ACE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51460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31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7" y="592666"/>
            <a:ext cx="4418407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31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FC56EA-5B3D-411C-B42C-B73930ECE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B2234BB-E8AF-45DF-9211-5EC7430A25F0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BF428A-72AF-4433-A239-BEE216600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5CDFD2-CDD8-4C1D-9FF6-F4C7BA3E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F3208D5C-7050-4BDB-826A-0E978FBE1B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48491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4450881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5541" y="609616"/>
            <a:ext cx="2750018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4450883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0B84F8-6A4B-4CEC-A9C4-99438EE59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E1DCECA-9C21-4FCA-A609-7A203C5CB53A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C25417-28AB-4ABC-B41F-8BD7B12A8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56132A-F19E-46C7-AC4D-0D2D98D88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536D39E0-3F57-40D5-A8AC-0ECE44EE68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32583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4304679"/>
            <a:ext cx="7434266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60" y="606426"/>
            <a:ext cx="7434266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2437FE-A336-4EDD-8732-EA6DA8FB3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6D76A12-F9B7-40B5-BF31-881151E14F9F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25A90D-292D-46E3-A1A5-60B0D7063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6E505D-E133-455A-80B1-FBFBFAD74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DE34C7DE-79C4-4A4C-B49E-2342B5E2D6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95502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60" y="4419614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3ED640-8744-4417-BAE6-5A8C6CDBE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1730E67-7CDF-42F8-9FB1-889E0E20A51D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B35D01-4C5B-4EE3-B8EC-0DEA08651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D27E10-DE4B-47DE-AAD7-97FEE6C5E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51F95755-D81D-4A29-9C1E-44E07C2ACB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34466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C8C0690-CCBF-4B09-BDDA-53F4102A11CB}"/>
              </a:ext>
            </a:extLst>
          </p:cNvPr>
          <p:cNvSpPr txBox="1"/>
          <p:nvPr/>
        </p:nvSpPr>
        <p:spPr>
          <a:xfrm>
            <a:off x="677863" y="731838"/>
            <a:ext cx="4572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 eaLnBrk="1" fontAlgn="auto" hangingPunct="1">
              <a:spcAft>
                <a:spcPts val="0"/>
              </a:spcAft>
              <a:defRPr/>
            </a:pPr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2C0ADF-A01C-4A94-B3DB-1A4204982E99}"/>
              </a:ext>
            </a:extLst>
          </p:cNvPr>
          <p:cNvSpPr txBox="1"/>
          <p:nvPr/>
        </p:nvSpPr>
        <p:spPr>
          <a:xfrm>
            <a:off x="7902575" y="2765425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 eaLnBrk="1" fontAlgn="auto" hangingPunct="1">
              <a:spcAft>
                <a:spcPts val="0"/>
              </a:spcAft>
              <a:defRPr/>
            </a:pPr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2"/>
            <a:ext cx="6977064" cy="274842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60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70BCAEF9-1C8A-4013-A880-E163F18610A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ED36938-7C84-4430-8100-B7F1F4F9B5C6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D311C47F-E379-4B51-8101-4D647D3169A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034F8864-196E-4ABC-A836-622A8EA4F29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870ACBEB-B039-423C-8F80-317E91C175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1307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355AA4C-08CD-45D4-9D64-0FFBCCC5C6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1B47482-0996-4C8E-AEAD-7E0E1CE46D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810BC51-BDFB-41EB-BCBE-0F08E2A373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0D4A00-A238-466F-9245-E396749747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17557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5" y="2134056"/>
            <a:ext cx="7429501" cy="2511835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30" y="4657655"/>
            <a:ext cx="7428379" cy="11406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684EE2-8620-438D-AA9F-C9660A11A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F2F2535-C85D-4B35-978E-9FF7A6532DAB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0318E0-DA0E-4EDC-9AF6-CB6918F52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3E071B-4115-47EE-99FC-CC621DF67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ADD47ACB-D353-4929-8EFF-72C6057A79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87503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7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9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45946" y="3360263"/>
            <a:ext cx="2406551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82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78167" y="3363435"/>
            <a:ext cx="2396873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BE1F7134-5410-4C40-A8FE-2EBF36A1720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F64604C-3B8B-4D38-A27D-D2AB14B073BB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621D3F01-5452-449A-9750-C139691737B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51E50EE6-D1BF-49F9-83DF-B6D60B93F71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DBA86A29-264B-4C4F-B232-4AFD72E034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19170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66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20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73"/>
            <a:ext cx="2396430" cy="8178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1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20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9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20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69"/>
            <a:ext cx="2396226" cy="81034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CBDF40B9-0F97-4EEB-8FA2-D47AE3703C8B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54DDF83-1081-4E2A-A860-8480FEAC4562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9A30D4F2-7BBA-43BA-8195-D975E2B09EE3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E5C0C573-4341-4309-AE23-F222C851BBC5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94DE98D2-1FC9-4F24-B3D0-04E90C4B16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79291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615A2A-0F4C-484C-819C-4D80FCF62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7D509E9-309B-4158-A117-D9A113FC86C9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D3BA6-20B6-47CB-A147-8D4BF134E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B65B1-3C95-4BDD-9E6C-D4C46F769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A927139E-E56A-47E3-B29A-736187385F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95441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14"/>
            <a:ext cx="1503758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64" y="609614"/>
            <a:ext cx="5811443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01C8F-C551-4F3E-B120-3650AA060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E9C06BE-0186-483E-B1ED-23D8581922DA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7E202-3D79-420C-B6BC-11D56BEDD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8A86D-B8D9-49C3-846B-AE3AE2E12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97474701-F892-49F7-9165-DF986B6E89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28266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DROBO-FS\QuickDrops\JB\PPTX NG\Droplets\LightingOverlay.png">
            <a:extLst>
              <a:ext uri="{FF2B5EF4-FFF2-40B4-BE49-F238E27FC236}">
                <a16:creationId xmlns:a16="http://schemas.microsoft.com/office/drawing/2014/main" id="{CDC29692-43C3-4D45-BE6A-CB11F65BB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4DA13DD-CB51-43A4-8C18-5C6D875DF2CB}"/>
              </a:ext>
            </a:extLst>
          </p:cNvPr>
          <p:cNvGrpSpPr/>
          <p:nvPr/>
        </p:nvGrpSpPr>
        <p:grpSpPr>
          <a:xfrm>
            <a:off x="1" y="3"/>
            <a:ext cx="1728788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C943153-3F4E-47BF-9681-5DF6F6123F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" name="Freeform 50">
              <a:extLst>
                <a:ext uri="{FF2B5EF4-FFF2-40B4-BE49-F238E27FC236}">
                  <a16:creationId xmlns:a16="http://schemas.microsoft.com/office/drawing/2014/main" id="{25B7EF19-961E-464E-8682-20FA5DAAB1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" name="Freeform 51">
              <a:extLst>
                <a:ext uri="{FF2B5EF4-FFF2-40B4-BE49-F238E27FC236}">
                  <a16:creationId xmlns:a16="http://schemas.microsoft.com/office/drawing/2014/main" id="{3484A57F-BE87-4A18-9D7F-031BB8A811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5073345-16B5-4E7B-B80B-7FFEC0C06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" name="Freeform 53">
              <a:extLst>
                <a:ext uri="{FF2B5EF4-FFF2-40B4-BE49-F238E27FC236}">
                  <a16:creationId xmlns:a16="http://schemas.microsoft.com/office/drawing/2014/main" id="{13947369-9644-4B9C-9892-2A85AD73D2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" name="Freeform 54">
              <a:extLst>
                <a:ext uri="{FF2B5EF4-FFF2-40B4-BE49-F238E27FC236}">
                  <a16:creationId xmlns:a16="http://schemas.microsoft.com/office/drawing/2014/main" id="{8D332878-15BD-413F-ACDD-023B403FCC6F}"/>
                </a:ext>
              </a:extLst>
            </p:cNvPr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" name="Freeform 55">
              <a:extLst>
                <a:ext uri="{FF2B5EF4-FFF2-40B4-BE49-F238E27FC236}">
                  <a16:creationId xmlns:a16="http://schemas.microsoft.com/office/drawing/2014/main" id="{67D96F72-BAA5-458B-A3AC-C1A66FA5C31C}"/>
                </a:ext>
              </a:extLst>
            </p:cNvPr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56">
              <a:extLst>
                <a:ext uri="{FF2B5EF4-FFF2-40B4-BE49-F238E27FC236}">
                  <a16:creationId xmlns:a16="http://schemas.microsoft.com/office/drawing/2014/main" id="{492EDEAA-23E9-42E8-8354-2BA96E4EAE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57">
              <a:extLst>
                <a:ext uri="{FF2B5EF4-FFF2-40B4-BE49-F238E27FC236}">
                  <a16:creationId xmlns:a16="http://schemas.microsoft.com/office/drawing/2014/main" id="{6200A128-A4BB-4006-9750-A4D539488F7A}"/>
                </a:ext>
              </a:extLst>
            </p:cNvPr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58">
              <a:extLst>
                <a:ext uri="{FF2B5EF4-FFF2-40B4-BE49-F238E27FC236}">
                  <a16:creationId xmlns:a16="http://schemas.microsoft.com/office/drawing/2014/main" id="{E6AF782B-2E20-4B05-8FDA-39385D099E5F}"/>
                </a:ext>
              </a:extLst>
            </p:cNvPr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59">
              <a:extLst>
                <a:ext uri="{FF2B5EF4-FFF2-40B4-BE49-F238E27FC236}">
                  <a16:creationId xmlns:a16="http://schemas.microsoft.com/office/drawing/2014/main" id="{77FAC863-884C-41DF-ABCD-E9140D9DB0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60">
              <a:extLst>
                <a:ext uri="{FF2B5EF4-FFF2-40B4-BE49-F238E27FC236}">
                  <a16:creationId xmlns:a16="http://schemas.microsoft.com/office/drawing/2014/main" id="{E50D0DDB-24F2-48FF-879D-94F104EA68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61">
              <a:extLst>
                <a:ext uri="{FF2B5EF4-FFF2-40B4-BE49-F238E27FC236}">
                  <a16:creationId xmlns:a16="http://schemas.microsoft.com/office/drawing/2014/main" id="{E2B407E5-659C-40B1-9142-74613BF84F31}"/>
                </a:ext>
              </a:extLst>
            </p:cNvPr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62">
              <a:extLst>
                <a:ext uri="{FF2B5EF4-FFF2-40B4-BE49-F238E27FC236}">
                  <a16:creationId xmlns:a16="http://schemas.microsoft.com/office/drawing/2014/main" id="{2A37FC13-04B1-45E1-8992-C8AEC3EE24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63">
              <a:extLst>
                <a:ext uri="{FF2B5EF4-FFF2-40B4-BE49-F238E27FC236}">
                  <a16:creationId xmlns:a16="http://schemas.microsoft.com/office/drawing/2014/main" id="{07883BF2-EE66-4EC0-BD2E-B3783014BD52}"/>
                </a:ext>
              </a:extLst>
            </p:cNvPr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64">
              <a:extLst>
                <a:ext uri="{FF2B5EF4-FFF2-40B4-BE49-F238E27FC236}">
                  <a16:creationId xmlns:a16="http://schemas.microsoft.com/office/drawing/2014/main" id="{F7A754D6-17F7-4CB2-8BBD-93029B6392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65">
              <a:extLst>
                <a:ext uri="{FF2B5EF4-FFF2-40B4-BE49-F238E27FC236}">
                  <a16:creationId xmlns:a16="http://schemas.microsoft.com/office/drawing/2014/main" id="{C0C6DD4B-FB34-440C-B0C6-05A1157940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66">
              <a:extLst>
                <a:ext uri="{FF2B5EF4-FFF2-40B4-BE49-F238E27FC236}">
                  <a16:creationId xmlns:a16="http://schemas.microsoft.com/office/drawing/2014/main" id="{0DC5D299-ACFC-4528-A38C-28BDA3DB3FC0}"/>
                </a:ext>
              </a:extLst>
            </p:cNvPr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67">
              <a:extLst>
                <a:ext uri="{FF2B5EF4-FFF2-40B4-BE49-F238E27FC236}">
                  <a16:creationId xmlns:a16="http://schemas.microsoft.com/office/drawing/2014/main" id="{080F438F-5797-4072-B8E4-6176929C31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68">
              <a:extLst>
                <a:ext uri="{FF2B5EF4-FFF2-40B4-BE49-F238E27FC236}">
                  <a16:creationId xmlns:a16="http://schemas.microsoft.com/office/drawing/2014/main" id="{1BDD8425-C901-440E-AA61-083116FDB1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69">
              <a:extLst>
                <a:ext uri="{FF2B5EF4-FFF2-40B4-BE49-F238E27FC236}">
                  <a16:creationId xmlns:a16="http://schemas.microsoft.com/office/drawing/2014/main" id="{515AD749-CF1A-4076-919B-44EB9CF28BF7}"/>
                </a:ext>
              </a:extLst>
            </p:cNvPr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70">
              <a:extLst>
                <a:ext uri="{FF2B5EF4-FFF2-40B4-BE49-F238E27FC236}">
                  <a16:creationId xmlns:a16="http://schemas.microsoft.com/office/drawing/2014/main" id="{769A333A-4FE0-418F-9810-91FB0869DB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71">
              <a:extLst>
                <a:ext uri="{FF2B5EF4-FFF2-40B4-BE49-F238E27FC236}">
                  <a16:creationId xmlns:a16="http://schemas.microsoft.com/office/drawing/2014/main" id="{0A014F9B-63C4-445F-A748-873CAA1602D3}"/>
                </a:ext>
              </a:extLst>
            </p:cNvPr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72">
              <a:extLst>
                <a:ext uri="{FF2B5EF4-FFF2-40B4-BE49-F238E27FC236}">
                  <a16:creationId xmlns:a16="http://schemas.microsoft.com/office/drawing/2014/main" id="{DC7238EB-337F-48E3-B2F5-32390F4240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73">
              <a:extLst>
                <a:ext uri="{FF2B5EF4-FFF2-40B4-BE49-F238E27FC236}">
                  <a16:creationId xmlns:a16="http://schemas.microsoft.com/office/drawing/2014/main" id="{F5F9E2AD-D5B8-49F6-9DC1-DB8EBEE04359}"/>
                </a:ext>
              </a:extLst>
            </p:cNvPr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74">
              <a:extLst>
                <a:ext uri="{FF2B5EF4-FFF2-40B4-BE49-F238E27FC236}">
                  <a16:creationId xmlns:a16="http://schemas.microsoft.com/office/drawing/2014/main" id="{B273149A-E758-44DB-8F2B-B08EED3DE8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75">
              <a:extLst>
                <a:ext uri="{FF2B5EF4-FFF2-40B4-BE49-F238E27FC236}">
                  <a16:creationId xmlns:a16="http://schemas.microsoft.com/office/drawing/2014/main" id="{1A8F7438-4C8D-46F7-87C4-0266FD230FED}"/>
                </a:ext>
              </a:extLst>
            </p:cNvPr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76">
              <a:extLst>
                <a:ext uri="{FF2B5EF4-FFF2-40B4-BE49-F238E27FC236}">
                  <a16:creationId xmlns:a16="http://schemas.microsoft.com/office/drawing/2014/main" id="{606D0EB7-5B2B-4B69-8FA5-604711033B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21B8992-1386-4B42-9799-B1886EA2A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5" name="Freeform 78">
              <a:extLst>
                <a:ext uri="{FF2B5EF4-FFF2-40B4-BE49-F238E27FC236}">
                  <a16:creationId xmlns:a16="http://schemas.microsoft.com/office/drawing/2014/main" id="{5BE8B6DB-95D4-4253-91F4-C208D484E2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79">
              <a:extLst>
                <a:ext uri="{FF2B5EF4-FFF2-40B4-BE49-F238E27FC236}">
                  <a16:creationId xmlns:a16="http://schemas.microsoft.com/office/drawing/2014/main" id="{DA50AC3A-05D2-4BB3-AD6C-8D13A1BFFB03}"/>
                </a:ext>
              </a:extLst>
            </p:cNvPr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80">
              <a:extLst>
                <a:ext uri="{FF2B5EF4-FFF2-40B4-BE49-F238E27FC236}">
                  <a16:creationId xmlns:a16="http://schemas.microsoft.com/office/drawing/2014/main" id="{5779C6F3-5F62-4537-B645-ACDB1376BB27}"/>
                </a:ext>
              </a:extLst>
            </p:cNvPr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81">
              <a:extLst>
                <a:ext uri="{FF2B5EF4-FFF2-40B4-BE49-F238E27FC236}">
                  <a16:creationId xmlns:a16="http://schemas.microsoft.com/office/drawing/2014/main" id="{A6E016C4-F1E3-45D7-8A84-9ED475674E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82">
              <a:extLst>
                <a:ext uri="{FF2B5EF4-FFF2-40B4-BE49-F238E27FC236}">
                  <a16:creationId xmlns:a16="http://schemas.microsoft.com/office/drawing/2014/main" id="{734B1134-C0A0-4940-A15F-FC1D99604307}"/>
                </a:ext>
              </a:extLst>
            </p:cNvPr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83">
              <a:extLst>
                <a:ext uri="{FF2B5EF4-FFF2-40B4-BE49-F238E27FC236}">
                  <a16:creationId xmlns:a16="http://schemas.microsoft.com/office/drawing/2014/main" id="{B69E3053-DEAD-4095-8CEE-A0E1227DE280}"/>
                </a:ext>
              </a:extLst>
            </p:cNvPr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84">
              <a:extLst>
                <a:ext uri="{FF2B5EF4-FFF2-40B4-BE49-F238E27FC236}">
                  <a16:creationId xmlns:a16="http://schemas.microsoft.com/office/drawing/2014/main" id="{B170FE9F-23D8-4DE5-A2E5-463BB13C97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85">
              <a:extLst>
                <a:ext uri="{FF2B5EF4-FFF2-40B4-BE49-F238E27FC236}">
                  <a16:creationId xmlns:a16="http://schemas.microsoft.com/office/drawing/2014/main" id="{03077C49-8E8B-42FE-BC18-87FF0F0879A1}"/>
                </a:ext>
              </a:extLst>
            </p:cNvPr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86">
              <a:extLst>
                <a:ext uri="{FF2B5EF4-FFF2-40B4-BE49-F238E27FC236}">
                  <a16:creationId xmlns:a16="http://schemas.microsoft.com/office/drawing/2014/main" id="{CD7DD1DB-2155-431E-B2ED-73B8DF2281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87">
              <a:extLst>
                <a:ext uri="{FF2B5EF4-FFF2-40B4-BE49-F238E27FC236}">
                  <a16:creationId xmlns:a16="http://schemas.microsoft.com/office/drawing/2014/main" id="{82089A8B-838D-4F41-951E-D46CAAE679D7}"/>
                </a:ext>
              </a:extLst>
            </p:cNvPr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88">
              <a:extLst>
                <a:ext uri="{FF2B5EF4-FFF2-40B4-BE49-F238E27FC236}">
                  <a16:creationId xmlns:a16="http://schemas.microsoft.com/office/drawing/2014/main" id="{71620F95-03A4-4CA1-B7EE-FE0C811823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FA071DA-DB24-4B78-BAA4-5694FE08D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7" name="Freeform 90">
              <a:extLst>
                <a:ext uri="{FF2B5EF4-FFF2-40B4-BE49-F238E27FC236}">
                  <a16:creationId xmlns:a16="http://schemas.microsoft.com/office/drawing/2014/main" id="{5D068BCE-2F29-4F8C-B850-D333D9689E63}"/>
                </a:ext>
              </a:extLst>
            </p:cNvPr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91">
              <a:extLst>
                <a:ext uri="{FF2B5EF4-FFF2-40B4-BE49-F238E27FC236}">
                  <a16:creationId xmlns:a16="http://schemas.microsoft.com/office/drawing/2014/main" id="{78C1DFF8-FC82-4136-B551-F9F445DD84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92">
              <a:extLst>
                <a:ext uri="{FF2B5EF4-FFF2-40B4-BE49-F238E27FC236}">
                  <a16:creationId xmlns:a16="http://schemas.microsoft.com/office/drawing/2014/main" id="{163CF621-9397-4069-B886-3515923EB0A8}"/>
                </a:ext>
              </a:extLst>
            </p:cNvPr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93">
              <a:extLst>
                <a:ext uri="{FF2B5EF4-FFF2-40B4-BE49-F238E27FC236}">
                  <a16:creationId xmlns:a16="http://schemas.microsoft.com/office/drawing/2014/main" id="{263FC96F-554D-40AA-8289-8E8DE2A6FB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94">
              <a:extLst>
                <a:ext uri="{FF2B5EF4-FFF2-40B4-BE49-F238E27FC236}">
                  <a16:creationId xmlns:a16="http://schemas.microsoft.com/office/drawing/2014/main" id="{D7D83606-6AD3-4D5E-8741-004D746A06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95">
              <a:extLst>
                <a:ext uri="{FF2B5EF4-FFF2-40B4-BE49-F238E27FC236}">
                  <a16:creationId xmlns:a16="http://schemas.microsoft.com/office/drawing/2014/main" id="{FF83708E-9787-4F83-991B-5BACCD2D716B}"/>
                </a:ext>
              </a:extLst>
            </p:cNvPr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96">
              <a:extLst>
                <a:ext uri="{FF2B5EF4-FFF2-40B4-BE49-F238E27FC236}">
                  <a16:creationId xmlns:a16="http://schemas.microsoft.com/office/drawing/2014/main" id="{4430560D-A8C7-47CB-AE81-41EEC6DDE0AD}"/>
                </a:ext>
              </a:extLst>
            </p:cNvPr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97">
              <a:extLst>
                <a:ext uri="{FF2B5EF4-FFF2-40B4-BE49-F238E27FC236}">
                  <a16:creationId xmlns:a16="http://schemas.microsoft.com/office/drawing/2014/main" id="{1C5FE326-1A60-4916-83EC-2C15A5ED5A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98">
              <a:extLst>
                <a:ext uri="{FF2B5EF4-FFF2-40B4-BE49-F238E27FC236}">
                  <a16:creationId xmlns:a16="http://schemas.microsoft.com/office/drawing/2014/main" id="{AD88490A-C0B4-4705-8FD1-E61414F0A2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99">
              <a:extLst>
                <a:ext uri="{FF2B5EF4-FFF2-40B4-BE49-F238E27FC236}">
                  <a16:creationId xmlns:a16="http://schemas.microsoft.com/office/drawing/2014/main" id="{953C8DC5-2075-4A74-BFEB-1C41C5385544}"/>
                </a:ext>
              </a:extLst>
            </p:cNvPr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100">
              <a:extLst>
                <a:ext uri="{FF2B5EF4-FFF2-40B4-BE49-F238E27FC236}">
                  <a16:creationId xmlns:a16="http://schemas.microsoft.com/office/drawing/2014/main" id="{A20B0F44-C76C-419C-8A75-A7A688CCF2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101">
              <a:extLst>
                <a:ext uri="{FF2B5EF4-FFF2-40B4-BE49-F238E27FC236}">
                  <a16:creationId xmlns:a16="http://schemas.microsoft.com/office/drawing/2014/main" id="{24A3BA3B-E04D-4984-B6BB-581558151B53}"/>
                </a:ext>
              </a:extLst>
            </p:cNvPr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02">
              <a:extLst>
                <a:ext uri="{FF2B5EF4-FFF2-40B4-BE49-F238E27FC236}">
                  <a16:creationId xmlns:a16="http://schemas.microsoft.com/office/drawing/2014/main" id="{35708222-4E7F-41E9-8FEC-92AA9AA822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7323" y="1122363"/>
            <a:ext cx="6593681" cy="238760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323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0" name="Date Placeholder 3">
            <a:extLst>
              <a:ext uri="{FF2B5EF4-FFF2-40B4-BE49-F238E27FC236}">
                <a16:creationId xmlns:a16="http://schemas.microsoft.com/office/drawing/2014/main" id="{A2BAE529-848A-4D3F-93AE-D4E1F6445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8600" y="5410200"/>
            <a:ext cx="2057400" cy="365125"/>
          </a:xfr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5BC4E4F-0F94-4432-8EA9-66D6F1E2531D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8289BC6F-4438-4D61-A966-1558007F3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6525" y="5410200"/>
            <a:ext cx="3844925" cy="365125"/>
          </a:xfr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4269595C-86D2-4332-B68A-753E6F1F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3150" y="5410200"/>
            <a:ext cx="577850" cy="365125"/>
          </a:xfrm>
        </p:spPr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690087DC-556A-40FC-8EEE-B89581E63D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76321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AA5D5-9697-4FE7-A035-A124D61BF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06A9A6B-D34A-4AE2-954A-594B150E81BD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3FC7BA-30D1-487F-86E1-3A613E38F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7ED49-A43F-4704-9135-12B95B856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5D16AE34-2E0D-4CCA-93EA-C4DA32A282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296088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35"/>
            <a:ext cx="7429500" cy="2852737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AACD2-5A90-4464-96A3-03CEF1D35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83A3CEF-1520-45B0-86F2-1F013F8A96B0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471A4-9A5F-4226-8005-1B5EFF22D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316C9-2F5A-438F-8412-349C86435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915101C3-FEEF-4A61-96DC-3653F78F2B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29947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9" y="2249486"/>
            <a:ext cx="3658792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1D5CF1-F132-4F35-A3B9-32C128E18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98CCF57-2255-432F-BE64-61D4642D629D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248278-789B-4AD9-9C21-390FABE2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4B215F-0157-4DE4-952C-60C49D590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AF9B9486-96E6-44D7-869C-217E8B1B63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05012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35"/>
            <a:ext cx="74295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519" y="2249486"/>
            <a:ext cx="3487337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62" y="3073406"/>
            <a:ext cx="3658793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7" y="2249485"/>
            <a:ext cx="348495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3073406"/>
            <a:ext cx="3656408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E04A62-E9C4-42F5-B5BB-5F0BBAAE2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BBF1588-4A15-4471-954F-9E7348437268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B7AE1B-09D7-4AE1-BCE1-4BC50DB0F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3A1974-2030-48EF-B322-5F5B4E13B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21C7B327-BADC-4A52-AAF9-D58203B4AC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4776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297E8A7-4DDB-4E8E-87E7-79EE9FB16F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F202102-AA8C-4E90-BF7B-EA0871BD56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276551F-EF9D-4452-9B4F-B81ED28519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D99666-A653-4EB9-A1C2-C1887F3C90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53665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554C08-61CB-4629-B1CA-396D3E53D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806F401-12EC-40BE-AAFE-B82106318649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0EDF22-D8C9-4A56-B9EE-0480CD6C0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FF96E0-3188-4B49-9E87-19198E772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73A4E8FC-9101-4EC1-8403-31692989CF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20811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ED7C73-EAF8-4A67-8C68-DAC6B5560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79891E1-B858-46E2-A4ED-CADA6969858F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1BDCF4-7CFD-44B3-9EDF-530A7206D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5FA938-077E-4859-AD33-92A4F6C81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A6E6268D-717A-4F8F-A37D-159DBA639D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69726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31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4" y="592666"/>
            <a:ext cx="4418407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31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207A54-BEC3-4515-BDD5-7C5D9D837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1A962F7-EB72-4CE8-9605-95702F25324A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4EA9B6-7B9E-4937-AE05-7A27ECF34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0929CF-1B48-4B12-A9BB-86B507A4E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1381980D-5595-4D19-9F41-E86F2CF347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02372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4450881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5541" y="609610"/>
            <a:ext cx="2750018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4450883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3EDEEC-176F-4F13-AB0C-2A788B69C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18413A8-2709-493B-ABBA-4D53958026DC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88904-77A8-4340-8449-51490EC46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8A4F22-26D9-4869-BBB6-C342FE9C8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ADF0DE9E-8780-47A3-801A-CD9B04E087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81165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4304673"/>
            <a:ext cx="7434266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60" y="606426"/>
            <a:ext cx="7434266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6B732B-93C2-4385-B3AB-2B9774F58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C40C6AB-BE4E-4CAC-BD3F-3A0B95C02D91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C91F22-8C23-47DB-B0EB-A50119E67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11771-852D-4133-B4BB-8D957ED82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D53A4FE0-2C14-4B2E-88FC-38954AE516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99106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60" y="4419608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37473E-53AD-4619-89D2-632F38AAF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8ACBD72-03EC-4F9D-B94D-B0281BD301F9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979C7D-15AB-44D8-97B9-FBAC50C67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674B35-4AB3-4E27-B42A-C8C57F8AC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E608D754-38F2-4E56-B92B-54D6D91D05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32400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A9CBF71-142C-4445-9F86-F39AF065ADC5}"/>
              </a:ext>
            </a:extLst>
          </p:cNvPr>
          <p:cNvSpPr txBox="1"/>
          <p:nvPr/>
        </p:nvSpPr>
        <p:spPr>
          <a:xfrm>
            <a:off x="677863" y="731838"/>
            <a:ext cx="4572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 eaLnBrk="1" fontAlgn="auto" hangingPunct="1">
              <a:spcAft>
                <a:spcPts val="0"/>
              </a:spcAft>
              <a:defRPr/>
            </a:pPr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EC135B-7427-4BDC-BC12-759F6880855D}"/>
              </a:ext>
            </a:extLst>
          </p:cNvPr>
          <p:cNvSpPr txBox="1"/>
          <p:nvPr/>
        </p:nvSpPr>
        <p:spPr>
          <a:xfrm>
            <a:off x="7902575" y="2765425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 eaLnBrk="1" fontAlgn="auto" hangingPunct="1">
              <a:spcAft>
                <a:spcPts val="0"/>
              </a:spcAft>
              <a:defRPr/>
            </a:pPr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2"/>
            <a:ext cx="6977064" cy="274842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60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79E44A9F-E4A0-4BEB-8FDC-885FA001D85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6A9907F-9725-4F2B-BDF6-F91E74C388DA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125E526B-C922-458F-BAFE-3821CCD0E85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2C698068-73F8-4100-AE69-A5FE97E8137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4C2F4C93-819E-41C1-9C0A-3F3B41DD9D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40701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2" y="2134050"/>
            <a:ext cx="7429501" cy="2511835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7" y="4657655"/>
            <a:ext cx="7428379" cy="11406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50B61D-2398-4A7B-B27A-FB23C43D3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000703B-2900-4457-AB3A-970915AC14EE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6AE4B-999A-4A89-843C-3A7FBB330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7E7712-BE54-470D-98BA-76FF4101C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85696C7B-9487-4C31-9557-0AE4F7CDD5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41893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4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9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45943" y="3360263"/>
            <a:ext cx="2406551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9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78164" y="3363435"/>
            <a:ext cx="2396873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1E9ED9E2-EF7A-426D-AD93-4CBC978B20F7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3784E91-9AC1-4885-98BC-738361A2FE69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91D81C6-9656-42F7-AC66-415B6043592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4C107A57-F917-46E1-BBB2-33CA7EBD43F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5BCE7920-A6BB-41B8-81A8-029AD880E4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767175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63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20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67"/>
            <a:ext cx="2396430" cy="8178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1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20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6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20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63"/>
            <a:ext cx="2396226" cy="81034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64AA78A8-91DA-4634-8772-69EEE3FBE917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CB22AFE-E3EA-43E5-8632-002ACB2CE52B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4B4D72D0-846D-4A8E-AC35-344A90172E2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1790A797-1C3C-40C3-BC05-4740CACC04E1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25A39043-5E60-49BE-9D6A-CD6E6D7305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27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05C71F-01B5-4FBA-B665-27B5830382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FCB47A-69F3-4DA6-B2B5-53F6E54E2C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F3ED20-E2A8-4068-8BFF-E94FB1F9C9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1E981C-251E-4915-8D84-4FF40E911B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55927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F78AA-9328-4742-BFD3-022A53152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E124D59-0DC4-44C2-A96F-4F9A0DA6D17A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3E09E-FD98-4086-9875-2A9791BC3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22FA7-A7C1-48DB-9549-D4E7A3326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92212A5C-36F5-4B0F-9413-8A5CB0F150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92192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8"/>
            <a:ext cx="1503758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61" y="609608"/>
            <a:ext cx="5811443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814FD-1850-41CA-808C-0A83A07BE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F49A96B-F6A4-46F2-8147-AA5380C57B67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2E4E2-8CD4-4455-BAD4-2F8C7F0DA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F53B4-33AB-492B-A77B-745BB001F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45A0E982-64C0-4261-BBD0-991067E15A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75392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E7ED243-E18A-4404-98CA-B4B342D02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667000"/>
            <a:ext cx="4895850" cy="39052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dirty="0">
              <a:solidFill>
                <a:srgbClr val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A32EC83-6CEB-4500-A2D8-01972A2C1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50" y="-9525"/>
            <a:ext cx="1390650" cy="6867525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z="2400" dirty="0">
              <a:solidFill>
                <a:srgbClr val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A6A91137-4CF6-4378-8C21-FE78487A9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3013" y="549275"/>
            <a:ext cx="5724525" cy="17541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5400" b="1" dirty="0">
                <a:solidFill>
                  <a:srgbClr val="595959"/>
                </a:solidFill>
                <a:latin typeface="Arial" charset="0"/>
                <a:ea typeface="MS PGothic" pitchFamily="34" charset="-128"/>
                <a:cs typeface="+mn-cs"/>
              </a:rPr>
              <a:t>MECHANICS OF </a:t>
            </a:r>
            <a:br>
              <a:rPr lang="en-US" sz="5400" b="1" dirty="0">
                <a:solidFill>
                  <a:srgbClr val="595959"/>
                </a:solidFill>
                <a:latin typeface="Arial" charset="0"/>
                <a:ea typeface="MS PGothic" pitchFamily="34" charset="-128"/>
                <a:cs typeface="+mn-cs"/>
              </a:rPr>
            </a:br>
            <a:r>
              <a:rPr lang="en-US" sz="5400" b="1" dirty="0">
                <a:solidFill>
                  <a:srgbClr val="595959"/>
                </a:solidFill>
                <a:latin typeface="Arial" charset="0"/>
                <a:ea typeface="MS PGothic" pitchFamily="34" charset="-128"/>
                <a:cs typeface="+mn-cs"/>
              </a:rPr>
              <a:t>MATERIALS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39B89028-0404-4709-A2F7-2E9442C3B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234950"/>
            <a:ext cx="1928813" cy="3000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75000"/>
              </a:lnSpc>
              <a:defRPr/>
            </a:pPr>
            <a:r>
              <a:rPr lang="en-US" sz="1800" b="1" dirty="0">
                <a:solidFill>
                  <a:srgbClr val="000000"/>
                </a:solidFill>
                <a:latin typeface="Arial" charset="0"/>
                <a:ea typeface="MS PGothic" pitchFamily="34" charset="-128"/>
                <a:cs typeface="+mn-cs"/>
              </a:rPr>
              <a:t>Seventh Edition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72D52183-FEE4-459A-BCF3-C05200D52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650" y="2335213"/>
            <a:ext cx="2852738" cy="286226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5000"/>
              </a:lnSpc>
              <a:defRPr/>
            </a:pPr>
            <a:r>
              <a:rPr lang="en-US" sz="1800" b="1" dirty="0">
                <a:solidFill>
                  <a:srgbClr val="000000"/>
                </a:solidFill>
                <a:latin typeface="Arial" charset="0"/>
                <a:ea typeface="MS PGothic" pitchFamily="34" charset="-128"/>
                <a:cs typeface="+mn-cs"/>
              </a:rPr>
              <a:t>Ferdinand P. Beer</a:t>
            </a:r>
          </a:p>
          <a:p>
            <a:pPr eaLnBrk="1" hangingPunct="1">
              <a:lnSpc>
                <a:spcPct val="125000"/>
              </a:lnSpc>
              <a:defRPr/>
            </a:pPr>
            <a:r>
              <a:rPr lang="en-US" sz="1800" b="1" dirty="0">
                <a:solidFill>
                  <a:srgbClr val="000000"/>
                </a:solidFill>
                <a:latin typeface="Arial" charset="0"/>
                <a:ea typeface="MS PGothic" pitchFamily="34" charset="-128"/>
                <a:cs typeface="+mn-cs"/>
              </a:rPr>
              <a:t>E. Russell  Johnston, Jr.</a:t>
            </a:r>
          </a:p>
          <a:p>
            <a:pPr eaLnBrk="1" hangingPunct="1">
              <a:lnSpc>
                <a:spcPct val="125000"/>
              </a:lnSpc>
              <a:defRPr/>
            </a:pPr>
            <a:r>
              <a:rPr lang="en-US" sz="1800" b="1" dirty="0">
                <a:solidFill>
                  <a:srgbClr val="000000"/>
                </a:solidFill>
                <a:latin typeface="Arial" charset="0"/>
                <a:ea typeface="MS PGothic" pitchFamily="34" charset="-128"/>
                <a:cs typeface="+mn-cs"/>
              </a:rPr>
              <a:t>John T. DeWolf</a:t>
            </a:r>
          </a:p>
          <a:p>
            <a:pPr eaLnBrk="1" hangingPunct="1">
              <a:lnSpc>
                <a:spcPct val="125000"/>
              </a:lnSpc>
              <a:defRPr/>
            </a:pPr>
            <a:r>
              <a:rPr lang="en-US" sz="1800" b="1" dirty="0">
                <a:solidFill>
                  <a:srgbClr val="000000"/>
                </a:solidFill>
                <a:latin typeface="Arial" charset="0"/>
                <a:ea typeface="MS PGothic" pitchFamily="34" charset="-128"/>
                <a:cs typeface="+mn-cs"/>
              </a:rPr>
              <a:t>David F. Mazurek</a:t>
            </a:r>
          </a:p>
          <a:p>
            <a:pPr eaLnBrk="1" hangingPunct="1">
              <a:lnSpc>
                <a:spcPct val="125000"/>
              </a:lnSpc>
              <a:defRPr/>
            </a:pPr>
            <a:endParaRPr lang="en-US" sz="1800" b="1" dirty="0">
              <a:solidFill>
                <a:srgbClr val="000000"/>
              </a:solidFill>
              <a:latin typeface="Arial" charset="0"/>
              <a:ea typeface="MS PGothic" pitchFamily="34" charset="-128"/>
              <a:cs typeface="+mn-cs"/>
            </a:endParaRPr>
          </a:p>
          <a:p>
            <a:pPr eaLnBrk="1" hangingPunct="1">
              <a:lnSpc>
                <a:spcPct val="125000"/>
              </a:lnSpc>
              <a:defRPr/>
            </a:pPr>
            <a:r>
              <a:rPr lang="en-US" sz="1800" b="1" dirty="0">
                <a:solidFill>
                  <a:srgbClr val="000000"/>
                </a:solidFill>
                <a:latin typeface="Arial" charset="0"/>
                <a:ea typeface="MS PGothic" pitchFamily="34" charset="-128"/>
                <a:cs typeface="+mn-cs"/>
              </a:rPr>
              <a:t>Lecture Notes:</a:t>
            </a:r>
          </a:p>
          <a:p>
            <a:pPr eaLnBrk="1" hangingPunct="1">
              <a:lnSpc>
                <a:spcPct val="125000"/>
              </a:lnSpc>
              <a:defRPr/>
            </a:pPr>
            <a:r>
              <a:rPr lang="en-US" sz="1800" b="1" dirty="0">
                <a:solidFill>
                  <a:srgbClr val="000000"/>
                </a:solidFill>
                <a:latin typeface="Arial" charset="0"/>
                <a:ea typeface="MS PGothic" pitchFamily="34" charset="-128"/>
                <a:cs typeface="+mn-cs"/>
              </a:rPr>
              <a:t>Brock E. Barry</a:t>
            </a:r>
          </a:p>
          <a:p>
            <a:pPr eaLnBrk="1" hangingPunct="1">
              <a:lnSpc>
                <a:spcPct val="125000"/>
              </a:lnSpc>
              <a:defRPr/>
            </a:pPr>
            <a:r>
              <a:rPr lang="en-US" sz="1800" b="1" dirty="0">
                <a:solidFill>
                  <a:srgbClr val="000000"/>
                </a:solidFill>
                <a:latin typeface="Arial" charset="0"/>
                <a:ea typeface="MS PGothic" pitchFamily="34" charset="-128"/>
                <a:cs typeface="+mn-cs"/>
              </a:rPr>
              <a:t>U.S. Military Academy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1347DCD2-04B4-4A08-A29A-6C700FA53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" y="1101725"/>
            <a:ext cx="1287463" cy="369888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1800" dirty="0">
                <a:solidFill>
                  <a:srgbClr val="F8F8F8"/>
                </a:solidFill>
                <a:latin typeface="Arial" charset="0"/>
                <a:ea typeface="MS PGothic" pitchFamily="34" charset="-128"/>
                <a:cs typeface="+mn-cs"/>
              </a:rPr>
              <a:t>CHAPTER</a:t>
            </a: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6E718847-4A7C-4B74-B2A9-60B34DF60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050" y="6580188"/>
            <a:ext cx="6457950" cy="2921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300" i="1">
                <a:solidFill>
                  <a:srgbClr val="000000"/>
                </a:solidFill>
                <a:latin typeface="Book Antiqua" panose="02040602050305030304" pitchFamily="18" charset="0"/>
                <a:cs typeface="+mn-cs"/>
              </a:rPr>
              <a:t>Copyright © 2015 McGraw-Hill Education.  Permission required for reproduction or display.</a:t>
            </a:r>
          </a:p>
        </p:txBody>
      </p:sp>
      <p:pic>
        <p:nvPicPr>
          <p:cNvPr id="11" name="Picture 12">
            <a:extLst>
              <a:ext uri="{FF2B5EF4-FFF2-40B4-BE49-F238E27FC236}">
                <a16:creationId xmlns:a16="http://schemas.microsoft.com/office/drawing/2014/main" id="{34A4BEC5-0B18-467E-AEC1-E688E62C9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6237288"/>
            <a:ext cx="4889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143000"/>
            <a:ext cx="1371600" cy="2286000"/>
          </a:xfrm>
          <a:noFill/>
          <a:ln>
            <a:noFill/>
          </a:ln>
        </p:spPr>
        <p:txBody>
          <a:bodyPr/>
          <a:lstStyle>
            <a:lvl1pPr algn="ctr">
              <a:defRPr sz="9600">
                <a:solidFill>
                  <a:srgbClr val="F8F8F8"/>
                </a:solidFill>
                <a:latin typeface="Times New Roman" pitchFamily="18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3048000"/>
            <a:ext cx="4191000" cy="3352800"/>
          </a:xfrm>
        </p:spPr>
        <p:txBody>
          <a:bodyPr/>
          <a:lstStyle>
            <a:lvl1pPr marL="0" indent="0" algn="ctr">
              <a:buFontTx/>
              <a:buNone/>
              <a:defRPr sz="3600">
                <a:solidFill>
                  <a:srgbClr val="CC0000"/>
                </a:solidFill>
                <a:latin typeface="Arial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0510327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A43E6-0C89-4A3A-AFC0-ACB1AD2F77F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3- </a:t>
            </a:r>
            <a:fld id="{138EE832-D254-4465-A266-98A9D14023D9}" type="slidenum">
              <a:rPr lang="en-US" altLang="en-US"/>
              <a:pPr/>
              <a:t>‹#›</a:t>
            </a:fld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325033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E263D1-3457-4561-BA1C-8DA416C84C3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3- </a:t>
            </a:r>
            <a:fld id="{564DA305-AE5E-4383-B3BE-64D85A24CFB4}" type="slidenum">
              <a:rPr lang="en-US" altLang="en-US"/>
              <a:pPr/>
              <a:t>‹#›</a:t>
            </a:fld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671270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D89D3E-C9B4-4FC7-B2C9-5E5EF5A2928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3- </a:t>
            </a:r>
            <a:fld id="{24E348CD-88AC-485F-ADEF-F275D6D6EAF8}" type="slidenum">
              <a:rPr lang="en-US" altLang="en-US"/>
              <a:pPr/>
              <a:t>‹#›</a:t>
            </a:fld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025008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BD6D00-B843-466E-9B06-7E9E278BF57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3- </a:t>
            </a:r>
            <a:fld id="{6DE352A8-7BD1-4755-A55E-5FB4E3CE303B}" type="slidenum">
              <a:rPr lang="en-US" altLang="en-US"/>
              <a:pPr/>
              <a:t>‹#›</a:t>
            </a:fld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44004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F73AAD-9B30-481D-BB6D-288351C55E3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3- </a:t>
            </a:r>
            <a:fld id="{85A04DF2-C6DF-4125-AADA-1B7216C3D3B4}" type="slidenum">
              <a:rPr lang="en-US" altLang="en-US"/>
              <a:pPr/>
              <a:t>‹#›</a:t>
            </a:fld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211777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9E2334-82A8-4349-BA59-4C267B0605C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3- </a:t>
            </a:r>
            <a:fld id="{2AC80C6D-5C36-4AAA-8DF8-6D5138D082B0}" type="slidenum">
              <a:rPr lang="en-US" altLang="en-US"/>
              <a:pPr/>
              <a:t>‹#›</a:t>
            </a:fld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040294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DFA964-6501-4834-B659-5522835E37C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3- </a:t>
            </a:r>
            <a:fld id="{C0671C50-D21E-4666-BA7F-8B83DDAD3D0C}" type="slidenum">
              <a:rPr lang="en-US" altLang="en-US"/>
              <a:pPr/>
              <a:t>‹#›</a:t>
            </a:fld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306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6DF6F3-2C76-4085-A374-143F22C5E6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0E0482-0548-4629-B773-D10C0D0331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D8714B-ED1D-441F-8561-3334112513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262F96-F691-483B-9170-DF2A7DF2E3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208506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B708C7-0720-495F-837B-3B63278E7A5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3- </a:t>
            </a:r>
            <a:fld id="{300AFA0B-FB2C-44BA-8BA3-AB06BF193D01}" type="slidenum">
              <a:rPr lang="en-US" altLang="en-US"/>
              <a:pPr/>
              <a:t>‹#›</a:t>
            </a:fld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498626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FDB708-37F8-4585-93B6-F0CBE2C796E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3- </a:t>
            </a:r>
            <a:fld id="{B4706131-B307-4338-9370-B5F003CEB5ED}" type="slidenum">
              <a:rPr lang="en-US" altLang="en-US"/>
              <a:pPr/>
              <a:t>‹#›</a:t>
            </a:fld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676343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342900"/>
            <a:ext cx="2171700" cy="5753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42900"/>
            <a:ext cx="6362700" cy="5753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6D88D8-12E7-4C62-BC4B-9B566987792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3- </a:t>
            </a:r>
            <a:fld id="{0F25BB2E-58A9-4C3B-B3A1-603C20A78D8D}" type="slidenum">
              <a:rPr lang="en-US" altLang="en-US"/>
              <a:pPr/>
              <a:t>‹#›</a:t>
            </a:fld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132720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DROBO-FS\QuickDrops\JB\PPTX NG\Droplets\LightingOverlay.png">
            <a:extLst>
              <a:ext uri="{FF2B5EF4-FFF2-40B4-BE49-F238E27FC236}">
                <a16:creationId xmlns:a16="http://schemas.microsoft.com/office/drawing/2014/main" id="{4FF363EA-DF72-4655-BF47-EA9214741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75501BF-0664-444D-BE4E-71365D0EB516}"/>
              </a:ext>
            </a:extLst>
          </p:cNvPr>
          <p:cNvGrpSpPr/>
          <p:nvPr/>
        </p:nvGrpSpPr>
        <p:grpSpPr>
          <a:xfrm>
            <a:off x="1" y="1"/>
            <a:ext cx="1728788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475576-1A65-4A38-AB80-D55133AF57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8D9A4DF6-5A4E-46B6-BE71-C91BD148D1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0BCE5A21-859A-4028-9017-5BBBE688FD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0332AB5-AFCE-4FA9-ADBE-901394287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F61DF448-864C-451D-AD4B-C9A4E6A403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9A092002-819D-47B3-9A9B-5E2AFDC05E50}"/>
                </a:ext>
              </a:extLst>
            </p:cNvPr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8936FFE-8B0C-48EF-BB3E-45C0CB7D41AF}"/>
                </a:ext>
              </a:extLst>
            </p:cNvPr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D7388F0-2814-45D6-9E93-08841EF425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7990A47C-BC45-4C33-A42C-6DB286295B0D}"/>
                </a:ext>
              </a:extLst>
            </p:cNvPr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0CE8111-225F-4127-82F2-4BAC18B94EA2}"/>
                </a:ext>
              </a:extLst>
            </p:cNvPr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E806E36-AE20-4C62-BF28-917B4422E3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E98DDB56-406C-49F3-9138-9D6C721464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CC285CC-113C-4C79-94E2-2B69A03F71D9}"/>
                </a:ext>
              </a:extLst>
            </p:cNvPr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2BC7023-8456-40EC-A28D-96DC1A6880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680F4E0-CAD6-4108-94CE-93726EC1AABC}"/>
                </a:ext>
              </a:extLst>
            </p:cNvPr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F6FEF104-A97A-464E-B33B-1E0ED044BE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D513C9B9-3C39-42C5-81B1-56637793AE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75CA5D9E-72DE-40EE-B019-0AFFF06DC8D9}"/>
                </a:ext>
              </a:extLst>
            </p:cNvPr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3ECF86F2-6F59-4E52-BED4-17CB4D2834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6D3A824-1A86-425A-AB47-80E7EC1B3F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9BCD0E6-32E4-418E-964F-0690839FFA79}"/>
                </a:ext>
              </a:extLst>
            </p:cNvPr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E2BCE93-3EB4-456E-867B-7D48064190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559E3DE1-691D-4BD8-A3C7-6EA018216C98}"/>
                </a:ext>
              </a:extLst>
            </p:cNvPr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23FA6508-257C-4E7B-9D26-E60315BB88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2DD062AC-E87E-47D1-B427-D32C2080AEE3}"/>
                </a:ext>
              </a:extLst>
            </p:cNvPr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237CBACA-A144-4FDD-A3FE-628D6202A3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8EFEC964-47E5-48B3-A5B7-DDB091ED14B6}"/>
                </a:ext>
              </a:extLst>
            </p:cNvPr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2CCA6FA8-7BFE-4505-903C-238C8C9F3C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965FE4B-7AD0-4C08-B2C2-A9167710A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FA47EF1F-F14C-4016-9BCE-FD456CC7B8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5E94BFC0-E6A2-46A7-BB1C-3D207B1EAB91}"/>
                </a:ext>
              </a:extLst>
            </p:cNvPr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D6ABB635-33A3-4A07-B37D-1DD7CAF9184F}"/>
                </a:ext>
              </a:extLst>
            </p:cNvPr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A231338D-BA30-4532-B756-4D8F6C9ED0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47937392-0EBA-410E-AB48-8151BCC27007}"/>
                </a:ext>
              </a:extLst>
            </p:cNvPr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BD1A84F9-3157-43FF-B80E-D756F74EB37B}"/>
                </a:ext>
              </a:extLst>
            </p:cNvPr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4E23B8DE-EE96-447B-9207-70D6953ECA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111BF269-3D92-4B24-BECC-E6C325A59571}"/>
                </a:ext>
              </a:extLst>
            </p:cNvPr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24A9C8CA-1431-410C-A072-25AE109C22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CC6308EE-FD33-4083-B163-2F6BE14963FC}"/>
                </a:ext>
              </a:extLst>
            </p:cNvPr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90D65932-6885-4BD0-A2F0-B503B07E69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8DDDF73-A954-4948-AEFA-13D21EDF81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7EA25BC1-98BE-44E2-80B4-B73F900C0EA2}"/>
                </a:ext>
              </a:extLst>
            </p:cNvPr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E6BC8CF4-515B-436B-840F-CD1B6AEFE8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51763772-B5AE-4042-98ED-CA059D07F341}"/>
                </a:ext>
              </a:extLst>
            </p:cNvPr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B92300D0-A429-442A-96B0-48371CCC06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B1F735FF-5A4C-4C83-9020-A2563F96B6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93D190E2-B224-409F-A1E4-5D342EC9E22D}"/>
                </a:ext>
              </a:extLst>
            </p:cNvPr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DEA7D5EA-BDD7-4889-A84C-DFE9224C839D}"/>
                </a:ext>
              </a:extLst>
            </p:cNvPr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668B5AC0-235C-4D41-8A2A-509CF4677C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331751EF-4744-4A19-9FE3-89FC24E54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A55245CC-4E47-41D5-BF14-0EA607D198BE}"/>
                </a:ext>
              </a:extLst>
            </p:cNvPr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2408868E-0CC2-4610-B53C-839A5C07B3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3F0BA062-9BF9-4531-A5AE-6EA08ECC79DD}"/>
                </a:ext>
              </a:extLst>
            </p:cNvPr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4669517E-64CB-4D10-98DB-936AFCB445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7319" y="1122363"/>
            <a:ext cx="6593681" cy="238760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319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0" name="Date Placeholder 3">
            <a:extLst>
              <a:ext uri="{FF2B5EF4-FFF2-40B4-BE49-F238E27FC236}">
                <a16:creationId xmlns:a16="http://schemas.microsoft.com/office/drawing/2014/main" id="{5C2DC609-B615-4F78-AFD1-F236B2AD93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8600" y="5410200"/>
            <a:ext cx="2057400" cy="365125"/>
          </a:xfr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81E5EB7-788D-4D98-B270-433C34A8C887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CD4A43BB-5EE4-453A-86D2-CDB369D8C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6525" y="5410200"/>
            <a:ext cx="3844925" cy="365125"/>
          </a:xfr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3EE3013B-A051-4BF6-9A9C-86D1541A7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3150" y="5410200"/>
            <a:ext cx="577850" cy="365125"/>
          </a:xfrm>
        </p:spPr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97EC4F37-0C2F-49A9-BCAA-28FFB216C6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384337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4DC50-3363-4CC4-B884-E4FE8F2FC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1247E75-944C-4D26-9F64-FB1C586929CC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334FA-36D7-435F-BC77-F24A1B6A9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7D796-E81C-4C79-91AA-104E416F6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5A75F140-A6B0-4B60-9850-C4D0C3D599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000187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A44A1-E5C1-4BB1-99EE-246D359BD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63A371B-C115-4EE3-B434-9C12D3F4EA5B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CAA84-DB35-4F9B-A205-2574E1226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58DBC-C7FB-4E81-A2C9-C6132FE80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158083D1-E1C7-4BB0-B063-063137CF13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009421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3E52CE-9102-4750-83BF-0CBCF5622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8D5CD3A-B916-4F4A-8E8E-FC6D1E3EA0BD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9B1C25-9538-4249-8CD0-24B9F4B14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1D455B-FAE3-4B7A-8835-C5571A44F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3DF940C0-E194-4FA1-9896-1A7CD8B1B4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690373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515" y="2249486"/>
            <a:ext cx="3487337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6" y="2249485"/>
            <a:ext cx="348495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3B548F-8A4F-45F2-AB1C-AB28604DD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1F0FAFF-0880-4043-BA2A-CCC03C510288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9E6785-7CF3-4835-AD94-5982A8FD8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700C03-B430-4320-B898-DC481C72B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B5342BD8-DC3E-434B-AD39-E09DBD84D6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54332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138FA9-4E73-4C1E-B770-D51366A72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4ADF333-4215-4A6E-A931-AC7BCEE4C0D7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218EDD-6E0B-497C-B7BC-674D5A0B4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3C96D9-65FB-496A-9C3A-B42C19AE0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79DDEE92-D943-42CD-8EA0-2A83FA8A3B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260981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3B61A7-B264-4D05-B8C5-2556BFB25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58DA20-95B9-40F1-B468-A528067F6DAC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BFC51F-F3F5-4D3C-A416-128438A0C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8E38DC-F43D-4C5D-9356-64B510210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Arial" panose="020B0604020202020204" pitchFamily="34" charset="0"/>
              </a:defRPr>
            </a:lvl1pPr>
          </a:lstStyle>
          <a:p>
            <a:fld id="{0082EEC7-69D5-41E5-8F77-E26675125D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6286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108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02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E96700C-0569-47B8-AC0F-E3B97C12AF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48CF7A8-2A1A-450A-AAD8-21FB5F3122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50AB925-AC36-40F8-87DA-1FEFD646781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AEF4DC0-76E2-4729-A68B-B065609567C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DD0E484-83D7-4ECA-B6B2-FDE4F1E65FE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96BF34E-90FE-49CB-ABDA-743E36AAFBD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  <p:sldLayoutId id="2147484101" r:id="rId12"/>
    <p:sldLayoutId id="214748410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DROBO-FS\QuickDrops\JB\PPTX NG\Droplets\LightingOverlay.png">
            <a:extLst>
              <a:ext uri="{FF2B5EF4-FFF2-40B4-BE49-F238E27FC236}">
                <a16:creationId xmlns:a16="http://schemas.microsoft.com/office/drawing/2014/main" id="{E774289F-9AE5-490C-AE34-6BD85EB5C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Group 7">
            <a:extLst>
              <a:ext uri="{FF2B5EF4-FFF2-40B4-BE49-F238E27FC236}">
                <a16:creationId xmlns:a16="http://schemas.microsoft.com/office/drawing/2014/main" id="{B4137B3B-F48D-4D3D-974F-1CB54F4CFB39}"/>
              </a:ext>
            </a:extLst>
          </p:cNvPr>
          <p:cNvGrpSpPr>
            <a:grpSpLocks/>
          </p:cNvGrpSpPr>
          <p:nvPr/>
        </p:nvGrpSpPr>
        <p:grpSpPr bwMode="auto">
          <a:xfrm>
            <a:off x="-11113" y="0"/>
            <a:ext cx="9040813" cy="6858000"/>
            <a:chOff x="-14288" y="0"/>
            <a:chExt cx="12053888" cy="685800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968C493-30E3-4040-90CC-7D7B9F52E50D}"/>
                </a:ext>
              </a:extLst>
            </p:cNvPr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>
                <a:extLst>
                  <a:ext uri="{FF2B5EF4-FFF2-40B4-BE49-F238E27FC236}">
                    <a16:creationId xmlns:a16="http://schemas.microsoft.com/office/drawing/2014/main" id="{54682DEA-D5A5-45B8-98FD-213B47BBF6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>
                <a:extLst>
                  <a:ext uri="{FF2B5EF4-FFF2-40B4-BE49-F238E27FC236}">
                    <a16:creationId xmlns:a16="http://schemas.microsoft.com/office/drawing/2014/main" id="{DEF28CE8-359C-4C31-92BC-CE6A79A66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>
                <a:extLst>
                  <a:ext uri="{FF2B5EF4-FFF2-40B4-BE49-F238E27FC236}">
                    <a16:creationId xmlns:a16="http://schemas.microsoft.com/office/drawing/2014/main" id="{D6937F9B-324B-4E9C-9471-23C169951E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>
                <a:extLst>
                  <a:ext uri="{FF2B5EF4-FFF2-40B4-BE49-F238E27FC236}">
                    <a16:creationId xmlns:a16="http://schemas.microsoft.com/office/drawing/2014/main" id="{AFD54F76-8AFE-49C7-A22B-8BDF90283A10}"/>
                  </a:ext>
                </a:extLst>
              </p:cNvPr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>
                <a:extLst>
                  <a:ext uri="{FF2B5EF4-FFF2-40B4-BE49-F238E27FC236}">
                    <a16:creationId xmlns:a16="http://schemas.microsoft.com/office/drawing/2014/main" id="{3333C6E7-B5CD-47DC-9618-9B401A0C52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>
                <a:extLst>
                  <a:ext uri="{FF2B5EF4-FFF2-40B4-BE49-F238E27FC236}">
                    <a16:creationId xmlns:a16="http://schemas.microsoft.com/office/drawing/2014/main" id="{7C7B8220-89B7-44DF-88AC-8A3C15A45F36}"/>
                  </a:ext>
                </a:extLst>
              </p:cNvPr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>
                <a:extLst>
                  <a:ext uri="{FF2B5EF4-FFF2-40B4-BE49-F238E27FC236}">
                    <a16:creationId xmlns:a16="http://schemas.microsoft.com/office/drawing/2014/main" id="{9B6E7D48-4D9E-4699-9116-336BE9438F10}"/>
                  </a:ext>
                </a:extLst>
              </p:cNvPr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>
                <a:extLst>
                  <a:ext uri="{FF2B5EF4-FFF2-40B4-BE49-F238E27FC236}">
                    <a16:creationId xmlns:a16="http://schemas.microsoft.com/office/drawing/2014/main" id="{ABBCAD9D-6938-46F9-AE50-6FF8A14DE8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>
                <a:extLst>
                  <a:ext uri="{FF2B5EF4-FFF2-40B4-BE49-F238E27FC236}">
                    <a16:creationId xmlns:a16="http://schemas.microsoft.com/office/drawing/2014/main" id="{739FA442-3135-4385-A9EE-257F4DAD93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>
                <a:extLst>
                  <a:ext uri="{FF2B5EF4-FFF2-40B4-BE49-F238E27FC236}">
                    <a16:creationId xmlns:a16="http://schemas.microsoft.com/office/drawing/2014/main" id="{BD555751-9F10-4E58-8929-3E81AB90A959}"/>
                  </a:ext>
                </a:extLst>
              </p:cNvPr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DCFD568A-EFAC-4087-A055-04216FFF22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>
                <a:extLst>
                  <a:ext uri="{FF2B5EF4-FFF2-40B4-BE49-F238E27FC236}">
                    <a16:creationId xmlns:a16="http://schemas.microsoft.com/office/drawing/2014/main" id="{578E88D1-FDC8-40BB-A582-9D96FC0394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>
                <a:extLst>
                  <a:ext uri="{FF2B5EF4-FFF2-40B4-BE49-F238E27FC236}">
                    <a16:creationId xmlns:a16="http://schemas.microsoft.com/office/drawing/2014/main" id="{3F1B799C-8433-4B25-B202-5C900D1CB7D7}"/>
                  </a:ext>
                </a:extLst>
              </p:cNvPr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>
                <a:extLst>
                  <a:ext uri="{FF2B5EF4-FFF2-40B4-BE49-F238E27FC236}">
                    <a16:creationId xmlns:a16="http://schemas.microsoft.com/office/drawing/2014/main" id="{B9069FF9-884D-408A-BDD4-E089EEBF4C3B}"/>
                  </a:ext>
                </a:extLst>
              </p:cNvPr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>
                <a:extLst>
                  <a:ext uri="{FF2B5EF4-FFF2-40B4-BE49-F238E27FC236}">
                    <a16:creationId xmlns:a16="http://schemas.microsoft.com/office/drawing/2014/main" id="{04F276EB-4C50-4F37-BD58-859B39A62A89}"/>
                  </a:ext>
                </a:extLst>
              </p:cNvPr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>
                <a:extLst>
                  <a:ext uri="{FF2B5EF4-FFF2-40B4-BE49-F238E27FC236}">
                    <a16:creationId xmlns:a16="http://schemas.microsoft.com/office/drawing/2014/main" id="{FCC5BEB7-B72C-4D12-AE20-697828E68AA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>
                <a:extLst>
                  <a:ext uri="{FF2B5EF4-FFF2-40B4-BE49-F238E27FC236}">
                    <a16:creationId xmlns:a16="http://schemas.microsoft.com/office/drawing/2014/main" id="{EB56A01B-C263-47F4-944F-E49531A595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>
                <a:extLst>
                  <a:ext uri="{FF2B5EF4-FFF2-40B4-BE49-F238E27FC236}">
                    <a16:creationId xmlns:a16="http://schemas.microsoft.com/office/drawing/2014/main" id="{E2DBD267-12B4-4B73-B22C-DA3B40E6632A}"/>
                  </a:ext>
                </a:extLst>
              </p:cNvPr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>
                <a:extLst>
                  <a:ext uri="{FF2B5EF4-FFF2-40B4-BE49-F238E27FC236}">
                    <a16:creationId xmlns:a16="http://schemas.microsoft.com/office/drawing/2014/main" id="{0D3B6042-0345-40D6-8C44-1EA79BEAEA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>
                <a:extLst>
                  <a:ext uri="{FF2B5EF4-FFF2-40B4-BE49-F238E27FC236}">
                    <a16:creationId xmlns:a16="http://schemas.microsoft.com/office/drawing/2014/main" id="{43C21B84-9AAF-4F36-8B37-F67594584894}"/>
                  </a:ext>
                </a:extLst>
              </p:cNvPr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>
                <a:extLst>
                  <a:ext uri="{FF2B5EF4-FFF2-40B4-BE49-F238E27FC236}">
                    <a16:creationId xmlns:a16="http://schemas.microsoft.com/office/drawing/2014/main" id="{AD00B8BE-7F1B-4CF2-BFBC-0A4D1A6DCF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>
                <a:extLst>
                  <a:ext uri="{FF2B5EF4-FFF2-40B4-BE49-F238E27FC236}">
                    <a16:creationId xmlns:a16="http://schemas.microsoft.com/office/drawing/2014/main" id="{3242ED7A-5B67-45D0-A3F9-AC75CE6A5CFE}"/>
                  </a:ext>
                </a:extLst>
              </p:cNvPr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>
                <a:extLst>
                  <a:ext uri="{FF2B5EF4-FFF2-40B4-BE49-F238E27FC236}">
                    <a16:creationId xmlns:a16="http://schemas.microsoft.com/office/drawing/2014/main" id="{09AC02EC-0D17-46E5-BBBE-1AC0A47929AE}"/>
                  </a:ext>
                </a:extLst>
              </p:cNvPr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>
                <a:extLst>
                  <a:ext uri="{FF2B5EF4-FFF2-40B4-BE49-F238E27FC236}">
                    <a16:creationId xmlns:a16="http://schemas.microsoft.com/office/drawing/2014/main" id="{C5933661-80AF-40D3-845D-1AAA408D5F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>
                <a:extLst>
                  <a:ext uri="{FF2B5EF4-FFF2-40B4-BE49-F238E27FC236}">
                    <a16:creationId xmlns:a16="http://schemas.microsoft.com/office/drawing/2014/main" id="{C7CC5C51-FACE-47AD-86CC-E2634995E7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>
                <a:extLst>
                  <a:ext uri="{FF2B5EF4-FFF2-40B4-BE49-F238E27FC236}">
                    <a16:creationId xmlns:a16="http://schemas.microsoft.com/office/drawing/2014/main" id="{E382A422-3E14-4459-917C-0588E8A8DBFF}"/>
                  </a:ext>
                </a:extLst>
              </p:cNvPr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92D24AC6-C2BB-4FC5-937F-07CEDA7311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577CC55-E81B-4E02-AFCA-3CAABDC00BEA}"/>
                </a:ext>
              </a:extLst>
            </p:cNvPr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>
                <a:extLst>
                  <a:ext uri="{FF2B5EF4-FFF2-40B4-BE49-F238E27FC236}">
                    <a16:creationId xmlns:a16="http://schemas.microsoft.com/office/drawing/2014/main" id="{F4819ABE-801B-475B-9D29-CB9835E4DCF3}"/>
                  </a:ext>
                </a:extLst>
              </p:cNvPr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>
                <a:extLst>
                  <a:ext uri="{FF2B5EF4-FFF2-40B4-BE49-F238E27FC236}">
                    <a16:creationId xmlns:a16="http://schemas.microsoft.com/office/drawing/2014/main" id="{1387C1DE-910C-4B19-A606-0263D46805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>
                <a:extLst>
                  <a:ext uri="{FF2B5EF4-FFF2-40B4-BE49-F238E27FC236}">
                    <a16:creationId xmlns:a16="http://schemas.microsoft.com/office/drawing/2014/main" id="{273F0CED-C012-40A1-88C8-4585A96DF3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>
                <a:extLst>
                  <a:ext uri="{FF2B5EF4-FFF2-40B4-BE49-F238E27FC236}">
                    <a16:creationId xmlns:a16="http://schemas.microsoft.com/office/drawing/2014/main" id="{B38B1996-3230-45DC-803B-B95E7F6BEA11}"/>
                  </a:ext>
                </a:extLst>
              </p:cNvPr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>
                <a:extLst>
                  <a:ext uri="{FF2B5EF4-FFF2-40B4-BE49-F238E27FC236}">
                    <a16:creationId xmlns:a16="http://schemas.microsoft.com/office/drawing/2014/main" id="{08D932CA-9F96-4022-AE85-32AEAD3F85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>
                <a:extLst>
                  <a:ext uri="{FF2B5EF4-FFF2-40B4-BE49-F238E27FC236}">
                    <a16:creationId xmlns:a16="http://schemas.microsoft.com/office/drawing/2014/main" id="{FC9E02D6-B6A8-4D47-A03E-41CA1A9FC855}"/>
                  </a:ext>
                </a:extLst>
              </p:cNvPr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>
                <a:extLst>
                  <a:ext uri="{FF2B5EF4-FFF2-40B4-BE49-F238E27FC236}">
                    <a16:creationId xmlns:a16="http://schemas.microsoft.com/office/drawing/2014/main" id="{4D59CF31-0414-4A1C-9BA2-84B169EEBE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>
                <a:extLst>
                  <a:ext uri="{FF2B5EF4-FFF2-40B4-BE49-F238E27FC236}">
                    <a16:creationId xmlns:a16="http://schemas.microsoft.com/office/drawing/2014/main" id="{A5A65285-9516-4FDA-9FFF-BC79E11648DD}"/>
                  </a:ext>
                </a:extLst>
              </p:cNvPr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>
                <a:extLst>
                  <a:ext uri="{FF2B5EF4-FFF2-40B4-BE49-F238E27FC236}">
                    <a16:creationId xmlns:a16="http://schemas.microsoft.com/office/drawing/2014/main" id="{EA03DCFF-F3DD-417B-BB5A-160BF26F12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>
                <a:extLst>
                  <a:ext uri="{FF2B5EF4-FFF2-40B4-BE49-F238E27FC236}">
                    <a16:creationId xmlns:a16="http://schemas.microsoft.com/office/drawing/2014/main" id="{9A235610-B0CF-44C3-8658-B04BF5D14E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DD7E17-0DBB-4357-8F4B-1EA768F26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663" y="619125"/>
            <a:ext cx="7429500" cy="147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2053" name="Text Placeholder 2">
            <a:extLst>
              <a:ext uri="{FF2B5EF4-FFF2-40B4-BE49-F238E27FC236}">
                <a16:creationId xmlns:a16="http://schemas.microsoft.com/office/drawing/2014/main" id="{EE6BDDFE-04F2-4013-A691-BDE8F226DB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55663" y="2249488"/>
            <a:ext cx="7429500" cy="35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66279-4119-4FD2-9823-73D14DF67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92763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prstClr val="white">
                    <a:tint val="75000"/>
                  </a:prstClr>
                </a:solidFill>
                <a:latin typeface="Tw Cen MT"/>
                <a:cs typeface="+mn-cs"/>
              </a:defRPr>
            </a:lvl1pPr>
          </a:lstStyle>
          <a:p>
            <a:pPr>
              <a:defRPr/>
            </a:pPr>
            <a:fld id="{43C7CBF7-C264-4C9E-BF9E-4AB976A0CCC0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22109-698D-441C-8F9D-FE92D89659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5663" y="5883275"/>
            <a:ext cx="4679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050" cap="all" baseline="0">
                <a:solidFill>
                  <a:prstClr val="white">
                    <a:tint val="75000"/>
                  </a:prstClr>
                </a:solidFill>
                <a:latin typeface="Tw Cen M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CB6EF-7C69-4524-AB0E-570C828A7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07313" y="5883275"/>
            <a:ext cx="577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 eaLnBrk="1" hangingPunct="1">
              <a:defRPr sz="1000">
                <a:solidFill>
                  <a:srgbClr val="FFFFFF"/>
                </a:solidFill>
                <a:latin typeface="Tw Cen MT" panose="020B0602020104020603" pitchFamily="34" charset="0"/>
              </a:defRPr>
            </a:lvl1pPr>
          </a:lstStyle>
          <a:p>
            <a:fld id="{B7703BB5-854D-443F-BFA4-C0775611125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  <p:sldLayoutId id="2147484114" r:id="rId12"/>
    <p:sldLayoutId id="2147484115" r:id="rId13"/>
    <p:sldLayoutId id="2147484116" r:id="rId14"/>
    <p:sldLayoutId id="2147484117" r:id="rId15"/>
    <p:sldLayoutId id="2147484118" r:id="rId16"/>
    <p:sldLayoutId id="2147484119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DROBO-FS\QuickDrops\JB\PPTX NG\Droplets\LightingOverlay.png">
            <a:extLst>
              <a:ext uri="{FF2B5EF4-FFF2-40B4-BE49-F238E27FC236}">
                <a16:creationId xmlns:a16="http://schemas.microsoft.com/office/drawing/2014/main" id="{B2B42C57-AF08-4C2E-BAB8-EA5AA0EB3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5" name="Group 7">
            <a:extLst>
              <a:ext uri="{FF2B5EF4-FFF2-40B4-BE49-F238E27FC236}">
                <a16:creationId xmlns:a16="http://schemas.microsoft.com/office/drawing/2014/main" id="{70A0D75D-479F-4107-B73E-D40B316D6336}"/>
              </a:ext>
            </a:extLst>
          </p:cNvPr>
          <p:cNvGrpSpPr>
            <a:grpSpLocks/>
          </p:cNvGrpSpPr>
          <p:nvPr/>
        </p:nvGrpSpPr>
        <p:grpSpPr bwMode="auto">
          <a:xfrm>
            <a:off x="-11113" y="0"/>
            <a:ext cx="9040813" cy="6858000"/>
            <a:chOff x="-14288" y="0"/>
            <a:chExt cx="12053888" cy="685800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E6A51D1-CEA9-4E76-83DA-14C2AA1FE7E3}"/>
                </a:ext>
              </a:extLst>
            </p:cNvPr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>
                <a:extLst>
                  <a:ext uri="{FF2B5EF4-FFF2-40B4-BE49-F238E27FC236}">
                    <a16:creationId xmlns:a16="http://schemas.microsoft.com/office/drawing/2014/main" id="{FEBB0650-AF21-42BE-861E-28913275D7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>
                <a:extLst>
                  <a:ext uri="{FF2B5EF4-FFF2-40B4-BE49-F238E27FC236}">
                    <a16:creationId xmlns:a16="http://schemas.microsoft.com/office/drawing/2014/main" id="{A8782663-8D5D-4FCE-861A-346B0F0820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>
                <a:extLst>
                  <a:ext uri="{FF2B5EF4-FFF2-40B4-BE49-F238E27FC236}">
                    <a16:creationId xmlns:a16="http://schemas.microsoft.com/office/drawing/2014/main" id="{D9FA4BDB-F352-4907-8CAB-109828733C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>
                <a:extLst>
                  <a:ext uri="{FF2B5EF4-FFF2-40B4-BE49-F238E27FC236}">
                    <a16:creationId xmlns:a16="http://schemas.microsoft.com/office/drawing/2014/main" id="{959E5BBC-53E1-45D0-B410-9CEB7742B47E}"/>
                  </a:ext>
                </a:extLst>
              </p:cNvPr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>
                <a:extLst>
                  <a:ext uri="{FF2B5EF4-FFF2-40B4-BE49-F238E27FC236}">
                    <a16:creationId xmlns:a16="http://schemas.microsoft.com/office/drawing/2014/main" id="{BE8EBD6C-08BC-433D-B6D9-C18E4ABCA4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>
                <a:extLst>
                  <a:ext uri="{FF2B5EF4-FFF2-40B4-BE49-F238E27FC236}">
                    <a16:creationId xmlns:a16="http://schemas.microsoft.com/office/drawing/2014/main" id="{E69BAFE9-5879-4CDD-A007-E1B7A41B7B90}"/>
                  </a:ext>
                </a:extLst>
              </p:cNvPr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>
                <a:extLst>
                  <a:ext uri="{FF2B5EF4-FFF2-40B4-BE49-F238E27FC236}">
                    <a16:creationId xmlns:a16="http://schemas.microsoft.com/office/drawing/2014/main" id="{E1549B14-A874-4AAE-962A-CDF0F93E0E10}"/>
                  </a:ext>
                </a:extLst>
              </p:cNvPr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>
                <a:extLst>
                  <a:ext uri="{FF2B5EF4-FFF2-40B4-BE49-F238E27FC236}">
                    <a16:creationId xmlns:a16="http://schemas.microsoft.com/office/drawing/2014/main" id="{873EB24B-7BAD-46C6-81B5-873848A781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>
                <a:extLst>
                  <a:ext uri="{FF2B5EF4-FFF2-40B4-BE49-F238E27FC236}">
                    <a16:creationId xmlns:a16="http://schemas.microsoft.com/office/drawing/2014/main" id="{76A4BDED-30E2-4324-92DE-C160BE51EB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>
                <a:extLst>
                  <a:ext uri="{FF2B5EF4-FFF2-40B4-BE49-F238E27FC236}">
                    <a16:creationId xmlns:a16="http://schemas.microsoft.com/office/drawing/2014/main" id="{E140A631-FEDD-402D-880F-28158968E0DD}"/>
                  </a:ext>
                </a:extLst>
              </p:cNvPr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23E88C92-1706-402D-AB9F-9227716974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>
                <a:extLst>
                  <a:ext uri="{FF2B5EF4-FFF2-40B4-BE49-F238E27FC236}">
                    <a16:creationId xmlns:a16="http://schemas.microsoft.com/office/drawing/2014/main" id="{16E3D5C0-3D4A-499C-9A85-CFBC6281FD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>
                <a:extLst>
                  <a:ext uri="{FF2B5EF4-FFF2-40B4-BE49-F238E27FC236}">
                    <a16:creationId xmlns:a16="http://schemas.microsoft.com/office/drawing/2014/main" id="{C52CFBDA-F137-44CA-B1C5-DABBC66015D0}"/>
                  </a:ext>
                </a:extLst>
              </p:cNvPr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>
                <a:extLst>
                  <a:ext uri="{FF2B5EF4-FFF2-40B4-BE49-F238E27FC236}">
                    <a16:creationId xmlns:a16="http://schemas.microsoft.com/office/drawing/2014/main" id="{C5B06455-0EA6-4730-8C1F-AF7A361D02AB}"/>
                  </a:ext>
                </a:extLst>
              </p:cNvPr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>
                <a:extLst>
                  <a:ext uri="{FF2B5EF4-FFF2-40B4-BE49-F238E27FC236}">
                    <a16:creationId xmlns:a16="http://schemas.microsoft.com/office/drawing/2014/main" id="{069C20A3-7119-4E22-B93B-E7A208A31D18}"/>
                  </a:ext>
                </a:extLst>
              </p:cNvPr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>
                <a:extLst>
                  <a:ext uri="{FF2B5EF4-FFF2-40B4-BE49-F238E27FC236}">
                    <a16:creationId xmlns:a16="http://schemas.microsoft.com/office/drawing/2014/main" id="{08D24206-BCF5-4DEB-97A2-5BBCEE4BFC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>
                <a:extLst>
                  <a:ext uri="{FF2B5EF4-FFF2-40B4-BE49-F238E27FC236}">
                    <a16:creationId xmlns:a16="http://schemas.microsoft.com/office/drawing/2014/main" id="{FC0D9A2B-1364-4DCA-B35F-F75D3AB106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>
                <a:extLst>
                  <a:ext uri="{FF2B5EF4-FFF2-40B4-BE49-F238E27FC236}">
                    <a16:creationId xmlns:a16="http://schemas.microsoft.com/office/drawing/2014/main" id="{1F1CC4EA-62D4-4E24-B92D-49E17E784C94}"/>
                  </a:ext>
                </a:extLst>
              </p:cNvPr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>
                <a:extLst>
                  <a:ext uri="{FF2B5EF4-FFF2-40B4-BE49-F238E27FC236}">
                    <a16:creationId xmlns:a16="http://schemas.microsoft.com/office/drawing/2014/main" id="{EC1C2F66-EAEF-4160-9318-3D48894C3D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>
                <a:extLst>
                  <a:ext uri="{FF2B5EF4-FFF2-40B4-BE49-F238E27FC236}">
                    <a16:creationId xmlns:a16="http://schemas.microsoft.com/office/drawing/2014/main" id="{01D620A4-791C-41AB-8076-8854B970B335}"/>
                  </a:ext>
                </a:extLst>
              </p:cNvPr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>
                <a:extLst>
                  <a:ext uri="{FF2B5EF4-FFF2-40B4-BE49-F238E27FC236}">
                    <a16:creationId xmlns:a16="http://schemas.microsoft.com/office/drawing/2014/main" id="{8E3002D3-85FF-4D10-98B2-9270D31889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>
                <a:extLst>
                  <a:ext uri="{FF2B5EF4-FFF2-40B4-BE49-F238E27FC236}">
                    <a16:creationId xmlns:a16="http://schemas.microsoft.com/office/drawing/2014/main" id="{ACEAD09C-FAF9-4ED1-AE44-384A68A022C6}"/>
                  </a:ext>
                </a:extLst>
              </p:cNvPr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>
                <a:extLst>
                  <a:ext uri="{FF2B5EF4-FFF2-40B4-BE49-F238E27FC236}">
                    <a16:creationId xmlns:a16="http://schemas.microsoft.com/office/drawing/2014/main" id="{FE9EA85F-3270-4FCE-8CC0-FF251E74E5AE}"/>
                  </a:ext>
                </a:extLst>
              </p:cNvPr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>
                <a:extLst>
                  <a:ext uri="{FF2B5EF4-FFF2-40B4-BE49-F238E27FC236}">
                    <a16:creationId xmlns:a16="http://schemas.microsoft.com/office/drawing/2014/main" id="{E9538147-A93D-4F47-ABAF-42E7B788A3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>
                <a:extLst>
                  <a:ext uri="{FF2B5EF4-FFF2-40B4-BE49-F238E27FC236}">
                    <a16:creationId xmlns:a16="http://schemas.microsoft.com/office/drawing/2014/main" id="{7A42E9B8-9BC9-4CAA-B588-F35167482E3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>
                <a:extLst>
                  <a:ext uri="{FF2B5EF4-FFF2-40B4-BE49-F238E27FC236}">
                    <a16:creationId xmlns:a16="http://schemas.microsoft.com/office/drawing/2014/main" id="{B0E6A52C-EBFE-47B8-AD57-F8E99F1ED276}"/>
                  </a:ext>
                </a:extLst>
              </p:cNvPr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6BC42287-0E1C-4B7D-9F83-A2F8742F1A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CE40AC5-DA5D-4A3F-AC9E-E5741290FDF8}"/>
                </a:ext>
              </a:extLst>
            </p:cNvPr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>
                <a:extLst>
                  <a:ext uri="{FF2B5EF4-FFF2-40B4-BE49-F238E27FC236}">
                    <a16:creationId xmlns:a16="http://schemas.microsoft.com/office/drawing/2014/main" id="{A4C869FF-93AF-46C1-B680-F157549D90F3}"/>
                  </a:ext>
                </a:extLst>
              </p:cNvPr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>
                <a:extLst>
                  <a:ext uri="{FF2B5EF4-FFF2-40B4-BE49-F238E27FC236}">
                    <a16:creationId xmlns:a16="http://schemas.microsoft.com/office/drawing/2014/main" id="{81924350-AF85-4491-BCC6-73A3CC3507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>
                <a:extLst>
                  <a:ext uri="{FF2B5EF4-FFF2-40B4-BE49-F238E27FC236}">
                    <a16:creationId xmlns:a16="http://schemas.microsoft.com/office/drawing/2014/main" id="{60B4B61D-46E2-4BAE-AB51-CA74766B3C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>
                <a:extLst>
                  <a:ext uri="{FF2B5EF4-FFF2-40B4-BE49-F238E27FC236}">
                    <a16:creationId xmlns:a16="http://schemas.microsoft.com/office/drawing/2014/main" id="{9B81C40C-5896-4618-93DE-0E47779717DA}"/>
                  </a:ext>
                </a:extLst>
              </p:cNvPr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>
                <a:extLst>
                  <a:ext uri="{FF2B5EF4-FFF2-40B4-BE49-F238E27FC236}">
                    <a16:creationId xmlns:a16="http://schemas.microsoft.com/office/drawing/2014/main" id="{F798B231-D440-4C8B-915C-5C600E8D00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>
                <a:extLst>
                  <a:ext uri="{FF2B5EF4-FFF2-40B4-BE49-F238E27FC236}">
                    <a16:creationId xmlns:a16="http://schemas.microsoft.com/office/drawing/2014/main" id="{86AAA7AB-97B0-4A79-95B6-3E3010F83D42}"/>
                  </a:ext>
                </a:extLst>
              </p:cNvPr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>
                <a:extLst>
                  <a:ext uri="{FF2B5EF4-FFF2-40B4-BE49-F238E27FC236}">
                    <a16:creationId xmlns:a16="http://schemas.microsoft.com/office/drawing/2014/main" id="{2AA869AF-0435-4FE4-BECC-CF7E5569CC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>
                <a:extLst>
                  <a:ext uri="{FF2B5EF4-FFF2-40B4-BE49-F238E27FC236}">
                    <a16:creationId xmlns:a16="http://schemas.microsoft.com/office/drawing/2014/main" id="{1233BDBD-4C78-4AFC-A99C-9A619D37FE68}"/>
                  </a:ext>
                </a:extLst>
              </p:cNvPr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>
                <a:extLst>
                  <a:ext uri="{FF2B5EF4-FFF2-40B4-BE49-F238E27FC236}">
                    <a16:creationId xmlns:a16="http://schemas.microsoft.com/office/drawing/2014/main" id="{CFFB6141-FED8-4BC7-948E-902DB85B40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>
                <a:extLst>
                  <a:ext uri="{FF2B5EF4-FFF2-40B4-BE49-F238E27FC236}">
                    <a16:creationId xmlns:a16="http://schemas.microsoft.com/office/drawing/2014/main" id="{0E0BF51D-79CC-41B6-8037-678FD3B3FF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BA019C-251B-4EA3-B0C4-58CF7C59D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663" y="619125"/>
            <a:ext cx="7429500" cy="147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077" name="Text Placeholder 2">
            <a:extLst>
              <a:ext uri="{FF2B5EF4-FFF2-40B4-BE49-F238E27FC236}">
                <a16:creationId xmlns:a16="http://schemas.microsoft.com/office/drawing/2014/main" id="{0638DE2F-15D1-46E6-A8C8-2BFB44D99E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55663" y="2249488"/>
            <a:ext cx="7429500" cy="35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C6FC4-D213-4B08-AE6A-4E834D3E04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92763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prstClr val="white">
                    <a:tint val="75000"/>
                  </a:prstClr>
                </a:solidFill>
                <a:latin typeface="Tw Cen MT"/>
                <a:cs typeface="+mn-cs"/>
              </a:defRPr>
            </a:lvl1pPr>
          </a:lstStyle>
          <a:p>
            <a:pPr>
              <a:defRPr/>
            </a:pPr>
            <a:fld id="{2B07F8E8-7965-4685-A357-4A0F735F6338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5A9AB-4546-4CD7-86EF-7915670D0A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5663" y="5883275"/>
            <a:ext cx="4679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050" cap="all" baseline="0">
                <a:solidFill>
                  <a:prstClr val="white">
                    <a:tint val="75000"/>
                  </a:prstClr>
                </a:solidFill>
                <a:latin typeface="Tw Cen M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32006-7156-4331-BD9C-4347BEF2BD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07313" y="5883275"/>
            <a:ext cx="577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 eaLnBrk="1" hangingPunct="1">
              <a:defRPr sz="1000">
                <a:solidFill>
                  <a:srgbClr val="FFFFFF"/>
                </a:solidFill>
                <a:latin typeface="Tw Cen MT" panose="020B0602020104020603" pitchFamily="34" charset="0"/>
              </a:defRPr>
            </a:lvl1pPr>
          </a:lstStyle>
          <a:p>
            <a:fld id="{5329944A-7E0A-4B3F-B65D-F950B9E002D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129" r:id="rId10"/>
    <p:sldLayoutId id="2147484130" r:id="rId11"/>
    <p:sldLayoutId id="2147484131" r:id="rId12"/>
    <p:sldLayoutId id="2147484132" r:id="rId13"/>
    <p:sldLayoutId id="2147484133" r:id="rId14"/>
    <p:sldLayoutId id="2147484134" r:id="rId15"/>
    <p:sldLayoutId id="2147484135" r:id="rId16"/>
    <p:sldLayoutId id="2147484136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DROBO-FS\QuickDrops\JB\PPTX NG\Droplets\LightingOverlay.png">
            <a:extLst>
              <a:ext uri="{FF2B5EF4-FFF2-40B4-BE49-F238E27FC236}">
                <a16:creationId xmlns:a16="http://schemas.microsoft.com/office/drawing/2014/main" id="{A65EA144-9149-4230-9D91-0A6E3B430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9" name="Group 7">
            <a:extLst>
              <a:ext uri="{FF2B5EF4-FFF2-40B4-BE49-F238E27FC236}">
                <a16:creationId xmlns:a16="http://schemas.microsoft.com/office/drawing/2014/main" id="{5B76D9A3-D2D1-4730-A506-B105C79AD545}"/>
              </a:ext>
            </a:extLst>
          </p:cNvPr>
          <p:cNvGrpSpPr>
            <a:grpSpLocks/>
          </p:cNvGrpSpPr>
          <p:nvPr/>
        </p:nvGrpSpPr>
        <p:grpSpPr bwMode="auto">
          <a:xfrm>
            <a:off x="-11113" y="0"/>
            <a:ext cx="9040813" cy="6858000"/>
            <a:chOff x="-14288" y="0"/>
            <a:chExt cx="12053888" cy="685800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D4BEE91-0CEC-4DA3-815C-672C2953B2B2}"/>
                </a:ext>
              </a:extLst>
            </p:cNvPr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>
                <a:extLst>
                  <a:ext uri="{FF2B5EF4-FFF2-40B4-BE49-F238E27FC236}">
                    <a16:creationId xmlns:a16="http://schemas.microsoft.com/office/drawing/2014/main" id="{EC6A495A-50C7-4E38-A3AA-0C98030260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>
                <a:extLst>
                  <a:ext uri="{FF2B5EF4-FFF2-40B4-BE49-F238E27FC236}">
                    <a16:creationId xmlns:a16="http://schemas.microsoft.com/office/drawing/2014/main" id="{2E8F5606-93F0-4C04-9BBC-50012C9EE8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>
                <a:extLst>
                  <a:ext uri="{FF2B5EF4-FFF2-40B4-BE49-F238E27FC236}">
                    <a16:creationId xmlns:a16="http://schemas.microsoft.com/office/drawing/2014/main" id="{01C87ECD-2476-405D-A1CB-DE002A753D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>
                <a:extLst>
                  <a:ext uri="{FF2B5EF4-FFF2-40B4-BE49-F238E27FC236}">
                    <a16:creationId xmlns:a16="http://schemas.microsoft.com/office/drawing/2014/main" id="{919F62C1-4DAD-4F96-956A-493336D1B45C}"/>
                  </a:ext>
                </a:extLst>
              </p:cNvPr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>
                <a:extLst>
                  <a:ext uri="{FF2B5EF4-FFF2-40B4-BE49-F238E27FC236}">
                    <a16:creationId xmlns:a16="http://schemas.microsoft.com/office/drawing/2014/main" id="{0DB01334-82C4-4BAC-8265-37EA865E2F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>
                <a:extLst>
                  <a:ext uri="{FF2B5EF4-FFF2-40B4-BE49-F238E27FC236}">
                    <a16:creationId xmlns:a16="http://schemas.microsoft.com/office/drawing/2014/main" id="{43E26E42-CC31-4BE7-A825-214247C03D47}"/>
                  </a:ext>
                </a:extLst>
              </p:cNvPr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>
                <a:extLst>
                  <a:ext uri="{FF2B5EF4-FFF2-40B4-BE49-F238E27FC236}">
                    <a16:creationId xmlns:a16="http://schemas.microsoft.com/office/drawing/2014/main" id="{9EBB2681-62A2-4417-9A03-1394A4E20E8A}"/>
                  </a:ext>
                </a:extLst>
              </p:cNvPr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>
                <a:extLst>
                  <a:ext uri="{FF2B5EF4-FFF2-40B4-BE49-F238E27FC236}">
                    <a16:creationId xmlns:a16="http://schemas.microsoft.com/office/drawing/2014/main" id="{7FBF7CF7-108B-45A3-BDD1-3590B5D06E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>
                <a:extLst>
                  <a:ext uri="{FF2B5EF4-FFF2-40B4-BE49-F238E27FC236}">
                    <a16:creationId xmlns:a16="http://schemas.microsoft.com/office/drawing/2014/main" id="{314DF5B6-93F9-4D6F-A74E-4EC65433A6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>
                <a:extLst>
                  <a:ext uri="{FF2B5EF4-FFF2-40B4-BE49-F238E27FC236}">
                    <a16:creationId xmlns:a16="http://schemas.microsoft.com/office/drawing/2014/main" id="{758A40DD-F05E-40B4-92D4-456AABD40A72}"/>
                  </a:ext>
                </a:extLst>
              </p:cNvPr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30312282-06D3-48D6-A0D7-822D019CF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>
                <a:extLst>
                  <a:ext uri="{FF2B5EF4-FFF2-40B4-BE49-F238E27FC236}">
                    <a16:creationId xmlns:a16="http://schemas.microsoft.com/office/drawing/2014/main" id="{F8610792-26B4-4614-8E5C-CAFBCBD3F7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>
                <a:extLst>
                  <a:ext uri="{FF2B5EF4-FFF2-40B4-BE49-F238E27FC236}">
                    <a16:creationId xmlns:a16="http://schemas.microsoft.com/office/drawing/2014/main" id="{82247898-C69B-4875-8DA3-D61F978B9209}"/>
                  </a:ext>
                </a:extLst>
              </p:cNvPr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>
                <a:extLst>
                  <a:ext uri="{FF2B5EF4-FFF2-40B4-BE49-F238E27FC236}">
                    <a16:creationId xmlns:a16="http://schemas.microsoft.com/office/drawing/2014/main" id="{18617223-7AD2-43A9-AB29-E87395A8597F}"/>
                  </a:ext>
                </a:extLst>
              </p:cNvPr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>
                <a:extLst>
                  <a:ext uri="{FF2B5EF4-FFF2-40B4-BE49-F238E27FC236}">
                    <a16:creationId xmlns:a16="http://schemas.microsoft.com/office/drawing/2014/main" id="{6C273277-9446-4A03-92A1-D0E4C9432707}"/>
                  </a:ext>
                </a:extLst>
              </p:cNvPr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>
                <a:extLst>
                  <a:ext uri="{FF2B5EF4-FFF2-40B4-BE49-F238E27FC236}">
                    <a16:creationId xmlns:a16="http://schemas.microsoft.com/office/drawing/2014/main" id="{170E204A-8EE5-4B02-B7E7-673599695E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>
                <a:extLst>
                  <a:ext uri="{FF2B5EF4-FFF2-40B4-BE49-F238E27FC236}">
                    <a16:creationId xmlns:a16="http://schemas.microsoft.com/office/drawing/2014/main" id="{49D86800-BD7E-435E-98A6-63B4FDCD3A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>
                <a:extLst>
                  <a:ext uri="{FF2B5EF4-FFF2-40B4-BE49-F238E27FC236}">
                    <a16:creationId xmlns:a16="http://schemas.microsoft.com/office/drawing/2014/main" id="{8063D072-B660-4D09-998F-A9DD5A1586B7}"/>
                  </a:ext>
                </a:extLst>
              </p:cNvPr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>
                <a:extLst>
                  <a:ext uri="{FF2B5EF4-FFF2-40B4-BE49-F238E27FC236}">
                    <a16:creationId xmlns:a16="http://schemas.microsoft.com/office/drawing/2014/main" id="{41382CBA-2C8B-4CB2-8A8C-D230A57A22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>
                <a:extLst>
                  <a:ext uri="{FF2B5EF4-FFF2-40B4-BE49-F238E27FC236}">
                    <a16:creationId xmlns:a16="http://schemas.microsoft.com/office/drawing/2014/main" id="{E4D52172-2517-4CB1-9354-1128D4A98F63}"/>
                  </a:ext>
                </a:extLst>
              </p:cNvPr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>
                <a:extLst>
                  <a:ext uri="{FF2B5EF4-FFF2-40B4-BE49-F238E27FC236}">
                    <a16:creationId xmlns:a16="http://schemas.microsoft.com/office/drawing/2014/main" id="{6AB86BC9-341C-46EE-8EAA-A4F8D07F0A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>
                <a:extLst>
                  <a:ext uri="{FF2B5EF4-FFF2-40B4-BE49-F238E27FC236}">
                    <a16:creationId xmlns:a16="http://schemas.microsoft.com/office/drawing/2014/main" id="{C57961FA-EFBE-4FA1-9A3A-9F55EC720734}"/>
                  </a:ext>
                </a:extLst>
              </p:cNvPr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>
                <a:extLst>
                  <a:ext uri="{FF2B5EF4-FFF2-40B4-BE49-F238E27FC236}">
                    <a16:creationId xmlns:a16="http://schemas.microsoft.com/office/drawing/2014/main" id="{223769A4-93F7-4C10-85BF-FABD860DEF73}"/>
                  </a:ext>
                </a:extLst>
              </p:cNvPr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>
                <a:extLst>
                  <a:ext uri="{FF2B5EF4-FFF2-40B4-BE49-F238E27FC236}">
                    <a16:creationId xmlns:a16="http://schemas.microsoft.com/office/drawing/2014/main" id="{0BCF34A4-F1F0-44F8-8264-E874AF6495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>
                <a:extLst>
                  <a:ext uri="{FF2B5EF4-FFF2-40B4-BE49-F238E27FC236}">
                    <a16:creationId xmlns:a16="http://schemas.microsoft.com/office/drawing/2014/main" id="{95ED0372-46D0-43E8-A6BA-98336CE4D3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>
                <a:extLst>
                  <a:ext uri="{FF2B5EF4-FFF2-40B4-BE49-F238E27FC236}">
                    <a16:creationId xmlns:a16="http://schemas.microsoft.com/office/drawing/2014/main" id="{4282FDEA-8F77-4D02-B431-0B37878B7487}"/>
                  </a:ext>
                </a:extLst>
              </p:cNvPr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4E9117CF-6D2C-4936-9294-067CB4E016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AA3BDB8-8674-431E-80CE-68CE7D2AF09C}"/>
                </a:ext>
              </a:extLst>
            </p:cNvPr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>
                <a:extLst>
                  <a:ext uri="{FF2B5EF4-FFF2-40B4-BE49-F238E27FC236}">
                    <a16:creationId xmlns:a16="http://schemas.microsoft.com/office/drawing/2014/main" id="{E808E368-1DF5-442E-9328-A42E3004696C}"/>
                  </a:ext>
                </a:extLst>
              </p:cNvPr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>
                <a:extLst>
                  <a:ext uri="{FF2B5EF4-FFF2-40B4-BE49-F238E27FC236}">
                    <a16:creationId xmlns:a16="http://schemas.microsoft.com/office/drawing/2014/main" id="{AAA7F632-02E4-4335-899A-A7DED10947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>
                <a:extLst>
                  <a:ext uri="{FF2B5EF4-FFF2-40B4-BE49-F238E27FC236}">
                    <a16:creationId xmlns:a16="http://schemas.microsoft.com/office/drawing/2014/main" id="{C40CB124-B681-41FC-8014-4F647F53A5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>
                <a:extLst>
                  <a:ext uri="{FF2B5EF4-FFF2-40B4-BE49-F238E27FC236}">
                    <a16:creationId xmlns:a16="http://schemas.microsoft.com/office/drawing/2014/main" id="{2D548056-E62A-4731-9115-5D5F2BD099FC}"/>
                  </a:ext>
                </a:extLst>
              </p:cNvPr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>
                <a:extLst>
                  <a:ext uri="{FF2B5EF4-FFF2-40B4-BE49-F238E27FC236}">
                    <a16:creationId xmlns:a16="http://schemas.microsoft.com/office/drawing/2014/main" id="{ADC9988D-1128-471E-8176-43D0FB40FD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>
                <a:extLst>
                  <a:ext uri="{FF2B5EF4-FFF2-40B4-BE49-F238E27FC236}">
                    <a16:creationId xmlns:a16="http://schemas.microsoft.com/office/drawing/2014/main" id="{6F0194DD-EF4F-4A9F-9B86-063D5DF7DB55}"/>
                  </a:ext>
                </a:extLst>
              </p:cNvPr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>
                <a:extLst>
                  <a:ext uri="{FF2B5EF4-FFF2-40B4-BE49-F238E27FC236}">
                    <a16:creationId xmlns:a16="http://schemas.microsoft.com/office/drawing/2014/main" id="{A1849ACD-6560-49C4-AD01-F967084CDF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>
                <a:extLst>
                  <a:ext uri="{FF2B5EF4-FFF2-40B4-BE49-F238E27FC236}">
                    <a16:creationId xmlns:a16="http://schemas.microsoft.com/office/drawing/2014/main" id="{7D353F67-FA8D-4150-ADC3-755CAD8B15B0}"/>
                  </a:ext>
                </a:extLst>
              </p:cNvPr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>
                <a:extLst>
                  <a:ext uri="{FF2B5EF4-FFF2-40B4-BE49-F238E27FC236}">
                    <a16:creationId xmlns:a16="http://schemas.microsoft.com/office/drawing/2014/main" id="{7E773FF4-7919-4198-9B6C-C1BB64239A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>
                <a:extLst>
                  <a:ext uri="{FF2B5EF4-FFF2-40B4-BE49-F238E27FC236}">
                    <a16:creationId xmlns:a16="http://schemas.microsoft.com/office/drawing/2014/main" id="{A9F6F2EE-6760-4821-9A51-0E79A753DF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4C5B71-C6BB-442E-A627-76E8FC14F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663" y="619125"/>
            <a:ext cx="7429500" cy="147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4101" name="Text Placeholder 2">
            <a:extLst>
              <a:ext uri="{FF2B5EF4-FFF2-40B4-BE49-F238E27FC236}">
                <a16:creationId xmlns:a16="http://schemas.microsoft.com/office/drawing/2014/main" id="{34F4BD65-799B-49E7-BA19-D5B9250F45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55663" y="2249488"/>
            <a:ext cx="7429500" cy="35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54D16-2080-410A-8EE8-404A7665D4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92763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prstClr val="white">
                    <a:tint val="75000"/>
                  </a:prstClr>
                </a:solidFill>
                <a:latin typeface="Tw Cen MT"/>
                <a:cs typeface="+mn-cs"/>
              </a:defRPr>
            </a:lvl1pPr>
          </a:lstStyle>
          <a:p>
            <a:pPr>
              <a:defRPr/>
            </a:pPr>
            <a:fld id="{5AFF0F44-373C-4EB9-B974-578F16C9D4B2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F8BE2-9659-4F0D-B7CD-3B871E7A5E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5663" y="5883275"/>
            <a:ext cx="4679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050" cap="all" baseline="0">
                <a:solidFill>
                  <a:prstClr val="white">
                    <a:tint val="75000"/>
                  </a:prstClr>
                </a:solidFill>
                <a:latin typeface="Tw Cen M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A2821-6A33-46B7-8246-26FB432521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07313" y="5883275"/>
            <a:ext cx="577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 eaLnBrk="1" hangingPunct="1">
              <a:defRPr sz="1000">
                <a:solidFill>
                  <a:srgbClr val="FFFFFF"/>
                </a:solidFill>
                <a:latin typeface="Tw Cen MT" panose="020B0602020104020603" pitchFamily="34" charset="0"/>
              </a:defRPr>
            </a:lvl1pPr>
          </a:lstStyle>
          <a:p>
            <a:fld id="{3C3EBEA1-F252-4012-9BA0-D839029A5DE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  <p:sldLayoutId id="2147484148" r:id="rId12"/>
    <p:sldLayoutId id="2147484149" r:id="rId13"/>
    <p:sldLayoutId id="2147484150" r:id="rId14"/>
    <p:sldLayoutId id="2147484151" r:id="rId15"/>
    <p:sldLayoutId id="2147484152" r:id="rId16"/>
    <p:sldLayoutId id="2147484153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DROBO-FS\QuickDrops\JB\PPTX NG\Droplets\LightingOverlay.png">
            <a:extLst>
              <a:ext uri="{FF2B5EF4-FFF2-40B4-BE49-F238E27FC236}">
                <a16:creationId xmlns:a16="http://schemas.microsoft.com/office/drawing/2014/main" id="{542C36E8-4C46-4904-B36F-7E4971EFE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3" name="Group 7">
            <a:extLst>
              <a:ext uri="{FF2B5EF4-FFF2-40B4-BE49-F238E27FC236}">
                <a16:creationId xmlns:a16="http://schemas.microsoft.com/office/drawing/2014/main" id="{C692C16B-278D-4554-ADF2-DB0E0102ADA1}"/>
              </a:ext>
            </a:extLst>
          </p:cNvPr>
          <p:cNvGrpSpPr>
            <a:grpSpLocks/>
          </p:cNvGrpSpPr>
          <p:nvPr/>
        </p:nvGrpSpPr>
        <p:grpSpPr bwMode="auto">
          <a:xfrm>
            <a:off x="-11113" y="0"/>
            <a:ext cx="9040813" cy="6858000"/>
            <a:chOff x="-14288" y="0"/>
            <a:chExt cx="12053888" cy="685800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E9FD3DC-710D-4A92-924F-CCFB7C4A3E71}"/>
                </a:ext>
              </a:extLst>
            </p:cNvPr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>
                <a:extLst>
                  <a:ext uri="{FF2B5EF4-FFF2-40B4-BE49-F238E27FC236}">
                    <a16:creationId xmlns:a16="http://schemas.microsoft.com/office/drawing/2014/main" id="{C02F93AE-58CD-40B5-95ED-AFB0A15DEF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>
                <a:extLst>
                  <a:ext uri="{FF2B5EF4-FFF2-40B4-BE49-F238E27FC236}">
                    <a16:creationId xmlns:a16="http://schemas.microsoft.com/office/drawing/2014/main" id="{A832BE5F-F79B-4876-A967-67CD127048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>
                <a:extLst>
                  <a:ext uri="{FF2B5EF4-FFF2-40B4-BE49-F238E27FC236}">
                    <a16:creationId xmlns:a16="http://schemas.microsoft.com/office/drawing/2014/main" id="{208FE987-B6A7-493A-BB74-C1B7254556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>
                <a:extLst>
                  <a:ext uri="{FF2B5EF4-FFF2-40B4-BE49-F238E27FC236}">
                    <a16:creationId xmlns:a16="http://schemas.microsoft.com/office/drawing/2014/main" id="{7E7A6AD4-FCA9-441A-AE84-E1E2C132CDDE}"/>
                  </a:ext>
                </a:extLst>
              </p:cNvPr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>
                <a:extLst>
                  <a:ext uri="{FF2B5EF4-FFF2-40B4-BE49-F238E27FC236}">
                    <a16:creationId xmlns:a16="http://schemas.microsoft.com/office/drawing/2014/main" id="{347F279D-15C1-471C-B20E-31A76B3511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>
                <a:extLst>
                  <a:ext uri="{FF2B5EF4-FFF2-40B4-BE49-F238E27FC236}">
                    <a16:creationId xmlns:a16="http://schemas.microsoft.com/office/drawing/2014/main" id="{CA888422-79B5-430F-94BC-A04E601C1C26}"/>
                  </a:ext>
                </a:extLst>
              </p:cNvPr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>
                <a:extLst>
                  <a:ext uri="{FF2B5EF4-FFF2-40B4-BE49-F238E27FC236}">
                    <a16:creationId xmlns:a16="http://schemas.microsoft.com/office/drawing/2014/main" id="{15A2888D-BA01-40FD-95D1-21F4F5D8B8A3}"/>
                  </a:ext>
                </a:extLst>
              </p:cNvPr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>
                <a:extLst>
                  <a:ext uri="{FF2B5EF4-FFF2-40B4-BE49-F238E27FC236}">
                    <a16:creationId xmlns:a16="http://schemas.microsoft.com/office/drawing/2014/main" id="{81994371-180F-4002-BF71-8600E20D7F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>
                <a:extLst>
                  <a:ext uri="{FF2B5EF4-FFF2-40B4-BE49-F238E27FC236}">
                    <a16:creationId xmlns:a16="http://schemas.microsoft.com/office/drawing/2014/main" id="{04E065B1-F275-48B7-B2D2-059E3172FB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>
                <a:extLst>
                  <a:ext uri="{FF2B5EF4-FFF2-40B4-BE49-F238E27FC236}">
                    <a16:creationId xmlns:a16="http://schemas.microsoft.com/office/drawing/2014/main" id="{93677433-B8EA-4777-A91E-AB372449DA6A}"/>
                  </a:ext>
                </a:extLst>
              </p:cNvPr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C0CEB42E-4E73-4EBD-8747-E7EB48AB31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>
                <a:extLst>
                  <a:ext uri="{FF2B5EF4-FFF2-40B4-BE49-F238E27FC236}">
                    <a16:creationId xmlns:a16="http://schemas.microsoft.com/office/drawing/2014/main" id="{6ED916F6-0C6A-453B-B527-47BA09E864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>
                <a:extLst>
                  <a:ext uri="{FF2B5EF4-FFF2-40B4-BE49-F238E27FC236}">
                    <a16:creationId xmlns:a16="http://schemas.microsoft.com/office/drawing/2014/main" id="{D4B4E305-1251-4B2A-B2D1-3D34591B4ECC}"/>
                  </a:ext>
                </a:extLst>
              </p:cNvPr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>
                <a:extLst>
                  <a:ext uri="{FF2B5EF4-FFF2-40B4-BE49-F238E27FC236}">
                    <a16:creationId xmlns:a16="http://schemas.microsoft.com/office/drawing/2014/main" id="{6B0DB19A-E019-4BD8-B971-C5C2D9193399}"/>
                  </a:ext>
                </a:extLst>
              </p:cNvPr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>
                <a:extLst>
                  <a:ext uri="{FF2B5EF4-FFF2-40B4-BE49-F238E27FC236}">
                    <a16:creationId xmlns:a16="http://schemas.microsoft.com/office/drawing/2014/main" id="{7532301E-01F1-4359-A496-9BC5D84E8EBF}"/>
                  </a:ext>
                </a:extLst>
              </p:cNvPr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>
                <a:extLst>
                  <a:ext uri="{FF2B5EF4-FFF2-40B4-BE49-F238E27FC236}">
                    <a16:creationId xmlns:a16="http://schemas.microsoft.com/office/drawing/2014/main" id="{A11A698D-A089-4572-A6E4-AFDC49C7DCB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>
                <a:extLst>
                  <a:ext uri="{FF2B5EF4-FFF2-40B4-BE49-F238E27FC236}">
                    <a16:creationId xmlns:a16="http://schemas.microsoft.com/office/drawing/2014/main" id="{8FE84284-20E5-4759-AEF1-08658CA539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>
                <a:extLst>
                  <a:ext uri="{FF2B5EF4-FFF2-40B4-BE49-F238E27FC236}">
                    <a16:creationId xmlns:a16="http://schemas.microsoft.com/office/drawing/2014/main" id="{1CB335C7-2774-4399-994F-9BFE6B0B8371}"/>
                  </a:ext>
                </a:extLst>
              </p:cNvPr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>
                <a:extLst>
                  <a:ext uri="{FF2B5EF4-FFF2-40B4-BE49-F238E27FC236}">
                    <a16:creationId xmlns:a16="http://schemas.microsoft.com/office/drawing/2014/main" id="{CF982B20-A16C-47D2-B0ED-951F1E6CF0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>
                <a:extLst>
                  <a:ext uri="{FF2B5EF4-FFF2-40B4-BE49-F238E27FC236}">
                    <a16:creationId xmlns:a16="http://schemas.microsoft.com/office/drawing/2014/main" id="{816DDE95-EEB8-4AF0-A28E-65AA9EF9303C}"/>
                  </a:ext>
                </a:extLst>
              </p:cNvPr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>
                <a:extLst>
                  <a:ext uri="{FF2B5EF4-FFF2-40B4-BE49-F238E27FC236}">
                    <a16:creationId xmlns:a16="http://schemas.microsoft.com/office/drawing/2014/main" id="{3756AE68-17B3-4232-83E0-1D85A10F24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>
                <a:extLst>
                  <a:ext uri="{FF2B5EF4-FFF2-40B4-BE49-F238E27FC236}">
                    <a16:creationId xmlns:a16="http://schemas.microsoft.com/office/drawing/2014/main" id="{81B661E0-B195-4AF4-BAB3-FE0066C536AD}"/>
                  </a:ext>
                </a:extLst>
              </p:cNvPr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>
                <a:extLst>
                  <a:ext uri="{FF2B5EF4-FFF2-40B4-BE49-F238E27FC236}">
                    <a16:creationId xmlns:a16="http://schemas.microsoft.com/office/drawing/2014/main" id="{0B77DD59-7F7D-4855-8776-6AD0F15C4A2F}"/>
                  </a:ext>
                </a:extLst>
              </p:cNvPr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>
                <a:extLst>
                  <a:ext uri="{FF2B5EF4-FFF2-40B4-BE49-F238E27FC236}">
                    <a16:creationId xmlns:a16="http://schemas.microsoft.com/office/drawing/2014/main" id="{89D98330-32CD-4AD0-A102-0642F374F1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>
                <a:extLst>
                  <a:ext uri="{FF2B5EF4-FFF2-40B4-BE49-F238E27FC236}">
                    <a16:creationId xmlns:a16="http://schemas.microsoft.com/office/drawing/2014/main" id="{927C8E93-C9D8-44F1-AE24-CF4D966BE2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>
                <a:extLst>
                  <a:ext uri="{FF2B5EF4-FFF2-40B4-BE49-F238E27FC236}">
                    <a16:creationId xmlns:a16="http://schemas.microsoft.com/office/drawing/2014/main" id="{6C8AE6E2-815A-4DAE-B296-96C74804FDDC}"/>
                  </a:ext>
                </a:extLst>
              </p:cNvPr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53BB5564-9070-482D-8551-57DDBFD8C5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1C9339A-BB08-4FA7-8587-19D8C9EC5C1A}"/>
                </a:ext>
              </a:extLst>
            </p:cNvPr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>
                <a:extLst>
                  <a:ext uri="{FF2B5EF4-FFF2-40B4-BE49-F238E27FC236}">
                    <a16:creationId xmlns:a16="http://schemas.microsoft.com/office/drawing/2014/main" id="{586615D3-1515-4916-AAEB-2D4E634F7C24}"/>
                  </a:ext>
                </a:extLst>
              </p:cNvPr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>
                <a:extLst>
                  <a:ext uri="{FF2B5EF4-FFF2-40B4-BE49-F238E27FC236}">
                    <a16:creationId xmlns:a16="http://schemas.microsoft.com/office/drawing/2014/main" id="{379ECFB0-1FDB-41E4-A125-C8036CFFC8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>
                <a:extLst>
                  <a:ext uri="{FF2B5EF4-FFF2-40B4-BE49-F238E27FC236}">
                    <a16:creationId xmlns:a16="http://schemas.microsoft.com/office/drawing/2014/main" id="{CE5A3C7E-5873-4F84-9541-708CADF76F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>
                <a:extLst>
                  <a:ext uri="{FF2B5EF4-FFF2-40B4-BE49-F238E27FC236}">
                    <a16:creationId xmlns:a16="http://schemas.microsoft.com/office/drawing/2014/main" id="{04DE07E5-DC34-4D8C-967C-AAFB41E2D3E7}"/>
                  </a:ext>
                </a:extLst>
              </p:cNvPr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>
                <a:extLst>
                  <a:ext uri="{FF2B5EF4-FFF2-40B4-BE49-F238E27FC236}">
                    <a16:creationId xmlns:a16="http://schemas.microsoft.com/office/drawing/2014/main" id="{95940C46-1DBC-4DE0-B776-8A444A4DAB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>
                <a:extLst>
                  <a:ext uri="{FF2B5EF4-FFF2-40B4-BE49-F238E27FC236}">
                    <a16:creationId xmlns:a16="http://schemas.microsoft.com/office/drawing/2014/main" id="{29C713F2-805A-4B53-99CC-E4B6EDF563AC}"/>
                  </a:ext>
                </a:extLst>
              </p:cNvPr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>
                <a:extLst>
                  <a:ext uri="{FF2B5EF4-FFF2-40B4-BE49-F238E27FC236}">
                    <a16:creationId xmlns:a16="http://schemas.microsoft.com/office/drawing/2014/main" id="{F602A441-6D82-4AA1-BD9C-258F54505C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>
                <a:extLst>
                  <a:ext uri="{FF2B5EF4-FFF2-40B4-BE49-F238E27FC236}">
                    <a16:creationId xmlns:a16="http://schemas.microsoft.com/office/drawing/2014/main" id="{716A95BB-1574-49C4-BFA9-4714E8A4ED5F}"/>
                  </a:ext>
                </a:extLst>
              </p:cNvPr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>
                <a:extLst>
                  <a:ext uri="{FF2B5EF4-FFF2-40B4-BE49-F238E27FC236}">
                    <a16:creationId xmlns:a16="http://schemas.microsoft.com/office/drawing/2014/main" id="{753F5CF6-28F2-4C2F-9031-4340470DEA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>
                <a:extLst>
                  <a:ext uri="{FF2B5EF4-FFF2-40B4-BE49-F238E27FC236}">
                    <a16:creationId xmlns:a16="http://schemas.microsoft.com/office/drawing/2014/main" id="{97F62852-EE17-4E73-BDF1-02D6610D7A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A79D4C-BF3E-4A4A-AF0E-9DA5F08A5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663" y="619125"/>
            <a:ext cx="7429500" cy="147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5125" name="Text Placeholder 2">
            <a:extLst>
              <a:ext uri="{FF2B5EF4-FFF2-40B4-BE49-F238E27FC236}">
                <a16:creationId xmlns:a16="http://schemas.microsoft.com/office/drawing/2014/main" id="{A1BD5C92-D948-42CA-AC64-696B2EE415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55663" y="2249488"/>
            <a:ext cx="7429500" cy="35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D6488-7DC4-40A8-A677-FC046A9CB6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92763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prstClr val="white">
                    <a:tint val="75000"/>
                  </a:prstClr>
                </a:solidFill>
                <a:latin typeface="Tw Cen MT"/>
              </a:defRPr>
            </a:lvl1pPr>
          </a:lstStyle>
          <a:p>
            <a:pPr>
              <a:defRPr/>
            </a:pPr>
            <a:fld id="{CD583BC7-32EC-48EC-8237-882829733DE0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A4ABC-CCCD-4945-9A9B-CEE0D8B78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5663" y="5883275"/>
            <a:ext cx="4679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050" cap="all" baseline="0">
                <a:solidFill>
                  <a:prstClr val="white">
                    <a:tint val="75000"/>
                  </a:prstClr>
                </a:solidFill>
                <a:latin typeface="Tw Cen M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1480C-CBDA-4DC5-B168-F253505A17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07313" y="5883275"/>
            <a:ext cx="577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 eaLnBrk="1" hangingPunct="1">
              <a:defRPr sz="1000">
                <a:solidFill>
                  <a:srgbClr val="FFFFFF"/>
                </a:solidFill>
                <a:latin typeface="Tw Cen MT" panose="020B0602020104020603" pitchFamily="34" charset="0"/>
              </a:defRPr>
            </a:lvl1pPr>
          </a:lstStyle>
          <a:p>
            <a:fld id="{1E15CD2A-25E6-4F29-A489-4DF13BF2290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  <p:sldLayoutId id="2147484165" r:id="rId12"/>
    <p:sldLayoutId id="2147484166" r:id="rId13"/>
    <p:sldLayoutId id="2147484167" r:id="rId14"/>
    <p:sldLayoutId id="2147484168" r:id="rId15"/>
    <p:sldLayoutId id="2147484169" r:id="rId16"/>
    <p:sldLayoutId id="2147484170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D14E995-35F6-4DCA-901B-1F790B312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225" y="295275"/>
            <a:ext cx="8810625" cy="62769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dirty="0">
              <a:solidFill>
                <a:srgbClr val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4D174D9-E1F3-45D4-8A90-018409E16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50" y="-9525"/>
            <a:ext cx="304800" cy="6867525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dirty="0">
              <a:solidFill>
                <a:srgbClr val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66AF51AC-6A50-4759-B14B-8304AEA967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42900"/>
            <a:ext cx="8686800" cy="457200"/>
          </a:xfrm>
          <a:prstGeom prst="rect">
            <a:avLst/>
          </a:prstGeom>
          <a:solidFill>
            <a:srgbClr val="D2CFDB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3740837F-6CB7-4FFD-8F38-6DB4BE6B28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Text Box 6">
            <a:extLst>
              <a:ext uri="{FF2B5EF4-FFF2-40B4-BE49-F238E27FC236}">
                <a16:creationId xmlns:a16="http://schemas.microsoft.com/office/drawing/2014/main" id="{EF7578A6-B4F0-418C-A16D-A73732083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599238"/>
            <a:ext cx="6457950" cy="2921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300" i="1">
                <a:solidFill>
                  <a:srgbClr val="000000"/>
                </a:solidFill>
                <a:latin typeface="Book Antiqua" panose="02040602050305030304" pitchFamily="18" charset="0"/>
                <a:cs typeface="+mn-cs"/>
              </a:rPr>
              <a:t>Copyright © 2015 McGraw-Hill Education.  Permission required for reproduction or display.</a:t>
            </a:r>
          </a:p>
        </p:txBody>
      </p:sp>
      <p:sp>
        <p:nvSpPr>
          <p:cNvPr id="1031" name="Text Box 7">
            <a:extLst>
              <a:ext uri="{FF2B5EF4-FFF2-40B4-BE49-F238E27FC236}">
                <a16:creationId xmlns:a16="http://schemas.microsoft.com/office/drawing/2014/main" id="{7DFFA21A-7724-40D7-A57F-ADEA8DD0A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-146050"/>
            <a:ext cx="5830888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>
                <a:solidFill>
                  <a:srgbClr val="595959"/>
                </a:solidFill>
                <a:latin typeface="Arial" charset="0"/>
                <a:ea typeface="MS PGothic" pitchFamily="34" charset="-128"/>
                <a:cs typeface="+mn-cs"/>
              </a:rPr>
              <a:t>MECHANICS OF MATERIALS</a:t>
            </a:r>
          </a:p>
        </p:txBody>
      </p:sp>
      <p:sp>
        <p:nvSpPr>
          <p:cNvPr id="1032" name="Text Box 8">
            <a:extLst>
              <a:ext uri="{FF2B5EF4-FFF2-40B4-BE49-F238E27FC236}">
                <a16:creationId xmlns:a16="http://schemas.microsoft.com/office/drawing/2014/main" id="{5ACCBDDE-0874-427A-8E80-994A403B4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9538" y="-47625"/>
            <a:ext cx="461963" cy="690563"/>
          </a:xfrm>
          <a:prstGeom prst="rect">
            <a:avLst/>
          </a:prstGeom>
          <a:noFill/>
          <a:ln>
            <a:noFill/>
          </a:ln>
          <a:effectLst/>
        </p:spPr>
        <p:txBody>
          <a:bodyPr vert="eaVert"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750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ea typeface="MS PGothic" pitchFamily="34" charset="-128"/>
                <a:cs typeface="+mn-cs"/>
              </a:rPr>
              <a:t>Seventh</a:t>
            </a:r>
          </a:p>
          <a:p>
            <a:pPr eaLnBrk="1" hangingPunct="1">
              <a:lnSpc>
                <a:spcPct val="75000"/>
              </a:lnSpc>
              <a:defRPr/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ea typeface="MS PGothic" pitchFamily="34" charset="-128"/>
                <a:cs typeface="+mn-cs"/>
              </a:rPr>
              <a:t>Edition</a:t>
            </a:r>
          </a:p>
        </p:txBody>
      </p:sp>
      <p:sp>
        <p:nvSpPr>
          <p:cNvPr id="1033" name="Text Box 9">
            <a:extLst>
              <a:ext uri="{FF2B5EF4-FFF2-40B4-BE49-F238E27FC236}">
                <a16:creationId xmlns:a16="http://schemas.microsoft.com/office/drawing/2014/main" id="{E2BEB16D-BDD8-46C3-A06B-C68EF1BA3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9975" y="19050"/>
            <a:ext cx="3567113" cy="4032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  <a:defRPr/>
            </a:pPr>
            <a:r>
              <a:rPr lang="en-US" altLang="en-US" sz="1200" b="1">
                <a:solidFill>
                  <a:srgbClr val="CC0000"/>
                </a:solidFill>
                <a:latin typeface="Arial" panose="020B0604020202020204" pitchFamily="34" charset="0"/>
                <a:cs typeface="+mn-cs"/>
              </a:rPr>
              <a:t>Beer  </a:t>
            </a:r>
            <a:r>
              <a:rPr lang="en-US" altLang="en-US" sz="1200" b="1">
                <a:solidFill>
                  <a:srgbClr val="CC0000"/>
                </a:solidFill>
                <a:latin typeface="Arial" panose="020B0604020202020204" pitchFamily="34" charset="0"/>
              </a:rPr>
              <a:t>•</a:t>
            </a:r>
            <a:r>
              <a:rPr lang="en-US" altLang="en-US" sz="1200" b="1">
                <a:solidFill>
                  <a:srgbClr val="CC0000"/>
                </a:solidFill>
                <a:latin typeface="Arial" panose="020B0604020202020204" pitchFamily="34" charset="0"/>
                <a:cs typeface="+mn-cs"/>
              </a:rPr>
              <a:t>  Johnston  </a:t>
            </a:r>
            <a:r>
              <a:rPr lang="en-US" altLang="en-US" sz="1200" b="1">
                <a:solidFill>
                  <a:srgbClr val="CC0000"/>
                </a:solidFill>
                <a:latin typeface="Arial" panose="020B0604020202020204" pitchFamily="34" charset="0"/>
              </a:rPr>
              <a:t>• </a:t>
            </a:r>
            <a:r>
              <a:rPr lang="en-US" altLang="en-US" sz="1200" b="1">
                <a:solidFill>
                  <a:srgbClr val="CC0000"/>
                </a:solidFill>
                <a:latin typeface="Arial" panose="020B0604020202020204" pitchFamily="34" charset="0"/>
                <a:cs typeface="+mn-cs"/>
              </a:rPr>
              <a:t> DeWolf  </a:t>
            </a:r>
            <a:r>
              <a:rPr lang="en-US" altLang="en-US" sz="1200" b="1">
                <a:solidFill>
                  <a:srgbClr val="CC0000"/>
                </a:solidFill>
                <a:latin typeface="Arial" panose="020B0604020202020204" pitchFamily="34" charset="0"/>
              </a:rPr>
              <a:t>• </a:t>
            </a:r>
            <a:r>
              <a:rPr lang="en-US" altLang="en-US" sz="1200" b="1">
                <a:solidFill>
                  <a:srgbClr val="CC0000"/>
                </a:solidFill>
                <a:latin typeface="Arial" panose="020B0604020202020204" pitchFamily="34" charset="0"/>
                <a:cs typeface="+mn-cs"/>
              </a:rPr>
              <a:t> Mazurek</a:t>
            </a:r>
          </a:p>
          <a:p>
            <a:pPr eaLnBrk="1" hangingPunct="1">
              <a:lnSpc>
                <a:spcPct val="85000"/>
              </a:lnSpc>
              <a:defRPr/>
            </a:pPr>
            <a:endParaRPr lang="en-US" altLang="en-US" sz="1200" b="1">
              <a:solidFill>
                <a:srgbClr val="006666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86027" name="Rectangle 11">
            <a:extLst>
              <a:ext uri="{FF2B5EF4-FFF2-40B4-BE49-F238E27FC236}">
                <a16:creationId xmlns:a16="http://schemas.microsoft.com/office/drawing/2014/main" id="{98AA2759-1347-4888-B39B-126403521DE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1788" y="6589713"/>
            <a:ext cx="914400" cy="228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AB9589"/>
                </a:solidFill>
                <a:ea typeface="MS PGothic" panose="020B0600070205080204" pitchFamily="34" charset="-128"/>
              </a:defRPr>
            </a:lvl1pPr>
          </a:lstStyle>
          <a:p>
            <a:r>
              <a:rPr lang="en-US" altLang="en-US"/>
              <a:t>3- </a:t>
            </a:r>
            <a:fld id="{DC01EF31-C3C0-4292-BD60-9DC5E275F8CE}" type="slidenum">
              <a:rPr lang="en-US" altLang="en-US"/>
              <a:pPr/>
              <a:t>‹#›</a:t>
            </a:fld>
            <a:r>
              <a:rPr lang="en-US" altLang="en-US"/>
              <a:t> </a:t>
            </a:r>
          </a:p>
        </p:txBody>
      </p:sp>
      <p:pic>
        <p:nvPicPr>
          <p:cNvPr id="6155" name="Picture 12">
            <a:extLst>
              <a:ext uri="{FF2B5EF4-FFF2-40B4-BE49-F238E27FC236}">
                <a16:creationId xmlns:a16="http://schemas.microsoft.com/office/drawing/2014/main" id="{390825BA-67E9-457A-BD41-076D978BC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6556375"/>
            <a:ext cx="3111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  <p:sldLayoutId id="2147484174" r:id="rId4"/>
    <p:sldLayoutId id="2147484175" r:id="rId5"/>
    <p:sldLayoutId id="2147484176" r:id="rId6"/>
    <p:sldLayoutId id="2147484177" r:id="rId7"/>
    <p:sldLayoutId id="2147484178" r:id="rId8"/>
    <p:sldLayoutId id="2147484179" r:id="rId9"/>
    <p:sldLayoutId id="2147484180" r:id="rId10"/>
    <p:sldLayoutId id="214748418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ea typeface="MS PGothic" panose="020B0600070205080204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DROBO-FS\QuickDrops\JB\PPTX NG\Droplets\LightingOverlay.png">
            <a:extLst>
              <a:ext uri="{FF2B5EF4-FFF2-40B4-BE49-F238E27FC236}">
                <a16:creationId xmlns:a16="http://schemas.microsoft.com/office/drawing/2014/main" id="{ECFE5457-BDD6-45FB-901C-0E5A4FEEC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1" name="Group 7">
            <a:extLst>
              <a:ext uri="{FF2B5EF4-FFF2-40B4-BE49-F238E27FC236}">
                <a16:creationId xmlns:a16="http://schemas.microsoft.com/office/drawing/2014/main" id="{56E7AAD8-CB5D-40AD-B5A0-DEA50E373831}"/>
              </a:ext>
            </a:extLst>
          </p:cNvPr>
          <p:cNvGrpSpPr>
            <a:grpSpLocks/>
          </p:cNvGrpSpPr>
          <p:nvPr/>
        </p:nvGrpSpPr>
        <p:grpSpPr bwMode="auto">
          <a:xfrm>
            <a:off x="-11113" y="0"/>
            <a:ext cx="9040813" cy="6858000"/>
            <a:chOff x="-14288" y="0"/>
            <a:chExt cx="12053888" cy="685800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B58998E-A2B7-4E14-8062-1A32B006616E}"/>
                </a:ext>
              </a:extLst>
            </p:cNvPr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>
                <a:extLst>
                  <a:ext uri="{FF2B5EF4-FFF2-40B4-BE49-F238E27FC236}">
                    <a16:creationId xmlns:a16="http://schemas.microsoft.com/office/drawing/2014/main" id="{44697517-A2CB-4E8D-A5B8-D51A6B9D3B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>
                <a:extLst>
                  <a:ext uri="{FF2B5EF4-FFF2-40B4-BE49-F238E27FC236}">
                    <a16:creationId xmlns:a16="http://schemas.microsoft.com/office/drawing/2014/main" id="{51BDD2F4-E680-4973-B8A5-08B800AEE0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>
                <a:extLst>
                  <a:ext uri="{FF2B5EF4-FFF2-40B4-BE49-F238E27FC236}">
                    <a16:creationId xmlns:a16="http://schemas.microsoft.com/office/drawing/2014/main" id="{A7A42212-647C-47C7-8F12-99BE962ED2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>
                <a:extLst>
                  <a:ext uri="{FF2B5EF4-FFF2-40B4-BE49-F238E27FC236}">
                    <a16:creationId xmlns:a16="http://schemas.microsoft.com/office/drawing/2014/main" id="{31A6D7F7-5871-48B9-A1E1-B6852A20BE39}"/>
                  </a:ext>
                </a:extLst>
              </p:cNvPr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>
                <a:extLst>
                  <a:ext uri="{FF2B5EF4-FFF2-40B4-BE49-F238E27FC236}">
                    <a16:creationId xmlns:a16="http://schemas.microsoft.com/office/drawing/2014/main" id="{F49682C2-B940-4F73-81D9-9D73FA795B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>
                <a:extLst>
                  <a:ext uri="{FF2B5EF4-FFF2-40B4-BE49-F238E27FC236}">
                    <a16:creationId xmlns:a16="http://schemas.microsoft.com/office/drawing/2014/main" id="{C035A43F-6E95-4651-AD4B-0C52D332E05E}"/>
                  </a:ext>
                </a:extLst>
              </p:cNvPr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>
                <a:extLst>
                  <a:ext uri="{FF2B5EF4-FFF2-40B4-BE49-F238E27FC236}">
                    <a16:creationId xmlns:a16="http://schemas.microsoft.com/office/drawing/2014/main" id="{28742E70-4895-4D25-87FE-DDD337A3A1E7}"/>
                  </a:ext>
                </a:extLst>
              </p:cNvPr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>
                <a:extLst>
                  <a:ext uri="{FF2B5EF4-FFF2-40B4-BE49-F238E27FC236}">
                    <a16:creationId xmlns:a16="http://schemas.microsoft.com/office/drawing/2014/main" id="{6162F349-023A-4B83-B63E-1D690B5E21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>
                <a:extLst>
                  <a:ext uri="{FF2B5EF4-FFF2-40B4-BE49-F238E27FC236}">
                    <a16:creationId xmlns:a16="http://schemas.microsoft.com/office/drawing/2014/main" id="{71F34081-37DA-43E9-9721-079973FE56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>
                <a:extLst>
                  <a:ext uri="{FF2B5EF4-FFF2-40B4-BE49-F238E27FC236}">
                    <a16:creationId xmlns:a16="http://schemas.microsoft.com/office/drawing/2014/main" id="{BAB9301D-7ABD-4C00-B1E9-E91C348735AC}"/>
                  </a:ext>
                </a:extLst>
              </p:cNvPr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85DE293D-DD1B-4D77-8381-00651EE38F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>
                <a:extLst>
                  <a:ext uri="{FF2B5EF4-FFF2-40B4-BE49-F238E27FC236}">
                    <a16:creationId xmlns:a16="http://schemas.microsoft.com/office/drawing/2014/main" id="{E60D8A45-BD53-4CC3-8669-F2858C006C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>
                <a:extLst>
                  <a:ext uri="{FF2B5EF4-FFF2-40B4-BE49-F238E27FC236}">
                    <a16:creationId xmlns:a16="http://schemas.microsoft.com/office/drawing/2014/main" id="{3C6B29EB-4FD9-4DB8-A23B-60FEA0C141FC}"/>
                  </a:ext>
                </a:extLst>
              </p:cNvPr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>
                <a:extLst>
                  <a:ext uri="{FF2B5EF4-FFF2-40B4-BE49-F238E27FC236}">
                    <a16:creationId xmlns:a16="http://schemas.microsoft.com/office/drawing/2014/main" id="{7B76811B-8D9E-4669-8265-FB1A0328F1A0}"/>
                  </a:ext>
                </a:extLst>
              </p:cNvPr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>
                <a:extLst>
                  <a:ext uri="{FF2B5EF4-FFF2-40B4-BE49-F238E27FC236}">
                    <a16:creationId xmlns:a16="http://schemas.microsoft.com/office/drawing/2014/main" id="{B00837C4-151C-4827-8B42-D7B0B8F6FD75}"/>
                  </a:ext>
                </a:extLst>
              </p:cNvPr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>
                <a:extLst>
                  <a:ext uri="{FF2B5EF4-FFF2-40B4-BE49-F238E27FC236}">
                    <a16:creationId xmlns:a16="http://schemas.microsoft.com/office/drawing/2014/main" id="{CEC66B10-4F02-4F7C-AE53-38799463BE4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>
                <a:extLst>
                  <a:ext uri="{FF2B5EF4-FFF2-40B4-BE49-F238E27FC236}">
                    <a16:creationId xmlns:a16="http://schemas.microsoft.com/office/drawing/2014/main" id="{CBDA7080-878D-4D9F-9E22-3AC9DD4265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>
                <a:extLst>
                  <a:ext uri="{FF2B5EF4-FFF2-40B4-BE49-F238E27FC236}">
                    <a16:creationId xmlns:a16="http://schemas.microsoft.com/office/drawing/2014/main" id="{E24B34C0-D0EC-4972-9C3C-5814D8A67BE6}"/>
                  </a:ext>
                </a:extLst>
              </p:cNvPr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>
                <a:extLst>
                  <a:ext uri="{FF2B5EF4-FFF2-40B4-BE49-F238E27FC236}">
                    <a16:creationId xmlns:a16="http://schemas.microsoft.com/office/drawing/2014/main" id="{2DDEEEDC-C9C2-493A-9B7A-D42206C08E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>
                <a:extLst>
                  <a:ext uri="{FF2B5EF4-FFF2-40B4-BE49-F238E27FC236}">
                    <a16:creationId xmlns:a16="http://schemas.microsoft.com/office/drawing/2014/main" id="{8C384117-CC60-426E-B7ED-D9ACEF563F96}"/>
                  </a:ext>
                </a:extLst>
              </p:cNvPr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>
                <a:extLst>
                  <a:ext uri="{FF2B5EF4-FFF2-40B4-BE49-F238E27FC236}">
                    <a16:creationId xmlns:a16="http://schemas.microsoft.com/office/drawing/2014/main" id="{38F602B0-0D47-4B04-B7F8-39FDBDDAEA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>
                <a:extLst>
                  <a:ext uri="{FF2B5EF4-FFF2-40B4-BE49-F238E27FC236}">
                    <a16:creationId xmlns:a16="http://schemas.microsoft.com/office/drawing/2014/main" id="{1F6694DB-8A90-47CF-AE7E-94F7E34C5AD3}"/>
                  </a:ext>
                </a:extLst>
              </p:cNvPr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>
                <a:extLst>
                  <a:ext uri="{FF2B5EF4-FFF2-40B4-BE49-F238E27FC236}">
                    <a16:creationId xmlns:a16="http://schemas.microsoft.com/office/drawing/2014/main" id="{5F5FC8BA-9F14-43E6-90D0-B9B2D471BD4F}"/>
                  </a:ext>
                </a:extLst>
              </p:cNvPr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>
                <a:extLst>
                  <a:ext uri="{FF2B5EF4-FFF2-40B4-BE49-F238E27FC236}">
                    <a16:creationId xmlns:a16="http://schemas.microsoft.com/office/drawing/2014/main" id="{2705AEF6-962F-4ABD-A3AB-1C76F2F792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>
                <a:extLst>
                  <a:ext uri="{FF2B5EF4-FFF2-40B4-BE49-F238E27FC236}">
                    <a16:creationId xmlns:a16="http://schemas.microsoft.com/office/drawing/2014/main" id="{7BA25304-80A0-41AC-9BFE-39958B2693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>
                <a:extLst>
                  <a:ext uri="{FF2B5EF4-FFF2-40B4-BE49-F238E27FC236}">
                    <a16:creationId xmlns:a16="http://schemas.microsoft.com/office/drawing/2014/main" id="{B32466C2-83EB-422F-B881-1F7F6F4AC9C0}"/>
                  </a:ext>
                </a:extLst>
              </p:cNvPr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7B7DF6D3-D57E-42E2-B712-BF36084684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C53DF3C-79C8-46D4-9B36-7B6BCFF94684}"/>
                </a:ext>
              </a:extLst>
            </p:cNvPr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>
                <a:extLst>
                  <a:ext uri="{FF2B5EF4-FFF2-40B4-BE49-F238E27FC236}">
                    <a16:creationId xmlns:a16="http://schemas.microsoft.com/office/drawing/2014/main" id="{295C3DAC-733F-4731-A74F-3576C1F327CB}"/>
                  </a:ext>
                </a:extLst>
              </p:cNvPr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>
                <a:extLst>
                  <a:ext uri="{FF2B5EF4-FFF2-40B4-BE49-F238E27FC236}">
                    <a16:creationId xmlns:a16="http://schemas.microsoft.com/office/drawing/2014/main" id="{C3E3E524-124E-489C-B435-76924ECE50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>
                <a:extLst>
                  <a:ext uri="{FF2B5EF4-FFF2-40B4-BE49-F238E27FC236}">
                    <a16:creationId xmlns:a16="http://schemas.microsoft.com/office/drawing/2014/main" id="{BD2FF9C1-4A8F-45DA-A394-C732FC2F2D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>
                <a:extLst>
                  <a:ext uri="{FF2B5EF4-FFF2-40B4-BE49-F238E27FC236}">
                    <a16:creationId xmlns:a16="http://schemas.microsoft.com/office/drawing/2014/main" id="{2DB97423-7CCA-459D-A687-8AE638D0941E}"/>
                  </a:ext>
                </a:extLst>
              </p:cNvPr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>
                <a:extLst>
                  <a:ext uri="{FF2B5EF4-FFF2-40B4-BE49-F238E27FC236}">
                    <a16:creationId xmlns:a16="http://schemas.microsoft.com/office/drawing/2014/main" id="{AB457428-25BC-4D48-9CC1-4CB5876D5C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>
                <a:extLst>
                  <a:ext uri="{FF2B5EF4-FFF2-40B4-BE49-F238E27FC236}">
                    <a16:creationId xmlns:a16="http://schemas.microsoft.com/office/drawing/2014/main" id="{E24ADCBD-2BFE-4C01-BB03-3ECAD7C3C80F}"/>
                  </a:ext>
                </a:extLst>
              </p:cNvPr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>
                <a:extLst>
                  <a:ext uri="{FF2B5EF4-FFF2-40B4-BE49-F238E27FC236}">
                    <a16:creationId xmlns:a16="http://schemas.microsoft.com/office/drawing/2014/main" id="{427F891E-A392-4406-990C-8041B0D145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>
                <a:extLst>
                  <a:ext uri="{FF2B5EF4-FFF2-40B4-BE49-F238E27FC236}">
                    <a16:creationId xmlns:a16="http://schemas.microsoft.com/office/drawing/2014/main" id="{8F4CF85F-7B29-467F-93B9-A3EE1999739F}"/>
                  </a:ext>
                </a:extLst>
              </p:cNvPr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>
                <a:extLst>
                  <a:ext uri="{FF2B5EF4-FFF2-40B4-BE49-F238E27FC236}">
                    <a16:creationId xmlns:a16="http://schemas.microsoft.com/office/drawing/2014/main" id="{3E8D6021-C806-480E-8539-BA2DCDEA08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>
                <a:extLst>
                  <a:ext uri="{FF2B5EF4-FFF2-40B4-BE49-F238E27FC236}">
                    <a16:creationId xmlns:a16="http://schemas.microsoft.com/office/drawing/2014/main" id="{254EBE45-C9F3-4504-9C9E-477D265A85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BE11C8-6993-40E1-9C8E-BDA8EB5F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663" y="619125"/>
            <a:ext cx="7429500" cy="147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7173" name="Text Placeholder 2">
            <a:extLst>
              <a:ext uri="{FF2B5EF4-FFF2-40B4-BE49-F238E27FC236}">
                <a16:creationId xmlns:a16="http://schemas.microsoft.com/office/drawing/2014/main" id="{9D754E79-09E8-44DD-A2DB-3E7D6203CF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55663" y="2249488"/>
            <a:ext cx="7429500" cy="35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2CB69-13B5-4569-A9F4-C3457130E1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92763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eaLnBrk="1" fontAlgn="auto" hangingPunct="1">
              <a:spcBef>
                <a:spcPts val="0"/>
              </a:spcBef>
              <a:spcAft>
                <a:spcPts val="0"/>
              </a:spcAft>
              <a:defRPr sz="1050" dirty="0">
                <a:solidFill>
                  <a:prstClr val="white">
                    <a:tint val="75000"/>
                  </a:prstClr>
                </a:solidFill>
                <a:latin typeface="Tw Cen MT"/>
                <a:cs typeface="+mn-cs"/>
              </a:defRPr>
            </a:lvl1pPr>
          </a:lstStyle>
          <a:p>
            <a:pPr>
              <a:defRPr/>
            </a:pPr>
            <a:fld id="{CA867129-5829-4F98-96B1-3E7C5131AE17}" type="datetimeFigureOut">
              <a:rPr lang="en-US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0B10E-4BDB-4101-ACEE-6BE2128074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5663" y="5883275"/>
            <a:ext cx="4679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050" cap="all" baseline="0" dirty="0">
                <a:solidFill>
                  <a:prstClr val="white">
                    <a:tint val="75000"/>
                  </a:prstClr>
                </a:solidFill>
                <a:latin typeface="Tw Cen M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C5F8E-EE99-44F4-91C3-B9E3082402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07313" y="5883275"/>
            <a:ext cx="577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 eaLnBrk="1" hangingPunct="1">
              <a:defRPr sz="1000">
                <a:solidFill>
                  <a:srgbClr val="FFFFFF"/>
                </a:solidFill>
                <a:latin typeface="Tw Cen MT" panose="020B0602020104020603" pitchFamily="34" charset="0"/>
              </a:defRPr>
            </a:lvl1pPr>
          </a:lstStyle>
          <a:p>
            <a:fld id="{12BFDA39-3D2E-4DD5-AA2F-8F53127A549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82" r:id="rId1"/>
    <p:sldLayoutId id="2147484183" r:id="rId2"/>
    <p:sldLayoutId id="2147484184" r:id="rId3"/>
    <p:sldLayoutId id="2147484185" r:id="rId4"/>
    <p:sldLayoutId id="2147484186" r:id="rId5"/>
    <p:sldLayoutId id="2147484187" r:id="rId6"/>
    <p:sldLayoutId id="2147484188" r:id="rId7"/>
    <p:sldLayoutId id="2147484189" r:id="rId8"/>
    <p:sldLayoutId id="2147484190" r:id="rId9"/>
    <p:sldLayoutId id="2147484191" r:id="rId10"/>
    <p:sldLayoutId id="2147484192" r:id="rId11"/>
    <p:sldLayoutId id="2147484193" r:id="rId12"/>
    <p:sldLayoutId id="2147484194" r:id="rId13"/>
    <p:sldLayoutId id="2147484195" r:id="rId14"/>
    <p:sldLayoutId id="2147484196" r:id="rId15"/>
    <p:sldLayoutId id="2147484197" r:id="rId16"/>
    <p:sldLayoutId id="2147484198" r:id="rId17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9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4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62.wm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5.jpeg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image" Target="../media/image64.jpeg"/><Relationship Id="rId10" Type="http://schemas.openxmlformats.org/officeDocument/2006/relationships/image" Target="../media/image61.wmf"/><Relationship Id="rId4" Type="http://schemas.openxmlformats.org/officeDocument/2006/relationships/image" Target="../media/image58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63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Content Placeholder 2">
            <a:extLst>
              <a:ext uri="{FF2B5EF4-FFF2-40B4-BE49-F238E27FC236}">
                <a16:creationId xmlns:a16="http://schemas.microsoft.com/office/drawing/2014/main" id="{5B845AE7-D778-4C9A-8A4D-63E5DC4CC7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2209800"/>
            <a:ext cx="83820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1100" b="1"/>
          </a:p>
          <a:p>
            <a:pPr eaLnBrk="1" hangingPunct="1">
              <a:lnSpc>
                <a:spcPct val="80000"/>
              </a:lnSpc>
            </a:pPr>
            <a:r>
              <a:rPr lang="en-US" altLang="en-US" b="1">
                <a:solidFill>
                  <a:srgbClr val="0000FF"/>
                </a:solidFill>
              </a:rPr>
              <a:t>Dr. S. M. ZAHURUL ISLAM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b="1">
                <a:solidFill>
                  <a:srgbClr val="FF0066"/>
                </a:solidFill>
              </a:rPr>
              <a:t>PhD, The University Of Hong Kong, HONG KONG)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b="1"/>
              <a:t>M.Sc Engineering, Universiti Putra Malaysia, Malaysia</a:t>
            </a:r>
            <a:endParaRPr lang="en-US" altLang="en-US" sz="2200" b="1">
              <a:solidFill>
                <a:srgbClr val="00B0F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200" b="1"/>
              <a:t>B Sc. Engineering, Rajshahi University of Engineering &amp; Technology (RUET)</a:t>
            </a:r>
          </a:p>
          <a:p>
            <a:pPr eaLnBrk="1" hangingPunct="1">
              <a:lnSpc>
                <a:spcPct val="80000"/>
              </a:lnSpc>
            </a:pPr>
            <a:endParaRPr lang="en-US" altLang="en-US" sz="2200" b="1"/>
          </a:p>
          <a:p>
            <a:pPr eaLnBrk="1" hangingPunct="1">
              <a:lnSpc>
                <a:spcPct val="80000"/>
              </a:lnSpc>
            </a:pPr>
            <a:r>
              <a:rPr lang="en-US" altLang="en-US" sz="2200" b="1"/>
              <a:t>&amp;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b="1">
                <a:solidFill>
                  <a:srgbClr val="FF33CC"/>
                </a:solidFill>
              </a:rPr>
              <a:t>Head,  Department of Architecture, RUET  &amp;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b="1">
                <a:solidFill>
                  <a:srgbClr val="00B0F0"/>
                </a:solidFill>
              </a:rPr>
              <a:t>Professor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b="1"/>
              <a:t>Department of Civil Engineering </a:t>
            </a:r>
            <a:endParaRPr lang="en-US" altLang="en-US" sz="2200"/>
          </a:p>
          <a:p>
            <a:pPr eaLnBrk="1" hangingPunct="1">
              <a:lnSpc>
                <a:spcPct val="80000"/>
              </a:lnSpc>
            </a:pPr>
            <a:r>
              <a:rPr lang="en-US" altLang="en-US" sz="2200" b="1"/>
              <a:t>Rajshahi University of Engineering &amp; Technology (RUET), Rajshahi – 6204, BANGLADESH </a:t>
            </a:r>
            <a:endParaRPr lang="en-US" altLang="en-US" sz="2200"/>
          </a:p>
          <a:p>
            <a:pPr eaLnBrk="1" hangingPunct="1">
              <a:lnSpc>
                <a:spcPct val="80000"/>
              </a:lnSpc>
            </a:pPr>
            <a:endParaRPr lang="en-US" altLang="en-US" sz="2200" b="1"/>
          </a:p>
          <a:p>
            <a:pPr eaLnBrk="1" hangingPunct="1">
              <a:lnSpc>
                <a:spcPct val="80000"/>
              </a:lnSpc>
            </a:pPr>
            <a:endParaRPr lang="en-US" altLang="en-US" sz="2400" b="1"/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81991A55-D959-4E8C-8470-5E7DADC62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0125" y="531813"/>
            <a:ext cx="26209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Heaven ‘s Light is Our Guide</a:t>
            </a:r>
          </a:p>
        </p:txBody>
      </p:sp>
      <p:pic>
        <p:nvPicPr>
          <p:cNvPr id="106500" name="Picture 2">
            <a:extLst>
              <a:ext uri="{FF2B5EF4-FFF2-40B4-BE49-F238E27FC236}">
                <a16:creationId xmlns:a16="http://schemas.microsoft.com/office/drawing/2014/main" id="{38E8849D-355E-4FFB-A5A1-1095F76C5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53975"/>
            <a:ext cx="1316038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1" name="Title 5">
            <a:extLst>
              <a:ext uri="{FF2B5EF4-FFF2-40B4-BE49-F238E27FC236}">
                <a16:creationId xmlns:a16="http://schemas.microsoft.com/office/drawing/2014/main" id="{C00784D5-98B7-4714-8FA7-690F565EED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2013" y="793750"/>
            <a:ext cx="7977187" cy="628650"/>
          </a:xfrm>
        </p:spPr>
        <p:txBody>
          <a:bodyPr/>
          <a:lstStyle/>
          <a:p>
            <a:pPr eaLnBrk="1" hangingPunct="1"/>
            <a:r>
              <a:rPr lang="en-US" altLang="en-US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1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CIVIL ENGINEERING</a:t>
            </a:r>
            <a:br>
              <a:rPr lang="en-US" altLang="en-US" sz="1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RAJSHAHI UNIVERSITY OF ENGINEERING &amp;TECHNOLOGY</a:t>
            </a:r>
            <a:endParaRPr lang="en-US" altLang="en-US" sz="1800"/>
          </a:p>
        </p:txBody>
      </p:sp>
      <p:sp>
        <p:nvSpPr>
          <p:cNvPr id="106502" name="Rectangle 6">
            <a:extLst>
              <a:ext uri="{FF2B5EF4-FFF2-40B4-BE49-F238E27FC236}">
                <a16:creationId xmlns:a16="http://schemas.microsoft.com/office/drawing/2014/main" id="{6097B467-3F1B-4647-A92F-D86978526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1738" y="1676400"/>
            <a:ext cx="2278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B050"/>
                </a:solidFill>
              </a:rPr>
              <a:t>Prepared by </a:t>
            </a:r>
          </a:p>
        </p:txBody>
      </p:sp>
      <p:cxnSp>
        <p:nvCxnSpPr>
          <p:cNvPr id="106503" name="Straight Arrow Connector 6">
            <a:extLst>
              <a:ext uri="{FF2B5EF4-FFF2-40B4-BE49-F238E27FC236}">
                <a16:creationId xmlns:a16="http://schemas.microsoft.com/office/drawing/2014/main" id="{373CFA22-07A9-4E04-972C-E9ED54F7DE2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14438" y="1514475"/>
            <a:ext cx="7586662" cy="1588"/>
          </a:xfrm>
          <a:prstGeom prst="straightConnector1">
            <a:avLst/>
          </a:prstGeom>
          <a:noFill/>
          <a:ln w="19050">
            <a:solidFill>
              <a:srgbClr val="4E61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>
            <a:extLst>
              <a:ext uri="{FF2B5EF4-FFF2-40B4-BE49-F238E27FC236}">
                <a16:creationId xmlns:a16="http://schemas.microsoft.com/office/drawing/2014/main" id="{B9C1AE84-5A58-4049-ADFE-7888D4B53C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15715" name="Content Placeholder 4">
            <a:extLst>
              <a:ext uri="{FF2B5EF4-FFF2-40B4-BE49-F238E27FC236}">
                <a16:creationId xmlns:a16="http://schemas.microsoft.com/office/drawing/2014/main" id="{E3E3FC03-1916-4C9C-9C05-4CAC91A66F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5833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F7D93D-A74D-42F2-A10F-DAD1CF3ED2FB}"/>
              </a:ext>
            </a:extLst>
          </p:cNvPr>
          <p:cNvSpPr/>
          <p:nvPr/>
        </p:nvSpPr>
        <p:spPr>
          <a:xfrm>
            <a:off x="936625" y="849313"/>
            <a:ext cx="7477125" cy="56673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800" dirty="0">
                <a:solidFill>
                  <a:srgbClr val="FF0000"/>
                </a:solidFill>
              </a:rPr>
              <a:t>Assumption: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n-US" sz="2800" dirty="0"/>
              <a:t>Circular sections remain circular.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n-US" sz="2800" dirty="0"/>
              <a:t>plane section  remain plane and do not </a:t>
            </a:r>
            <a:r>
              <a:rPr lang="en-US" sz="2800" dirty="0" err="1"/>
              <a:t>worp</a:t>
            </a:r>
            <a:r>
              <a:rPr lang="en-US" sz="2800" dirty="0"/>
              <a:t>. 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n-US" sz="2800" dirty="0"/>
              <a:t>The projection upon an transverse section of straight  radial lines in the section remains straight. 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n-US" sz="2800" dirty="0"/>
              <a:t>Shaft is loaded by twisting couples in planes that are perpendicular to the axis of the shaft.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n-US" sz="2800" dirty="0"/>
              <a:t>Stresses do not exceed the proportional limit. </a:t>
            </a:r>
          </a:p>
          <a:p>
            <a:pPr marL="342900" indent="-342900" algn="ctr">
              <a:buFont typeface="+mj-lt"/>
              <a:buAutoNum type="arabicPeriod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>
            <a:extLst>
              <a:ext uri="{FF2B5EF4-FFF2-40B4-BE49-F238E27FC236}">
                <a16:creationId xmlns:a16="http://schemas.microsoft.com/office/drawing/2014/main" id="{817993B9-483F-4DC1-B5BA-1DA7964F69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17763" name="Content Placeholder 4">
            <a:extLst>
              <a:ext uri="{FF2B5EF4-FFF2-40B4-BE49-F238E27FC236}">
                <a16:creationId xmlns:a16="http://schemas.microsoft.com/office/drawing/2014/main" id="{BA7E0BD0-94F5-4D54-9ED2-87F786A83A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063" y="0"/>
            <a:ext cx="8905875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>
            <a:extLst>
              <a:ext uri="{FF2B5EF4-FFF2-40B4-BE49-F238E27FC236}">
                <a16:creationId xmlns:a16="http://schemas.microsoft.com/office/drawing/2014/main" id="{67CF1065-9103-47CB-BC18-497E4812C1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18787" name="Content Placeholder 4">
            <a:extLst>
              <a:ext uri="{FF2B5EF4-FFF2-40B4-BE49-F238E27FC236}">
                <a16:creationId xmlns:a16="http://schemas.microsoft.com/office/drawing/2014/main" id="{BCD473C1-AA80-4EBF-91A3-1682092BB5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1763"/>
            <a:ext cx="9250363" cy="64516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>
            <a:extLst>
              <a:ext uri="{FF2B5EF4-FFF2-40B4-BE49-F238E27FC236}">
                <a16:creationId xmlns:a16="http://schemas.microsoft.com/office/drawing/2014/main" id="{C1FD5754-CFA3-4125-9D69-C9EA1244BB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19811" name="Content Placeholder 4">
            <a:extLst>
              <a:ext uri="{FF2B5EF4-FFF2-40B4-BE49-F238E27FC236}">
                <a16:creationId xmlns:a16="http://schemas.microsoft.com/office/drawing/2014/main" id="{4D3CE2BC-002A-4A93-8C25-FBEF1A02A1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274638"/>
            <a:ext cx="9156700" cy="668972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7615644-B851-4E16-A314-D5DE50F64597}"/>
              </a:ext>
            </a:extLst>
          </p:cNvPr>
          <p:cNvGrpSpPr/>
          <p:nvPr/>
        </p:nvGrpSpPr>
        <p:grpSpPr>
          <a:xfrm>
            <a:off x="801710" y="154566"/>
            <a:ext cx="8136228" cy="6529589"/>
            <a:chOff x="1068946" y="154546"/>
            <a:chExt cx="10848304" cy="6529589"/>
          </a:xfrm>
          <a:solidFill>
            <a:schemeClr val="tx2">
              <a:lumMod val="50000"/>
            </a:schemeClr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2462401-8882-440D-93CB-802A7B6E4167}"/>
                </a:ext>
              </a:extLst>
            </p:cNvPr>
            <p:cNvSpPr/>
            <p:nvPr/>
          </p:nvSpPr>
          <p:spPr>
            <a:xfrm>
              <a:off x="1068946" y="154546"/>
              <a:ext cx="10135673" cy="605307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400" dirty="0">
                  <a:solidFill>
                    <a:srgbClr val="FFFF00"/>
                  </a:solidFill>
                </a:rPr>
                <a:t>Derive torsion formula to determine maximum stress in a circular shaft</a:t>
              </a:r>
              <a:r>
                <a:rPr lang="en-US" dirty="0"/>
                <a:t>.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7F85F73-8FAA-4771-A5BB-999C76C85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0241" y="759853"/>
              <a:ext cx="7753082" cy="2743201"/>
            </a:xfrm>
            <a:prstGeom prst="rect">
              <a:avLst/>
            </a:prstGeom>
            <a:grpFill/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4A9BA01B-6FCC-4CF1-814E-08FE32599847}"/>
                    </a:ext>
                  </a:extLst>
                </p:cNvPr>
                <p:cNvSpPr/>
                <p:nvPr/>
              </p:nvSpPr>
              <p:spPr>
                <a:xfrm>
                  <a:off x="1068946" y="3503054"/>
                  <a:ext cx="10848304" cy="3181081"/>
                </a:xfrm>
                <a:prstGeom prst="rect">
                  <a:avLst/>
                </a:prstGeom>
                <a:solidFill>
                  <a:srgbClr val="0000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r>
                    <a:rPr lang="en-US" sz="2800" dirty="0"/>
                    <a:t>The above fig shows of a solid circular shaft if a torque T is applied at the end of the shaft .A </a:t>
                  </a:r>
                  <a:r>
                    <a:rPr lang="en-US" sz="2800" dirty="0" err="1"/>
                    <a:t>fibre</a:t>
                  </a:r>
                  <a:r>
                    <a:rPr lang="en-US" sz="2800" dirty="0"/>
                    <a:t> AB on the outside surface which is normally straight, it will be twisted into a helix AC, as the shaft is twisted through or a angle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a14:m>
                  <a:r>
                    <a:rPr lang="en-US" sz="2800" dirty="0"/>
                    <a:t>.</a:t>
                  </a:r>
                </a:p>
                <a:p>
                  <a:pPr>
                    <a:defRPr/>
                  </a:pPr>
                  <a:r>
                    <a:rPr lang="en-US" sz="2800" dirty="0"/>
                    <a:t>For the equilibrium of the free body diagram </a:t>
                  </a:r>
                </a:p>
                <a:p>
                  <a:pPr>
                    <a:defRPr/>
                  </a:pPr>
                  <a:r>
                    <a:rPr lang="en-US" sz="2800" dirty="0"/>
                    <a:t>Resisting torque = the external torque</a:t>
                  </a:r>
                </a:p>
              </p:txBody>
            </p:sp>
          </mc:Choice>
          <mc:Fallback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4A9BA01B-6FCC-4CF1-814E-08FE3259984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946" y="3503054"/>
                  <a:ext cx="10848304" cy="3181081"/>
                </a:xfrm>
                <a:prstGeom prst="rect">
                  <a:avLst/>
                </a:prstGeom>
                <a:blipFill>
                  <a:blip r:embed="rId3"/>
                  <a:stretch>
                    <a:fillRect l="-1420" b="-3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1">
            <a:extLst>
              <a:ext uri="{FF2B5EF4-FFF2-40B4-BE49-F238E27FC236}">
                <a16:creationId xmlns:a16="http://schemas.microsoft.com/office/drawing/2014/main" id="{C46144D9-64A7-4411-BBEB-6476D1F5B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50800"/>
            <a:ext cx="191928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C4892DF-E83D-46EC-8489-A85F2365D93F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51515"/>
            <a:ext cx="7237928" cy="6767848"/>
          </a:xfrm>
          <a:prstGeom prst="rect">
            <a:avLst/>
          </a:prstGeom>
          <a:blipFill rotWithShape="1">
            <a:blip r:embed="rId3"/>
            <a:stretch>
              <a:fillRect l="-672" t="-1525" r="-29471" b="-1345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472837-C3EE-4A87-9218-9996554DA2BE}"/>
              </a:ext>
            </a:extLst>
          </p:cNvPr>
          <p:cNvSpPr/>
          <p:nvPr/>
        </p:nvSpPr>
        <p:spPr>
          <a:xfrm>
            <a:off x="260350" y="296863"/>
            <a:ext cx="8529638" cy="566737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FF00"/>
                </a:solidFill>
              </a:rPr>
              <a:t>Determination of torsion formula for angle of twist.</a:t>
            </a:r>
          </a:p>
        </p:txBody>
      </p:sp>
      <p:pic>
        <p:nvPicPr>
          <p:cNvPr id="122883" name="Picture 2">
            <a:extLst>
              <a:ext uri="{FF2B5EF4-FFF2-40B4-BE49-F238E27FC236}">
                <a16:creationId xmlns:a16="http://schemas.microsoft.com/office/drawing/2014/main" id="{5A2718E6-5923-4CFA-9C78-63054B2EA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863600"/>
            <a:ext cx="3865563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9404C7E-DF7D-4CBF-BA74-87B4E67A1B60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0798" y="3155327"/>
            <a:ext cx="8654603" cy="3515933"/>
          </a:xfrm>
          <a:prstGeom prst="rect">
            <a:avLst/>
          </a:prstGeom>
          <a:blipFill rotWithShape="1">
            <a:blip r:embed="rId3"/>
            <a:stretch>
              <a:fillRect l="-492" r="-1968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D000BEC-2FDE-41DA-8CCB-7CAD0FC60F23}"/>
              </a:ext>
            </a:extLst>
          </p:cNvPr>
          <p:cNvGrpSpPr/>
          <p:nvPr/>
        </p:nvGrpSpPr>
        <p:grpSpPr>
          <a:xfrm>
            <a:off x="1139781" y="450761"/>
            <a:ext cx="6346066" cy="5937160"/>
            <a:chOff x="1519707" y="450761"/>
            <a:chExt cx="8461421" cy="5937160"/>
          </a:xfrm>
          <a:solidFill>
            <a:srgbClr val="0000FF"/>
          </a:solidFill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940576E3-E55A-4C5E-B12E-0A2654D4B405}"/>
                    </a:ext>
                  </a:extLst>
                </p:cNvPr>
                <p:cNvSpPr/>
                <p:nvPr/>
              </p:nvSpPr>
              <p:spPr>
                <a:xfrm>
                  <a:off x="1519707" y="450761"/>
                  <a:ext cx="7984901" cy="1403797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a14:m>
                  <a:r>
                    <a:rPr lang="en-US" sz="2400" dirty="0"/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𝑇𝐶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a14:m>
                  <a:endParaRPr lang="en-US" sz="2400" dirty="0"/>
                </a:p>
                <a:p>
                  <a:pPr algn="ctr">
                    <a:defRPr/>
                  </a:pPr>
                  <a:r>
                    <a:rPr lang="en-US" sz="2400" dirty="0"/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940576E3-E55A-4C5E-B12E-0A2654D4B4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9707" y="450761"/>
                  <a:ext cx="7984901" cy="140379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6C746CB-7593-4AB3-BA17-A64E03DB50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9257" y="1854557"/>
              <a:ext cx="2434107" cy="2884867"/>
            </a:xfrm>
            <a:prstGeom prst="rect">
              <a:avLst/>
            </a:prstGeom>
            <a:grpFill/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74355E4-34EE-499A-8861-A5FD81D2A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8236" y="1854557"/>
              <a:ext cx="2921500" cy="2884867"/>
            </a:xfrm>
            <a:prstGeom prst="rect">
              <a:avLst/>
            </a:prstGeom>
            <a:grpFill/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3FC486-E763-4F1F-B2D7-7CCF7757C5C4}"/>
                </a:ext>
              </a:extLst>
            </p:cNvPr>
            <p:cNvSpPr/>
            <p:nvPr/>
          </p:nvSpPr>
          <p:spPr>
            <a:xfrm>
              <a:off x="2099258" y="4739424"/>
              <a:ext cx="2434106" cy="55379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Polar moment of inertia.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B170CB24-8FF4-4553-BD72-F94DDDE859E1}"/>
                    </a:ext>
                  </a:extLst>
                </p:cNvPr>
                <p:cNvSpPr/>
                <p:nvPr/>
              </p:nvSpPr>
              <p:spPr>
                <a:xfrm rot="10800000" flipH="1" flipV="1">
                  <a:off x="5112914" y="4739424"/>
                  <a:ext cx="4868214" cy="1648497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3200" dirty="0"/>
                    <a:t>J=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3200" dirty="0"/>
                    <a:t> 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a14:m>
                  <a:r>
                    <a:rPr lang="en-US" sz="3200" dirty="0"/>
                    <a:t>-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3200" dirty="0"/>
                </a:p>
                <a:p>
                  <a:pPr algn="ctr">
                    <a:defRPr/>
                  </a:pPr>
                  <a:r>
                    <a:rPr lang="en-US" sz="3200" dirty="0"/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l-GR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32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l-GR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3200" dirty="0"/>
                    <a:t>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a14:m>
                  <a:r>
                    <a:rPr lang="en-US" sz="3200" dirty="0"/>
                    <a:t>-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a14:m>
                  <a:r>
                    <a:rPr lang="en-US" sz="3200" dirty="0"/>
                    <a:t>)</a:t>
                  </a:r>
                </a:p>
              </p:txBody>
            </p:sp>
          </mc:Choice>
          <mc:Fallback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B170CB24-8FF4-4553-BD72-F94DDDE859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 flipH="1" flipV="1">
                  <a:off x="5112914" y="4739424"/>
                  <a:ext cx="4868214" cy="164849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F0D57F-0766-44AE-8014-03D9D786E95F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88643" y="193183"/>
            <a:ext cx="7592096" cy="6310648"/>
          </a:xfrm>
          <a:prstGeom prst="rect">
            <a:avLst/>
          </a:prstGeom>
          <a:blipFill rotWithShape="1">
            <a:blip r:embed="rId2"/>
            <a:stretch>
              <a:fillRect l="-481" r="-1763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Content Placeholder 2">
            <a:extLst>
              <a:ext uri="{FF2B5EF4-FFF2-40B4-BE49-F238E27FC236}">
                <a16:creationId xmlns:a16="http://schemas.microsoft.com/office/drawing/2014/main" id="{5E466BC0-15E5-4188-884E-51D773D57D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3248025"/>
            <a:ext cx="83820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1100" b="1"/>
          </a:p>
          <a:p>
            <a:pPr eaLnBrk="1" hangingPunct="1">
              <a:lnSpc>
                <a:spcPct val="80000"/>
              </a:lnSpc>
            </a:pPr>
            <a:endParaRPr lang="en-US" altLang="en-US" sz="2400" b="1"/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9367706E-C12A-4169-ADBF-C60BF4B45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0125" y="531813"/>
            <a:ext cx="26209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Heaven ‘s Light is Our Guide</a:t>
            </a:r>
          </a:p>
        </p:txBody>
      </p:sp>
      <p:pic>
        <p:nvPicPr>
          <p:cNvPr id="107524" name="Picture 2">
            <a:extLst>
              <a:ext uri="{FF2B5EF4-FFF2-40B4-BE49-F238E27FC236}">
                <a16:creationId xmlns:a16="http://schemas.microsoft.com/office/drawing/2014/main" id="{C22D95C3-92D8-489B-8F92-5CDEC7D55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53975"/>
            <a:ext cx="1316038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5" name="Title 5">
            <a:extLst>
              <a:ext uri="{FF2B5EF4-FFF2-40B4-BE49-F238E27FC236}">
                <a16:creationId xmlns:a16="http://schemas.microsoft.com/office/drawing/2014/main" id="{61D8B117-7B3A-42A9-9626-5AC4143217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2013" y="793750"/>
            <a:ext cx="7977187" cy="628650"/>
          </a:xfrm>
        </p:spPr>
        <p:txBody>
          <a:bodyPr/>
          <a:lstStyle/>
          <a:p>
            <a:pPr eaLnBrk="1" hangingPunct="1"/>
            <a:r>
              <a:rPr lang="en-US" altLang="en-US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1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CIVIL ENGINEERING</a:t>
            </a:r>
            <a:br>
              <a:rPr lang="en-US" altLang="en-US" sz="1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RAJSHAHI UNIVERSITY OF ENGINEERING &amp;TECHNOLOGY</a:t>
            </a:r>
            <a:endParaRPr lang="en-US" altLang="en-US" sz="1800"/>
          </a:p>
        </p:txBody>
      </p:sp>
      <p:cxnSp>
        <p:nvCxnSpPr>
          <p:cNvPr id="107526" name="Straight Arrow Connector 6">
            <a:extLst>
              <a:ext uri="{FF2B5EF4-FFF2-40B4-BE49-F238E27FC236}">
                <a16:creationId xmlns:a16="http://schemas.microsoft.com/office/drawing/2014/main" id="{4C31A95C-FD53-43B6-8CE9-38440CB5B8B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14438" y="1514475"/>
            <a:ext cx="7586662" cy="1588"/>
          </a:xfrm>
          <a:prstGeom prst="straightConnector1">
            <a:avLst/>
          </a:prstGeom>
          <a:noFill/>
          <a:ln w="19050">
            <a:solidFill>
              <a:srgbClr val="4E61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7527" name="Rectangle 6">
            <a:extLst>
              <a:ext uri="{FF2B5EF4-FFF2-40B4-BE49-F238E27FC236}">
                <a16:creationId xmlns:a16="http://schemas.microsoft.com/office/drawing/2014/main" id="{8FEBC6C7-AA5F-492A-920D-6510FB26B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2413" y="1811338"/>
            <a:ext cx="7048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Course Title : </a:t>
            </a:r>
            <a:r>
              <a:rPr lang="en-US" altLang="en-US" sz="2800"/>
              <a:t>Mechanics of Materials-II</a:t>
            </a:r>
            <a:endParaRPr lang="en-US" altLang="en-US" sz="2800" b="1">
              <a:solidFill>
                <a:srgbClr val="00B050"/>
              </a:solidFill>
            </a:endParaRPr>
          </a:p>
        </p:txBody>
      </p:sp>
      <p:sp>
        <p:nvSpPr>
          <p:cNvPr id="107528" name="Rectangle 8">
            <a:extLst>
              <a:ext uri="{FF2B5EF4-FFF2-40B4-BE49-F238E27FC236}">
                <a16:creationId xmlns:a16="http://schemas.microsoft.com/office/drawing/2014/main" id="{C2F33E78-1D06-4B25-90FC-62E47F648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100" y="2363788"/>
            <a:ext cx="6019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B050"/>
                </a:solidFill>
              </a:rPr>
              <a:t>Course Code: </a:t>
            </a:r>
            <a:r>
              <a:rPr lang="en-US" altLang="en-US" sz="2400">
                <a:solidFill>
                  <a:srgbClr val="000000"/>
                </a:solidFill>
              </a:rPr>
              <a:t>CE 2213</a:t>
            </a:r>
            <a:endParaRPr lang="en-US" altLang="en-US" sz="2400" b="1">
              <a:solidFill>
                <a:srgbClr val="00B050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A61564A-1983-47F2-8823-F01171A0BEC7}"/>
              </a:ext>
            </a:extLst>
          </p:cNvPr>
          <p:cNvSpPr txBox="1">
            <a:spLocks/>
          </p:cNvSpPr>
          <p:nvPr/>
        </p:nvSpPr>
        <p:spPr bwMode="auto">
          <a:xfrm>
            <a:off x="685800" y="3679825"/>
            <a:ext cx="8229600" cy="31242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3500" b="1" kern="0" dirty="0">
                <a:solidFill>
                  <a:srgbClr val="C00000"/>
                </a:solidFill>
              </a:rPr>
              <a:t>Content of Course:</a:t>
            </a:r>
            <a:endParaRPr lang="en-US" sz="3500" kern="0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en-US" dirty="0"/>
              <a:t>Torsional stresses in shafts and tubes, helical springs, combined stresses, transformation of stresses. Deflection of beam by direct integration, moment area and conjugate beam methods. Buckling of columns.</a:t>
            </a:r>
          </a:p>
        </p:txBody>
      </p:sp>
      <p:sp>
        <p:nvSpPr>
          <p:cNvPr id="107530" name="Rectangle 3">
            <a:extLst>
              <a:ext uri="{FF2B5EF4-FFF2-40B4-BE49-F238E27FC236}">
                <a16:creationId xmlns:a16="http://schemas.microsoft.com/office/drawing/2014/main" id="{3C29F661-E59C-4D38-81A3-26A4E0992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100" y="2690813"/>
            <a:ext cx="7239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Lecture: 3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hrs</a:t>
            </a: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/ week ,                   Credit: 3.00</a:t>
            </a:r>
            <a:endParaRPr lang="en-US" alt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Prereq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CE 211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954" name="Group 4">
            <a:extLst>
              <a:ext uri="{FF2B5EF4-FFF2-40B4-BE49-F238E27FC236}">
                <a16:creationId xmlns:a16="http://schemas.microsoft.com/office/drawing/2014/main" id="{041F7496-A1A1-4F67-8C8C-40A94E482674}"/>
              </a:ext>
            </a:extLst>
          </p:cNvPr>
          <p:cNvGrpSpPr>
            <a:grpSpLocks/>
          </p:cNvGrpSpPr>
          <p:nvPr/>
        </p:nvGrpSpPr>
        <p:grpSpPr bwMode="auto">
          <a:xfrm>
            <a:off x="693738" y="141288"/>
            <a:ext cx="8134350" cy="6516687"/>
            <a:chOff x="924683" y="141669"/>
            <a:chExt cx="10846608" cy="651670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B07FA9D-0DEB-4A47-A512-294DA17B2263}"/>
                </a:ext>
              </a:extLst>
            </p:cNvPr>
            <p:cNvSpPr/>
            <p:nvPr/>
          </p:nvSpPr>
          <p:spPr>
            <a:xfrm>
              <a:off x="1223155" y="322645"/>
              <a:ext cx="10315286" cy="63357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25956" name="Picture 2">
              <a:extLst>
                <a:ext uri="{FF2B5EF4-FFF2-40B4-BE49-F238E27FC236}">
                  <a16:creationId xmlns:a16="http://schemas.microsoft.com/office/drawing/2014/main" id="{BEE8B3C6-18C7-4EF3-B40B-06FBFD0C3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683" y="141669"/>
              <a:ext cx="10846608" cy="5731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E9E3A17-81C8-49FB-BD2F-2EE0A3E64E14}"/>
                </a:ext>
              </a:extLst>
            </p:cNvPr>
            <p:cNvSpPr/>
            <p:nvPr/>
          </p:nvSpPr>
          <p:spPr>
            <a:xfrm>
              <a:off x="1223155" y="5859862"/>
              <a:ext cx="10315286" cy="7985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0" dirty="0">
                  <a:solidFill>
                    <a:srgbClr val="FF0000"/>
                  </a:solidFill>
                </a:rPr>
                <a:t>Determination of circular shaft.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BDFD506-3144-4C35-AF4E-A856C96F5CE4}"/>
              </a:ext>
            </a:extLst>
          </p:cNvPr>
          <p:cNvGrpSpPr/>
          <p:nvPr/>
        </p:nvGrpSpPr>
        <p:grpSpPr>
          <a:xfrm>
            <a:off x="840348" y="244700"/>
            <a:ext cx="7852894" cy="6375041"/>
            <a:chOff x="1120462" y="244699"/>
            <a:chExt cx="10470525" cy="6375041"/>
          </a:xfrm>
          <a:solidFill>
            <a:srgbClr val="0000FF"/>
          </a:solidFill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0C89707D-7919-4602-B6AF-206FBF254D7D}"/>
                    </a:ext>
                  </a:extLst>
                </p:cNvPr>
                <p:cNvSpPr/>
                <p:nvPr/>
              </p:nvSpPr>
              <p:spPr>
                <a:xfrm>
                  <a:off x="1120462" y="244699"/>
                  <a:ext cx="10470524" cy="746974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2800" dirty="0">
                      <a:solidFill>
                        <a:srgbClr val="FF0000"/>
                      </a:solidFill>
                    </a:rPr>
                    <a:t>Calculate maximum torsional stress and angle of twist, E=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×10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psi</m:t>
                      </m:r>
                      <m:r>
                        <a:rPr lang="en-US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0C89707D-7919-4602-B6AF-206FBF254D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0462" y="244699"/>
                  <a:ext cx="10470524" cy="746974"/>
                </a:xfrm>
                <a:prstGeom prst="rect">
                  <a:avLst/>
                </a:prstGeom>
                <a:blipFill>
                  <a:blip r:embed="rId2"/>
                  <a:stretch>
                    <a:fillRect t="-19685" r="-310" b="-330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828C522-A243-4A54-96AF-CA7C98677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0654" y="991673"/>
              <a:ext cx="4430333" cy="2073499"/>
            </a:xfrm>
            <a:prstGeom prst="rect">
              <a:avLst/>
            </a:prstGeom>
            <a:grpFill/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D1476343-DFF3-4B66-BA5A-3ADF0264242F}"/>
                    </a:ext>
                  </a:extLst>
                </p:cNvPr>
                <p:cNvSpPr/>
                <p:nvPr/>
              </p:nvSpPr>
              <p:spPr>
                <a:xfrm>
                  <a:off x="1120462" y="991673"/>
                  <a:ext cx="6014434" cy="5628067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400050" indent="-400050" algn="ctr">
                    <a:buFontTx/>
                    <a:buAutoNum type="romanLcParenBoth"/>
                    <a:defRPr/>
                  </a:pPr>
                  <a:r>
                    <a:rPr lang="en-US" sz="3200" dirty="0"/>
                    <a:t>We know, Ss=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𝑇𝐶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den>
                      </m:f>
                    </m:oMath>
                  </a14:m>
                  <a:r>
                    <a:rPr lang="en-US" sz="3200" dirty="0"/>
                    <a:t> 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20∗12000∗1.5</m:t>
                          </m:r>
                        </m:num>
                        <m:den>
                          <m:f>
                            <m:fPr>
                              <m:ctrlPr>
                                <a:rPr lang="el-GR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32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p>
                                <m:sSup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l-GR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</a14:m>
                  <a:r>
                    <a:rPr lang="en-US" sz="3200" dirty="0"/>
                    <a:t> =45270 psi = 45.27psi</a:t>
                  </a:r>
                </a:p>
                <a:p>
                  <a:pPr algn="ctr">
                    <a:defRPr/>
                  </a:pPr>
                  <a:endParaRPr lang="en-US" sz="3200" dirty="0"/>
                </a:p>
                <a:p>
                  <a:pPr algn="ctr">
                    <a:defRPr/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𝑖𝑖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a14:m>
                  <a:r>
                    <a:rPr lang="en-US" sz="3200" dirty="0"/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𝐸𝑠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32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20∗12000∗12</m:t>
                          </m:r>
                        </m:num>
                        <m:den>
                          <m:f>
                            <m:fPr>
                              <m:ctrlPr>
                                <a:rPr lang="el-GR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32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p>
                                <m:sSup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l-GR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∗12∗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</m:oMath>
                  </a14:m>
                  <a:r>
                    <a:rPr lang="en-US" sz="3200" dirty="0"/>
                    <a:t> =0.151rad</a:t>
                  </a:r>
                </a:p>
                <a:p>
                  <a:pPr algn="ctr">
                    <a:defRPr/>
                  </a:pPr>
                  <a:endParaRPr lang="en-US" dirty="0"/>
                </a:p>
              </p:txBody>
            </p:sp>
          </mc:Choice>
          <mc:Fallback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D1476343-DFF3-4B66-BA5A-3ADF026424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0462" y="991673"/>
                  <a:ext cx="6014434" cy="5628067"/>
                </a:xfrm>
                <a:prstGeom prst="rect">
                  <a:avLst/>
                </a:prstGeom>
                <a:blipFill>
                  <a:blip r:embed="rId4"/>
                  <a:stretch>
                    <a:fillRect r="-20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2" name="Group 5">
            <a:extLst>
              <a:ext uri="{FF2B5EF4-FFF2-40B4-BE49-F238E27FC236}">
                <a16:creationId xmlns:a16="http://schemas.microsoft.com/office/drawing/2014/main" id="{9A74172B-CA31-4325-8493-9DDADA9945F1}"/>
              </a:ext>
            </a:extLst>
          </p:cNvPr>
          <p:cNvGrpSpPr>
            <a:grpSpLocks/>
          </p:cNvGrpSpPr>
          <p:nvPr/>
        </p:nvGrpSpPr>
        <p:grpSpPr bwMode="auto">
          <a:xfrm>
            <a:off x="811213" y="219075"/>
            <a:ext cx="7872412" cy="6388100"/>
            <a:chOff x="1081825" y="218941"/>
            <a:chExt cx="10496282" cy="638792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3290490-C775-4512-9E69-46773EBDF7AD}"/>
                </a:ext>
              </a:extLst>
            </p:cNvPr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081825" y="218941"/>
              <a:ext cx="10496282" cy="875763"/>
            </a:xfrm>
            <a:prstGeom prst="rect">
              <a:avLst/>
            </a:prstGeom>
            <a:blipFill rotWithShape="1">
              <a:blip r:embed="rId2"/>
              <a:stretch>
                <a:fillRect l="-1390" t="-9459" r="-2703" b="-20946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pic>
          <p:nvPicPr>
            <p:cNvPr id="128004" name="Picture 2">
              <a:extLst>
                <a:ext uri="{FF2B5EF4-FFF2-40B4-BE49-F238E27FC236}">
                  <a16:creationId xmlns:a16="http://schemas.microsoft.com/office/drawing/2014/main" id="{FE1DB885-C692-4913-B4F7-61DD6DEAA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7588" y="1094703"/>
              <a:ext cx="8255359" cy="3464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0A90391-A3D7-4AEC-9705-7B067D1D65B1}"/>
                </a:ext>
              </a:extLst>
            </p:cNvPr>
            <p:cNvSpPr/>
            <p:nvPr/>
          </p:nvSpPr>
          <p:spPr>
            <a:xfrm>
              <a:off x="2538055" y="2614412"/>
              <a:ext cx="7249398" cy="334953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Here maximum moment is on BC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513AC4B-2E8C-4D4E-AB87-A2ADBDFCF2B6}"/>
                </a:ext>
              </a:extLst>
            </p:cNvPr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352282" y="4559120"/>
              <a:ext cx="9929611" cy="2047742"/>
            </a:xfrm>
            <a:prstGeom prst="rect">
              <a:avLst/>
            </a:prstGeom>
            <a:blipFill rotWithShape="1">
              <a:blip r:embed="rId4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9F6B28-23DD-44A2-9F65-ED00C1206FB1}"/>
              </a:ext>
            </a:extLst>
          </p:cNvPr>
          <p:cNvSpPr/>
          <p:nvPr/>
        </p:nvSpPr>
        <p:spPr>
          <a:xfrm>
            <a:off x="666750" y="244475"/>
            <a:ext cx="7726363" cy="6246813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8D5343-70EE-4CA3-B097-E555C89A71C0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64219" y="347751"/>
            <a:ext cx="4085822" cy="4962191"/>
          </a:xfrm>
          <a:prstGeom prst="rect">
            <a:avLst/>
          </a:prstGeom>
          <a:blipFill rotWithShape="1">
            <a:blip r:embed="rId2"/>
            <a:stretch>
              <a:fillRect l="-3881" t="-614" b="-1229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C7F2AF7-099C-49BA-B23E-96567896046D}"/>
              </a:ext>
            </a:extLst>
          </p:cNvPr>
          <p:cNvGrpSpPr/>
          <p:nvPr/>
        </p:nvGrpSpPr>
        <p:grpSpPr>
          <a:xfrm>
            <a:off x="439501" y="173867"/>
            <a:ext cx="8524205" cy="6684135"/>
            <a:chOff x="585988" y="193183"/>
            <a:chExt cx="11365606" cy="6490952"/>
          </a:xfrm>
          <a:solidFill>
            <a:srgbClr val="0000FF"/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D1653F3-C438-4DC7-BA43-D41A26427EE6}"/>
                </a:ext>
              </a:extLst>
            </p:cNvPr>
            <p:cNvSpPr/>
            <p:nvPr/>
          </p:nvSpPr>
          <p:spPr>
            <a:xfrm>
              <a:off x="914400" y="193183"/>
              <a:ext cx="11037194" cy="66970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dirty="0">
                  <a:solidFill>
                    <a:srgbClr val="FFFF00"/>
                  </a:solidFill>
                </a:rPr>
                <a:t>Calculate the max. </a:t>
              </a:r>
              <a:r>
                <a:rPr lang="en-US" sz="3200" dirty="0" err="1">
                  <a:solidFill>
                    <a:srgbClr val="FFFF00"/>
                  </a:solidFill>
                </a:rPr>
                <a:t>Ss</a:t>
              </a:r>
              <a:r>
                <a:rPr lang="en-US" sz="3200" dirty="0">
                  <a:solidFill>
                    <a:srgbClr val="FFFF00"/>
                  </a:solidFill>
                </a:rPr>
                <a:t> which is developed in the following shaft</a:t>
              </a:r>
              <a:r>
                <a:rPr lang="en-US" sz="3200" dirty="0">
                  <a:solidFill>
                    <a:srgbClr val="FF0000"/>
                  </a:solidFill>
                </a:rPr>
                <a:t>.  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655F13A-1BF5-45E1-8CD3-4F185A5B14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2291" y="1012368"/>
              <a:ext cx="6104588" cy="1627801"/>
            </a:xfrm>
            <a:prstGeom prst="rect">
              <a:avLst/>
            </a:prstGeom>
            <a:grpFill/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E8EFE932-A359-4ADD-A909-6FC35858655D}"/>
                    </a:ext>
                  </a:extLst>
                </p:cNvPr>
                <p:cNvSpPr/>
                <p:nvPr/>
              </p:nvSpPr>
              <p:spPr>
                <a:xfrm>
                  <a:off x="585988" y="2640169"/>
                  <a:ext cx="11037194" cy="4043966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4000" dirty="0"/>
                    <a:t>T</a:t>
                  </a:r>
                  <a:r>
                    <a:rPr lang="en-US" dirty="0"/>
                    <a:t>A +</a:t>
                  </a:r>
                  <a:r>
                    <a:rPr lang="en-US" sz="4000" dirty="0"/>
                    <a:t>T</a:t>
                  </a:r>
                  <a:r>
                    <a:rPr lang="en-US" dirty="0"/>
                    <a:t>C= </a:t>
                  </a:r>
                  <a:r>
                    <a:rPr lang="en-US" sz="3200" dirty="0"/>
                    <a:t>0   …………(</a:t>
                  </a:r>
                  <a:r>
                    <a:rPr lang="en-US" sz="3200" dirty="0" err="1"/>
                    <a:t>i</a:t>
                  </a:r>
                  <a:r>
                    <a:rPr lang="en-US" sz="3200" dirty="0"/>
                    <a:t>)</a:t>
                  </a:r>
                </a:p>
                <a:p>
                  <a:pPr algn="ctr">
                    <a:defRPr/>
                  </a:pPr>
                  <a:r>
                    <a:rPr lang="en-US" sz="2400" dirty="0">
                      <a:ea typeface="Cambria Math" panose="02040503050406030204" pitchFamily="18" charset="0"/>
                    </a:rPr>
                    <a:t>and</a:t>
                  </a:r>
                  <a:r>
                    <a:rPr lang="en-US" sz="540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a14:m>
                  <a:r>
                    <a:rPr lang="en-US" sz="3200" dirty="0"/>
                    <a:t>AC= </a:t>
                  </a:r>
                  <a14:m>
                    <m:oMath xmlns:m="http://schemas.openxmlformats.org/officeDocument/2006/math">
                      <m:r>
                        <a:rPr lang="en-US" sz="5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a14:m>
                  <a:r>
                    <a:rPr lang="en-US" sz="3200" dirty="0"/>
                    <a:t>AB  ……….(ii)</a:t>
                  </a:r>
                </a:p>
                <a:p>
                  <a:pPr algn="ctr"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𝑇𝐴𝐵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𝐿𝐴𝐵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𝐸𝐽𝐴𝐵</m:t>
                          </m:r>
                        </m:den>
                      </m:f>
                    </m:oMath>
                  </a14:m>
                  <a:r>
                    <a:rPr lang="en-US" sz="3200" dirty="0"/>
                    <a:t> 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𝑇𝐵𝐶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𝐿𝐵𝐶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𝐸𝐽𝐵𝐶</m:t>
                          </m:r>
                        </m:den>
                      </m:f>
                    </m:oMath>
                  </a14:m>
                  <a:endParaRPr lang="en-US" sz="3200" dirty="0"/>
                </a:p>
                <a:p>
                  <a:pPr algn="ctr"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dirty="0"/>
                            <m:t>TA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∗4∗12000∗12</m:t>
                          </m:r>
                        </m:num>
                        <m:den>
                          <m:f>
                            <m:fPr>
                              <m:ctrlPr>
                                <a:rPr lang="el-G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p>
                                <m:sSup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l-G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∗12∗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</m:oMath>
                  </a14:m>
                  <a:r>
                    <a:rPr lang="en-US" sz="3200" dirty="0"/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(20−</m:t>
                          </m:r>
                          <m:r>
                            <m:rPr>
                              <m:nor/>
                            </m:rPr>
                            <a:rPr lang="en-US" sz="2800" dirty="0"/>
                            <m:t>TA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∗6∗12000∗12</m:t>
                          </m:r>
                        </m:num>
                        <m:den>
                          <m:f>
                            <m:fPr>
                              <m:ctrlPr>
                                <a:rPr lang="el-G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p>
                                <m:sSup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l-G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∗12∗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</m:oMath>
                  </a14:m>
                  <a:endParaRPr lang="en-US" sz="2800" dirty="0"/>
                </a:p>
                <a:p>
                  <a:pPr algn="ctr">
                    <a:defRPr/>
                  </a:pPr>
                  <a:r>
                    <a:rPr lang="en-US" sz="2800" dirty="0"/>
                    <a:t>625TA=384(20-TA)</a:t>
                  </a:r>
                </a:p>
                <a:p>
                  <a:pPr algn="ctr">
                    <a:defRPr/>
                  </a:pPr>
                  <a:endParaRPr lang="en-US" dirty="0"/>
                </a:p>
              </p:txBody>
            </p:sp>
          </mc:Choice>
          <mc:Fallback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E8EFE932-A359-4ADD-A909-6FC3585865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988" y="2640169"/>
                  <a:ext cx="11037194" cy="404396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61CFFD-0A8B-48AA-8F02-A1BF532B8576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59665" y="218941"/>
            <a:ext cx="7476186" cy="6310648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EBCA65A-BD43-4A4F-A1AD-263E35EA4F5D}"/>
              </a:ext>
            </a:extLst>
          </p:cNvPr>
          <p:cNvGrpSpPr/>
          <p:nvPr/>
        </p:nvGrpSpPr>
        <p:grpSpPr>
          <a:xfrm>
            <a:off x="316337" y="180308"/>
            <a:ext cx="8190963" cy="6581103"/>
            <a:chOff x="553792" y="180305"/>
            <a:chExt cx="10921284" cy="6581103"/>
          </a:xfrm>
          <a:solidFill>
            <a:srgbClr val="0000FF"/>
          </a:solidFill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5292E7A0-A302-431F-8D02-50B79D7CE1E8}"/>
                    </a:ext>
                  </a:extLst>
                </p:cNvPr>
                <p:cNvSpPr/>
                <p:nvPr/>
              </p:nvSpPr>
              <p:spPr>
                <a:xfrm>
                  <a:off x="811369" y="180305"/>
                  <a:ext cx="10663707" cy="55379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2400" dirty="0">
                      <a:solidFill>
                        <a:srgbClr val="FFFF00"/>
                      </a:solidFill>
                    </a:rPr>
                    <a:t>Calculate the max. Ss. Steel E=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×10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40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psi</m:t>
                      </m:r>
                      <m:r>
                        <a:rPr lang="en-US" sz="240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dirty="0">
                      <a:solidFill>
                        <a:srgbClr val="FFFF00"/>
                      </a:solidFill>
                    </a:rPr>
                    <a:t>, Al=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×10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40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psi</m:t>
                      </m:r>
                      <m:r>
                        <a:rPr lang="en-US" sz="240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dirty="0">
                      <a:solidFill>
                        <a:srgbClr val="FFFF00"/>
                      </a:solidFill>
                    </a:rPr>
                    <a:t>,Bronze=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×10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40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psi</m:t>
                      </m:r>
                      <m:r>
                        <a:rPr lang="en-US" sz="240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24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5292E7A0-A302-431F-8D02-50B79D7CE1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369" y="180305"/>
                  <a:ext cx="10663707" cy="553792"/>
                </a:xfrm>
                <a:prstGeom prst="rect">
                  <a:avLst/>
                </a:prstGeom>
                <a:blipFill>
                  <a:blip r:embed="rId2"/>
                  <a:stretch>
                    <a:fillRect t="-28723" b="-468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C4F95C8-586A-4A86-B322-22DA67416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2968" y="734097"/>
              <a:ext cx="7398913" cy="2421227"/>
            </a:xfrm>
            <a:prstGeom prst="rect">
              <a:avLst/>
            </a:prstGeom>
            <a:grpFill/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B8249806-A9EE-42E6-940D-920926E2054F}"/>
                    </a:ext>
                  </a:extLst>
                </p:cNvPr>
                <p:cNvSpPr/>
                <p:nvPr/>
              </p:nvSpPr>
              <p:spPr>
                <a:xfrm>
                  <a:off x="553792" y="3155324"/>
                  <a:ext cx="10921284" cy="3606084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srgbClr val="FFFF00"/>
                      </a:solidFill>
                    </a:rPr>
                    <a:t>TA + TB= 250+500  ………(</a:t>
                  </a:r>
                  <a:r>
                    <a:rPr lang="en-US" dirty="0" err="1">
                      <a:solidFill>
                        <a:srgbClr val="FFFF00"/>
                      </a:solidFill>
                    </a:rPr>
                    <a:t>i</a:t>
                  </a:r>
                  <a:r>
                    <a:rPr lang="en-US" dirty="0">
                      <a:solidFill>
                        <a:srgbClr val="FFFF00"/>
                      </a:solidFill>
                    </a:rPr>
                    <a:t>)</a:t>
                  </a:r>
                </a:p>
                <a:p>
                  <a:pPr algn="ctr">
                    <a:defRPr/>
                  </a:pPr>
                  <a:r>
                    <a:rPr lang="en-US" dirty="0">
                      <a:solidFill>
                        <a:srgbClr val="FFFF00"/>
                      </a:solidFill>
                    </a:rPr>
                    <a:t>TA= 750 – TB</a:t>
                  </a:r>
                </a:p>
                <a:p>
                  <a:pPr algn="ctr">
                    <a:defRPr/>
                  </a:pP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a14:m>
                  <a:r>
                    <a:rPr lang="en-US" sz="1600" dirty="0">
                      <a:solidFill>
                        <a:srgbClr val="FFFF00"/>
                      </a:solidFill>
                    </a:rPr>
                    <a:t>AB</a:t>
                  </a:r>
                  <a:r>
                    <a:rPr lang="en-US" sz="2800" dirty="0">
                      <a:solidFill>
                        <a:srgbClr val="FFFF00"/>
                      </a:solidFill>
                    </a:rPr>
                    <a:t>= 0</a:t>
                  </a:r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B8249806-A9EE-42E6-940D-920926E20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792" y="3155324"/>
                  <a:ext cx="10921284" cy="360608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22" name="Group 4">
            <a:extLst>
              <a:ext uri="{FF2B5EF4-FFF2-40B4-BE49-F238E27FC236}">
                <a16:creationId xmlns:a16="http://schemas.microsoft.com/office/drawing/2014/main" id="{69746469-2121-4D20-AE05-450F59F9D327}"/>
              </a:ext>
            </a:extLst>
          </p:cNvPr>
          <p:cNvGrpSpPr>
            <a:grpSpLocks/>
          </p:cNvGrpSpPr>
          <p:nvPr/>
        </p:nvGrpSpPr>
        <p:grpSpPr bwMode="auto">
          <a:xfrm>
            <a:off x="682625" y="0"/>
            <a:ext cx="7543800" cy="6858000"/>
            <a:chOff x="909110" y="0"/>
            <a:chExt cx="10058400" cy="6858000"/>
          </a:xfrm>
        </p:grpSpPr>
        <p:pic>
          <p:nvPicPr>
            <p:cNvPr id="133123" name="Picture 2">
              <a:extLst>
                <a:ext uri="{FF2B5EF4-FFF2-40B4-BE49-F238E27FC236}">
                  <a16:creationId xmlns:a16="http://schemas.microsoft.com/office/drawing/2014/main" id="{BFBCEFA3-7C0C-446C-B41F-13756B878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110" y="0"/>
              <a:ext cx="100584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ABBAEE3-47AD-470F-B197-7BC3DDE434D1}"/>
                </a:ext>
              </a:extLst>
            </p:cNvPr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909110" y="1983346"/>
              <a:ext cx="10058400" cy="734096"/>
            </a:xfrm>
            <a:prstGeom prst="rect">
              <a:avLst/>
            </a:prstGeom>
            <a:blipFill rotWithShape="1">
              <a:blip r:embed="rId3"/>
              <a:stretch>
                <a:fillRect b="-59200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E6A3C08F-5C01-4DEF-9535-E114224351FF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04553" y="386387"/>
            <a:ext cx="7089820" cy="6053071"/>
          </a:xfrm>
          <a:prstGeom prst="ellipse">
            <a:avLst/>
          </a:prstGeom>
          <a:blipFill rotWithShape="1">
            <a:blip r:embed="rId2"/>
            <a:stretch>
              <a:fillRect b="-702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9A5D941-1C79-4DD7-BBCD-B824C321A9D2}"/>
              </a:ext>
            </a:extLst>
          </p:cNvPr>
          <p:cNvGrpSpPr/>
          <p:nvPr/>
        </p:nvGrpSpPr>
        <p:grpSpPr>
          <a:xfrm>
            <a:off x="869326" y="270456"/>
            <a:ext cx="7592096" cy="6355725"/>
            <a:chOff x="1159099" y="270456"/>
            <a:chExt cx="10122794" cy="6355725"/>
          </a:xfrm>
          <a:solidFill>
            <a:srgbClr val="0000FF"/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389BBF1-9B5D-4C38-8223-45E5E289E099}"/>
                </a:ext>
              </a:extLst>
            </p:cNvPr>
            <p:cNvSpPr/>
            <p:nvPr/>
          </p:nvSpPr>
          <p:spPr>
            <a:xfrm>
              <a:off x="1558344" y="270456"/>
              <a:ext cx="9723549" cy="63106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600" dirty="0">
                  <a:solidFill>
                    <a:srgbClr val="FF0000"/>
                  </a:solidFill>
                </a:rPr>
                <a:t>Calculate T applied in the shaft.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0D2FC44-59BD-4316-8C48-3CBE6D3EB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5779" y="901521"/>
              <a:ext cx="5293217" cy="1880316"/>
            </a:xfrm>
            <a:prstGeom prst="rect">
              <a:avLst/>
            </a:prstGeom>
            <a:grpFill/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A6997D97-F2C2-4C84-B668-AEE3D3195821}"/>
                    </a:ext>
                  </a:extLst>
                </p:cNvPr>
                <p:cNvSpPr/>
                <p:nvPr/>
              </p:nvSpPr>
              <p:spPr>
                <a:xfrm>
                  <a:off x="3425779" y="2781837"/>
                  <a:ext cx="2092818" cy="1442434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schemeClr val="bg1">
                          <a:lumMod val="85000"/>
                          <a:lumOff val="15000"/>
                        </a:schemeClr>
                      </a:solidFill>
                    </a:rPr>
                    <a:t>Es=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chemeClr val="bg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en-US" i="1">
                              <a:solidFill>
                                <a:schemeClr val="bg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×10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bg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psi</m:t>
                      </m:r>
                      <m:r>
                        <a:rPr lang="en-US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endParaRPr lang="en-US" dirty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Cambria Math" panose="02040503050406030204" pitchFamily="18" charset="0"/>
                  </a:endParaRPr>
                </a:p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bg1">
                                <a:lumMod val="85000"/>
                                <a:lumOff val="15000"/>
                              </a:schemeClr>
                            </a:solidFill>
                          </a:rPr>
                          <m:t>EB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bg1">
                                <a:lumMod val="85000"/>
                                <a:lumOff val="15000"/>
                              </a:schemeClr>
                            </a:solidFill>
                          </a:rPr>
                          <m:t>= 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bg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i="1">
                                <a:solidFill>
                                  <a:schemeClr val="bg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×10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psi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A6997D97-F2C2-4C84-B668-AEE3D319582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5779" y="2781837"/>
                  <a:ext cx="2092818" cy="144243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479DD0E5-456C-41AB-BDE7-521CA65269FD}"/>
                    </a:ext>
                  </a:extLst>
                </p:cNvPr>
                <p:cNvSpPr/>
                <p:nvPr/>
              </p:nvSpPr>
              <p:spPr>
                <a:xfrm>
                  <a:off x="5518597" y="2781837"/>
                  <a:ext cx="3200399" cy="1442434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/>
                    <a:t>For Bronze </a:t>
                  </a:r>
                  <a:r>
                    <a:rPr lang="en-US" dirty="0" err="1"/>
                    <a:t>Ss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≤8000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𝑝𝑠𝑖</m:t>
                      </m:r>
                    </m:oMath>
                  </a14:m>
                  <a:endParaRPr lang="en-US" dirty="0">
                    <a:ea typeface="Cambria Math" panose="02040503050406030204" pitchFamily="18" charset="0"/>
                  </a:endParaRPr>
                </a:p>
                <a:p>
                  <a:pPr algn="ctr">
                    <a:defRPr/>
                  </a:pPr>
                  <a:r>
                    <a:rPr lang="en-US" dirty="0"/>
                    <a:t>Steel </a:t>
                  </a:r>
                  <a:r>
                    <a:rPr lang="en-US" dirty="0" err="1"/>
                    <a:t>Ss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≤12000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𝑝𝑠𝑖</m:t>
                      </m:r>
                    </m:oMath>
                  </a14:m>
                  <a:endParaRPr lang="en-US" dirty="0"/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479DD0E5-456C-41AB-BDE7-521CA65269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8597" y="2781837"/>
                  <a:ext cx="3200399" cy="144243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FB9077A9-ABF2-4F7F-B0B2-AC517CCA1A16}"/>
                    </a:ext>
                  </a:extLst>
                </p:cNvPr>
                <p:cNvSpPr/>
                <p:nvPr/>
              </p:nvSpPr>
              <p:spPr>
                <a:xfrm>
                  <a:off x="1159099" y="4224271"/>
                  <a:ext cx="10122794" cy="240191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/>
                    <a:t>Sol: TA+TC=T     ……….(</a:t>
                  </a:r>
                  <a:r>
                    <a:rPr lang="en-US" dirty="0" err="1"/>
                    <a:t>i</a:t>
                  </a:r>
                  <a:r>
                    <a:rPr lang="en-US" dirty="0"/>
                    <a:t>)</a:t>
                  </a:r>
                </a:p>
                <a:p>
                  <a:pPr algn="ctr">
                    <a:defRPr/>
                  </a:pPr>
                  <a14:m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a14:m>
                  <a:r>
                    <a:rPr lang="en-US" dirty="0"/>
                    <a:t>AB= </a:t>
                  </a:r>
                  <a14:m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a14:m>
                  <a:r>
                    <a:rPr lang="en-US" dirty="0"/>
                    <a:t>BC</a:t>
                  </a:r>
                </a:p>
                <a:p>
                  <a:pPr algn="ctr"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𝐿𝐴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𝐸𝐵𝐽𝐵</m:t>
                          </m:r>
                        </m:den>
                      </m:f>
                    </m:oMath>
                  </a14:m>
                  <a:r>
                    <a:rPr lang="en-US" dirty="0"/>
                    <a:t> 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𝑇𝐶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𝐿𝐶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𝐸𝑆𝐽𝑆</m:t>
                          </m:r>
                        </m:den>
                      </m:f>
                    </m:oMath>
                  </a14:m>
                  <a:endParaRPr lang="en-US" dirty="0"/>
                </a:p>
                <a:p>
                  <a:pPr algn="ctr"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dirty="0"/>
                            <m:t>TA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∗6</m:t>
                          </m:r>
                        </m:num>
                        <m:den>
                          <m:f>
                            <m:fPr>
                              <m:ctrlPr>
                                <a:rPr lang="el-GR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28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p>
                                <m:sSup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l-GR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∗6∗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</m:oMath>
                  </a14:m>
                  <a:r>
                    <a:rPr lang="en-US" sz="2800" dirty="0"/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dirty="0"/>
                            <m:t>T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∗4</m:t>
                          </m:r>
                        </m:num>
                        <m:den>
                          <m:f>
                            <m:fPr>
                              <m:ctrlPr>
                                <a:rPr lang="el-GR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28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p>
                                <m:sSup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l-GR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∗12∗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</m:oMath>
                  </a14:m>
                  <a:endParaRPr lang="en-US" dirty="0"/>
                </a:p>
                <a:p>
                  <a:pPr algn="ctr">
                    <a:defRPr/>
                  </a:pPr>
                  <a:endParaRPr lang="en-US" dirty="0"/>
                </a:p>
              </p:txBody>
            </p:sp>
          </mc:Choice>
          <mc:Fallback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FB9077A9-ABF2-4F7F-B0B2-AC517CCA1A1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9099" y="4224271"/>
                  <a:ext cx="10122794" cy="2401910"/>
                </a:xfrm>
                <a:prstGeom prst="rect">
                  <a:avLst/>
                </a:prstGeom>
                <a:blipFill>
                  <a:blip r:embed="rId5"/>
                  <a:stretch>
                    <a:fillRect t="-32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>
            <a:extLst>
              <a:ext uri="{FF2B5EF4-FFF2-40B4-BE49-F238E27FC236}">
                <a16:creationId xmlns:a16="http://schemas.microsoft.com/office/drawing/2014/main" id="{F6B89B51-0287-4C2A-B956-165F313531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/>
          <a:lstStyle/>
          <a:p>
            <a:pPr eaLnBrk="1" hangingPunct="1"/>
            <a:r>
              <a:rPr lang="en-US" altLang="en-US" sz="3200" u="sng"/>
              <a:t>Reference Books</a:t>
            </a:r>
          </a:p>
        </p:txBody>
      </p:sp>
      <p:sp>
        <p:nvSpPr>
          <p:cNvPr id="108547" name="Content Placeholder 2">
            <a:extLst>
              <a:ext uri="{FF2B5EF4-FFF2-40B4-BE49-F238E27FC236}">
                <a16:creationId xmlns:a16="http://schemas.microsoft.com/office/drawing/2014/main" id="{8995586C-AC87-42A9-A63B-69A3B0E8A4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001000" cy="5105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rgbClr val="FF0000"/>
                </a:solidFill>
              </a:rPr>
              <a:t>1</a:t>
            </a:r>
            <a:r>
              <a:rPr lang="en-US" altLang="en-US" sz="2800">
                <a:solidFill>
                  <a:srgbClr val="FF0000"/>
                </a:solidFill>
              </a:rPr>
              <a:t>. Strength of Materials by Ferdinand L. Singer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rgbClr val="FF0000"/>
                </a:solidFill>
              </a:rPr>
              <a:t>2. Engineering Mechanics of Solids by Egor P. Popov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rgbClr val="FF0000"/>
                </a:solidFill>
              </a:rPr>
              <a:t>3. Mechanics of Materials by by Laurson and Cox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rgbClr val="FF0000"/>
                </a:solidFill>
              </a:rPr>
              <a:t>4. Mechanics of Materials by R.C. Hibbeler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rgbClr val="FF0000"/>
                </a:solidFill>
              </a:rPr>
              <a:t>5. Strength of Materials by William Nash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rgbClr val="FF0000"/>
                </a:solidFill>
              </a:rPr>
              <a:t>6. Indeterminate Structural Analysis by J. Sterling Kinney</a:t>
            </a: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en-US" sz="2800">
              <a:solidFill>
                <a:srgbClr val="FF66CC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en-US" sz="180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E9099C-0671-4870-9901-74ADB3415EA1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20464" y="437886"/>
            <a:ext cx="7022206" cy="6091707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116980F-878E-4F2A-86C4-C71B162B955D}"/>
              </a:ext>
            </a:extLst>
          </p:cNvPr>
          <p:cNvGrpSpPr/>
          <p:nvPr/>
        </p:nvGrpSpPr>
        <p:grpSpPr>
          <a:xfrm>
            <a:off x="801719" y="412124"/>
            <a:ext cx="8181305" cy="6445876"/>
            <a:chOff x="708339" y="425003"/>
            <a:chExt cx="10908406" cy="6445876"/>
          </a:xfrm>
          <a:solidFill>
            <a:srgbClr val="0000FF"/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2E30E45-ED84-4941-A6AE-6046B3E53145}"/>
                </a:ext>
              </a:extLst>
            </p:cNvPr>
            <p:cNvSpPr/>
            <p:nvPr/>
          </p:nvSpPr>
          <p:spPr>
            <a:xfrm>
              <a:off x="708339" y="425003"/>
              <a:ext cx="10908406" cy="137619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400" dirty="0">
                  <a:solidFill>
                    <a:srgbClr val="FFFF00"/>
                  </a:solidFill>
                </a:rPr>
                <a:t>A Solid shaft is loaded as shown in Fig below using G = 83 </a:t>
              </a:r>
              <a:r>
                <a:rPr lang="en-US" sz="2400" dirty="0" err="1">
                  <a:solidFill>
                    <a:srgbClr val="FFFF00"/>
                  </a:solidFill>
                </a:rPr>
                <a:t>GPa</a:t>
              </a:r>
              <a:r>
                <a:rPr lang="en-US" sz="2400" dirty="0">
                  <a:solidFill>
                    <a:srgbClr val="FFFF00"/>
                  </a:solidFill>
                </a:rPr>
                <a:t> determine The required diameter of the shaft if the shearing stress is limited to 60mpa and the angle of rotation at the free ends is not to exceed 4 deg.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1736C2F-5B0B-4188-9390-BF53BEFAA1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9359" y="1801195"/>
              <a:ext cx="8061158" cy="2667774"/>
            </a:xfrm>
            <a:prstGeom prst="rect">
              <a:avLst/>
            </a:prstGeom>
            <a:grpFill/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2D900F8-C333-4487-B715-6A5E98218D55}"/>
                    </a:ext>
                  </a:extLst>
                </p:cNvPr>
                <p:cNvSpPr/>
                <p:nvPr/>
              </p:nvSpPr>
              <p:spPr>
                <a:xfrm>
                  <a:off x="2047742" y="4468969"/>
                  <a:ext cx="7572776" cy="240191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r>
                    <a:rPr lang="en-US" dirty="0"/>
                    <a:t>Given :     </a:t>
                  </a:r>
                  <a:r>
                    <a:rPr lang="en-US" dirty="0" err="1"/>
                    <a:t>T</a:t>
                  </a:r>
                  <a:r>
                    <a:rPr lang="en-US" baseline="-25000" dirty="0" err="1"/>
                    <a:t>max</a:t>
                  </a:r>
                  <a:r>
                    <a:rPr lang="en-US" baseline="-25000" dirty="0"/>
                    <a:t>    </a:t>
                  </a:r>
                  <a:r>
                    <a:rPr lang="en-US" dirty="0"/>
                    <a:t>= 60mpa = 60 X 10</a:t>
                  </a:r>
                  <a:r>
                    <a:rPr lang="en-US" baseline="30000" dirty="0"/>
                    <a:t>6</a:t>
                  </a:r>
                  <a:r>
                    <a:rPr lang="en-US" dirty="0"/>
                    <a:t> Pa.</a:t>
                  </a:r>
                </a:p>
                <a:p>
                  <a:pPr>
                    <a:defRPr/>
                  </a:pPr>
                  <a:r>
                    <a:rPr lang="en-US" dirty="0"/>
                    <a:t> 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a14:m>
                  <a:r>
                    <a:rPr lang="en-US" dirty="0"/>
                    <a:t>     =  4</a:t>
                  </a:r>
                  <a:r>
                    <a:rPr lang="en-US" baseline="30000" dirty="0"/>
                    <a:t>0</a:t>
                  </a:r>
                  <a:r>
                    <a:rPr lang="en-US" dirty="0"/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180</m:t>
                          </m:r>
                        </m:den>
                      </m:f>
                    </m:oMath>
                  </a14:m>
                  <a:r>
                    <a:rPr lang="en-US" dirty="0"/>
                    <a:t>                                            </a:t>
                  </a:r>
                  <a:r>
                    <a:rPr lang="en-US" dirty="0" err="1"/>
                    <a:t>mpa</a:t>
                  </a:r>
                  <a:r>
                    <a:rPr lang="en-US" dirty="0"/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𝑚𝑚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a14:m>
                  <a:r>
                    <a:rPr lang="en-US" dirty="0"/>
                    <a:t>  </a:t>
                  </a:r>
                </a:p>
                <a:p>
                  <a:pPr>
                    <a:defRPr/>
                  </a:pPr>
                  <a:r>
                    <a:rPr lang="en-US" dirty="0"/>
                    <a:t>G = 83Gpa = 83 X 10</a:t>
                  </a:r>
                  <a:r>
                    <a:rPr lang="en-US" baseline="30000" dirty="0"/>
                    <a:t>9</a:t>
                  </a:r>
                  <a:r>
                    <a:rPr lang="en-US" dirty="0"/>
                    <a:t> pa                           </a:t>
                  </a:r>
                  <a:r>
                    <a:rPr lang="en-US" dirty="0" err="1"/>
                    <a:t>pa</a:t>
                  </a:r>
                  <a:r>
                    <a:rPr lang="en-US" dirty="0"/>
                    <a:t> =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a14:m>
                  <a:r>
                    <a:rPr lang="en-US" dirty="0"/>
                    <a:t>  </a:t>
                  </a:r>
                </a:p>
                <a:p>
                  <a:pPr>
                    <a:defRPr/>
                  </a:pPr>
                  <a:r>
                    <a:rPr lang="en-US" dirty="0" err="1"/>
                    <a:t>T</a:t>
                  </a:r>
                  <a:r>
                    <a:rPr lang="en-US" baseline="-25000" dirty="0" err="1"/>
                    <a:t>max</a:t>
                  </a:r>
                  <a:r>
                    <a:rPr lang="en-US" baseline="-25000" dirty="0"/>
                    <a:t>  </a:t>
                  </a:r>
                  <a:r>
                    <a:rPr lang="en-US" dirty="0"/>
                    <a:t>   = T</a:t>
                  </a:r>
                  <a:r>
                    <a:rPr lang="en-US" baseline="-25000" dirty="0"/>
                    <a:t>BC</a:t>
                  </a:r>
                  <a:r>
                    <a:rPr lang="en-US" dirty="0"/>
                    <a:t>   = 1200 N-m </a:t>
                  </a:r>
                </a:p>
              </p:txBody>
            </p:sp>
          </mc:Choice>
          <mc:Fallback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2D900F8-C333-4487-B715-6A5E98218D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7742" y="4468969"/>
                  <a:ext cx="7572776" cy="2401910"/>
                </a:xfrm>
                <a:prstGeom prst="rect">
                  <a:avLst/>
                </a:prstGeom>
                <a:blipFill>
                  <a:blip r:embed="rId3"/>
                  <a:stretch>
                    <a:fillRect l="-6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397C4A-8567-4630-8ABF-44A157296310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318208" y="90153"/>
            <a:ext cx="4877873" cy="6555346"/>
          </a:xfrm>
          <a:prstGeom prst="rect">
            <a:avLst/>
          </a:prstGeom>
          <a:blipFill rotWithShape="1">
            <a:blip r:embed="rId2"/>
            <a:stretch>
              <a:fillRect l="-872" r="-498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317122C0-FEC8-4A4A-A16C-B08C0B7225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Sample Problem 3.1</a:t>
            </a:r>
          </a:p>
        </p:txBody>
      </p:sp>
      <p:sp>
        <p:nvSpPr>
          <p:cNvPr id="139267" name="Slide Number Placeholder 2">
            <a:extLst>
              <a:ext uri="{FF2B5EF4-FFF2-40B4-BE49-F238E27FC236}">
                <a16:creationId xmlns:a16="http://schemas.microsoft.com/office/drawing/2014/main" id="{62025911-BC62-4191-994E-A0391FD912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AB9589"/>
                </a:solidFill>
              </a:rPr>
              <a:t>3 - </a:t>
            </a:r>
            <a:fld id="{56A94168-7020-4D8A-9304-F36FC487D7D2}" type="slidenum">
              <a:rPr lang="en-US" altLang="en-US">
                <a:solidFill>
                  <a:srgbClr val="AB9589"/>
                </a:solidFill>
              </a:rPr>
              <a:pPr/>
              <a:t>33</a:t>
            </a:fld>
            <a:r>
              <a:rPr lang="en-US" altLang="en-US">
                <a:solidFill>
                  <a:srgbClr val="AB9589"/>
                </a:solidFill>
              </a:rPr>
              <a:t> </a:t>
            </a:r>
          </a:p>
        </p:txBody>
      </p:sp>
      <p:sp>
        <p:nvSpPr>
          <p:cNvPr id="25604" name="Text Box 11">
            <a:extLst>
              <a:ext uri="{FF2B5EF4-FFF2-40B4-BE49-F238E27FC236}">
                <a16:creationId xmlns:a16="http://schemas.microsoft.com/office/drawing/2014/main" id="{BAA1C286-5B75-49D9-9C98-709CD0F71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3" y="3670300"/>
            <a:ext cx="4529137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>
                <a:solidFill>
                  <a:srgbClr val="000000"/>
                </a:solidFill>
                <a:cs typeface="+mn-cs"/>
              </a:rPr>
              <a:t>Shaft </a:t>
            </a:r>
            <a:r>
              <a:rPr lang="en-US" altLang="en-US" sz="2000" i="1">
                <a:solidFill>
                  <a:srgbClr val="000000"/>
                </a:solidFill>
                <a:cs typeface="+mn-cs"/>
              </a:rPr>
              <a:t>BC</a:t>
            </a:r>
            <a:r>
              <a:rPr lang="en-US" altLang="en-US" sz="2000">
                <a:solidFill>
                  <a:srgbClr val="000000"/>
                </a:solidFill>
                <a:cs typeface="+mn-cs"/>
              </a:rPr>
              <a:t> is hollow with inner and outer diameters of 90 mm and 120 mm, respectively.  Shafts </a:t>
            </a:r>
            <a:r>
              <a:rPr lang="en-US" altLang="en-US" sz="2000" i="1">
                <a:solidFill>
                  <a:srgbClr val="000000"/>
                </a:solidFill>
                <a:cs typeface="+mn-cs"/>
              </a:rPr>
              <a:t>AB</a:t>
            </a:r>
            <a:r>
              <a:rPr lang="en-US" altLang="en-US" sz="2000">
                <a:solidFill>
                  <a:srgbClr val="000000"/>
                </a:solidFill>
                <a:cs typeface="+mn-cs"/>
              </a:rPr>
              <a:t> and </a:t>
            </a:r>
            <a:r>
              <a:rPr lang="en-US" altLang="en-US" sz="2000" i="1">
                <a:solidFill>
                  <a:srgbClr val="000000"/>
                </a:solidFill>
                <a:cs typeface="+mn-cs"/>
              </a:rPr>
              <a:t>CD</a:t>
            </a:r>
            <a:r>
              <a:rPr lang="en-US" altLang="en-US" sz="2000">
                <a:solidFill>
                  <a:srgbClr val="000000"/>
                </a:solidFill>
                <a:cs typeface="+mn-cs"/>
              </a:rPr>
              <a:t> are solid and of diameter </a:t>
            </a:r>
            <a:r>
              <a:rPr lang="en-US" altLang="en-US" sz="2000" i="1">
                <a:solidFill>
                  <a:srgbClr val="000000"/>
                </a:solidFill>
                <a:cs typeface="+mn-cs"/>
              </a:rPr>
              <a:t>d</a:t>
            </a:r>
            <a:r>
              <a:rPr lang="en-US" altLang="en-US" sz="2000">
                <a:solidFill>
                  <a:srgbClr val="000000"/>
                </a:solidFill>
                <a:cs typeface="+mn-cs"/>
              </a:rPr>
              <a:t>.  For the loading shown, determine (</a:t>
            </a:r>
            <a:r>
              <a:rPr lang="en-US" altLang="en-US" sz="2000" i="1">
                <a:solidFill>
                  <a:srgbClr val="000000"/>
                </a:solidFill>
                <a:cs typeface="+mn-cs"/>
              </a:rPr>
              <a:t>a</a:t>
            </a:r>
            <a:r>
              <a:rPr lang="en-US" altLang="en-US" sz="2000">
                <a:solidFill>
                  <a:srgbClr val="000000"/>
                </a:solidFill>
                <a:cs typeface="+mn-cs"/>
              </a:rPr>
              <a:t>) the minimum and maximum shearing stress in shaft </a:t>
            </a:r>
            <a:r>
              <a:rPr lang="en-US" altLang="en-US" sz="2000" i="1">
                <a:solidFill>
                  <a:srgbClr val="000000"/>
                </a:solidFill>
                <a:cs typeface="+mn-cs"/>
              </a:rPr>
              <a:t>BC</a:t>
            </a:r>
            <a:r>
              <a:rPr lang="en-US" altLang="en-US" sz="2000">
                <a:solidFill>
                  <a:srgbClr val="000000"/>
                </a:solidFill>
                <a:cs typeface="+mn-cs"/>
              </a:rPr>
              <a:t>, (</a:t>
            </a:r>
            <a:r>
              <a:rPr lang="en-US" altLang="en-US" sz="2000" i="1">
                <a:solidFill>
                  <a:srgbClr val="000000"/>
                </a:solidFill>
                <a:cs typeface="+mn-cs"/>
              </a:rPr>
              <a:t>b</a:t>
            </a:r>
            <a:r>
              <a:rPr lang="en-US" altLang="en-US" sz="2000">
                <a:solidFill>
                  <a:srgbClr val="000000"/>
                </a:solidFill>
                <a:cs typeface="+mn-cs"/>
              </a:rPr>
              <a:t>) the required diameter </a:t>
            </a:r>
            <a:r>
              <a:rPr lang="en-US" altLang="en-US" sz="2000" i="1">
                <a:solidFill>
                  <a:srgbClr val="000000"/>
                </a:solidFill>
                <a:cs typeface="+mn-cs"/>
              </a:rPr>
              <a:t>d</a:t>
            </a:r>
            <a:r>
              <a:rPr lang="en-US" altLang="en-US" sz="2000">
                <a:solidFill>
                  <a:srgbClr val="000000"/>
                </a:solidFill>
                <a:cs typeface="+mn-cs"/>
              </a:rPr>
              <a:t> of shafts </a:t>
            </a:r>
            <a:r>
              <a:rPr lang="en-US" altLang="en-US" sz="2000" i="1">
                <a:solidFill>
                  <a:srgbClr val="000000"/>
                </a:solidFill>
                <a:cs typeface="+mn-cs"/>
              </a:rPr>
              <a:t>AB</a:t>
            </a:r>
            <a:r>
              <a:rPr lang="en-US" altLang="en-US" sz="2000">
                <a:solidFill>
                  <a:srgbClr val="000000"/>
                </a:solidFill>
                <a:cs typeface="+mn-cs"/>
              </a:rPr>
              <a:t> and </a:t>
            </a:r>
            <a:r>
              <a:rPr lang="en-US" altLang="en-US" sz="2000" i="1">
                <a:solidFill>
                  <a:srgbClr val="000000"/>
                </a:solidFill>
                <a:cs typeface="+mn-cs"/>
              </a:rPr>
              <a:t>CD</a:t>
            </a:r>
            <a:r>
              <a:rPr lang="en-US" altLang="en-US" sz="2000">
                <a:solidFill>
                  <a:srgbClr val="000000"/>
                </a:solidFill>
                <a:cs typeface="+mn-cs"/>
              </a:rPr>
              <a:t> if the allowable shearing stress in these shafts is 65 MPa.</a:t>
            </a:r>
          </a:p>
        </p:txBody>
      </p:sp>
      <p:sp>
        <p:nvSpPr>
          <p:cNvPr id="29708" name="Text Box 12">
            <a:extLst>
              <a:ext uri="{FF2B5EF4-FFF2-40B4-BE49-F238E27FC236}">
                <a16:creationId xmlns:a16="http://schemas.microsoft.com/office/drawing/2014/main" id="{EFFC7B78-1207-4325-90F8-F367623F3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1738" y="1057275"/>
            <a:ext cx="388302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>
                <a:solidFill>
                  <a:srgbClr val="000000"/>
                </a:solidFill>
                <a:cs typeface="+mn-cs"/>
              </a:rPr>
              <a:t>SOLUTION: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>
                <a:solidFill>
                  <a:srgbClr val="000000"/>
                </a:solidFill>
                <a:cs typeface="+mn-cs"/>
              </a:rPr>
              <a:t>Cut sections through shafts </a:t>
            </a:r>
            <a:r>
              <a:rPr lang="en-US" altLang="en-US" sz="2000" i="1">
                <a:solidFill>
                  <a:srgbClr val="000000"/>
                </a:solidFill>
                <a:cs typeface="+mn-cs"/>
              </a:rPr>
              <a:t>AB</a:t>
            </a:r>
            <a:r>
              <a:rPr lang="en-US" altLang="en-US" sz="2000">
                <a:solidFill>
                  <a:srgbClr val="000000"/>
                </a:solidFill>
                <a:cs typeface="+mn-cs"/>
              </a:rPr>
              <a:t> and </a:t>
            </a:r>
            <a:r>
              <a:rPr lang="en-US" altLang="en-US" sz="2000" i="1">
                <a:solidFill>
                  <a:srgbClr val="000000"/>
                </a:solidFill>
                <a:cs typeface="+mn-cs"/>
              </a:rPr>
              <a:t>BC</a:t>
            </a:r>
            <a:r>
              <a:rPr lang="en-US" altLang="en-US" sz="2000">
                <a:solidFill>
                  <a:srgbClr val="000000"/>
                </a:solidFill>
                <a:cs typeface="+mn-cs"/>
              </a:rPr>
              <a:t> and perform static equilibrium analyses to find torque loadings.</a:t>
            </a:r>
          </a:p>
        </p:txBody>
      </p:sp>
      <p:sp>
        <p:nvSpPr>
          <p:cNvPr id="29709" name="Text Box 13">
            <a:extLst>
              <a:ext uri="{FF2B5EF4-FFF2-40B4-BE49-F238E27FC236}">
                <a16:creationId xmlns:a16="http://schemas.microsoft.com/office/drawing/2014/main" id="{C0EA4403-AFC7-4935-AEA6-C5032ADBF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1738" y="3943350"/>
            <a:ext cx="39544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>
                <a:solidFill>
                  <a:srgbClr val="000000"/>
                </a:solidFill>
                <a:cs typeface="+mn-cs"/>
              </a:rPr>
              <a:t>Given allowable shearing stress and applied torque, invert the elastic torsion formula to find the required diameter.</a:t>
            </a:r>
          </a:p>
        </p:txBody>
      </p:sp>
      <p:sp>
        <p:nvSpPr>
          <p:cNvPr id="29710" name="Text Box 14">
            <a:extLst>
              <a:ext uri="{FF2B5EF4-FFF2-40B4-BE49-F238E27FC236}">
                <a16:creationId xmlns:a16="http://schemas.microsoft.com/office/drawing/2014/main" id="{C801B4AB-7353-4397-AFCA-B36EA2945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1738" y="2881313"/>
            <a:ext cx="39655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>
                <a:solidFill>
                  <a:srgbClr val="000000"/>
                </a:solidFill>
                <a:cs typeface="+mn-cs"/>
              </a:rPr>
              <a:t>Apply elastic torsion formulas to find minimum and maximum stress on shaft </a:t>
            </a:r>
            <a:r>
              <a:rPr lang="en-US" altLang="en-US" sz="2000" i="1">
                <a:solidFill>
                  <a:srgbClr val="000000"/>
                </a:solidFill>
                <a:cs typeface="+mn-cs"/>
              </a:rPr>
              <a:t>BC.</a:t>
            </a:r>
          </a:p>
        </p:txBody>
      </p:sp>
      <p:pic>
        <p:nvPicPr>
          <p:cNvPr id="139272" name="Picture 17" descr="bee80288_sp0301a">
            <a:extLst>
              <a:ext uri="{FF2B5EF4-FFF2-40B4-BE49-F238E27FC236}">
                <a16:creationId xmlns:a16="http://schemas.microsoft.com/office/drawing/2014/main" id="{3F47624D-DE8D-4B7C-9129-279B8CDA2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836613"/>
            <a:ext cx="2492375" cy="2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8" grpId="0" autoUpdateAnimBg="0"/>
      <p:bldP spid="29709" grpId="0" autoUpdateAnimBg="0"/>
      <p:bldP spid="29710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Number Placeholder 1">
            <a:extLst>
              <a:ext uri="{FF2B5EF4-FFF2-40B4-BE49-F238E27FC236}">
                <a16:creationId xmlns:a16="http://schemas.microsoft.com/office/drawing/2014/main" id="{E49AC40F-1E05-4C95-8274-56BF93F7E1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AB9589"/>
                </a:solidFill>
              </a:rPr>
              <a:t>3 - </a:t>
            </a:r>
            <a:fld id="{9DA696CE-EED3-47E1-B868-A9000E9CEC64}" type="slidenum">
              <a:rPr lang="en-US" altLang="en-US">
                <a:solidFill>
                  <a:srgbClr val="AB9589"/>
                </a:solidFill>
              </a:rPr>
              <a:pPr/>
              <a:t>34</a:t>
            </a:fld>
            <a:r>
              <a:rPr lang="en-US" altLang="en-US">
                <a:solidFill>
                  <a:srgbClr val="AB9589"/>
                </a:solidFill>
              </a:rPr>
              <a:t> </a:t>
            </a:r>
          </a:p>
        </p:txBody>
      </p:sp>
      <p:sp>
        <p:nvSpPr>
          <p:cNvPr id="27651" name="Rectangle 13">
            <a:extLst>
              <a:ext uri="{FF2B5EF4-FFF2-40B4-BE49-F238E27FC236}">
                <a16:creationId xmlns:a16="http://schemas.microsoft.com/office/drawing/2014/main" id="{916EB12B-E517-41D5-BCF8-8647999E4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342900"/>
            <a:ext cx="8686800" cy="457200"/>
          </a:xfrm>
          <a:prstGeom prst="rect">
            <a:avLst/>
          </a:prstGeom>
          <a:solidFill>
            <a:srgbClr val="D2CFDB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altLang="en-US" sz="2800">
                <a:solidFill>
                  <a:srgbClr val="0033CC"/>
                </a:solidFill>
                <a:ea typeface="MS PGothic" pitchFamily="34" charset="-128"/>
                <a:cs typeface="+mn-cs"/>
              </a:rPr>
              <a:t>Sample Problem 3.1</a:t>
            </a:r>
          </a:p>
        </p:txBody>
      </p:sp>
      <p:sp>
        <p:nvSpPr>
          <p:cNvPr id="27652" name="Rectangle 6">
            <a:extLst>
              <a:ext uri="{FF2B5EF4-FFF2-40B4-BE49-F238E27FC236}">
                <a16:creationId xmlns:a16="http://schemas.microsoft.com/office/drawing/2014/main" id="{3A5B813B-3F79-4C0A-97C0-2E44452EF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3" y="809625"/>
            <a:ext cx="44053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27013" indent="-227013" eaLnBrk="1" hangingPunct="1">
              <a:spcBef>
                <a:spcPct val="50000"/>
              </a:spcBef>
              <a:defRPr/>
            </a:pPr>
            <a:r>
              <a:rPr lang="en-US" altLang="en-US" sz="20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+mn-cs"/>
              </a:rPr>
              <a:t>SOLUTION:</a:t>
            </a:r>
          </a:p>
          <a:p>
            <a:pPr marL="227013" indent="-227013" eaLnBrk="1" hangingPunct="1">
              <a:buFontTx/>
              <a:buChar char="•"/>
              <a:defRPr/>
            </a:pPr>
            <a:r>
              <a:rPr lang="en-US" altLang="en-US" sz="20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+mn-cs"/>
              </a:rPr>
              <a:t>Cut sections through shafts </a:t>
            </a:r>
            <a:r>
              <a:rPr lang="en-US" altLang="en-US" sz="2000" i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+mn-cs"/>
              </a:rPr>
              <a:t>AB</a:t>
            </a:r>
            <a:r>
              <a:rPr lang="en-US" altLang="en-US" sz="20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+mn-cs"/>
              </a:rPr>
              <a:t> and </a:t>
            </a:r>
            <a:r>
              <a:rPr lang="en-US" altLang="en-US" sz="2000" i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+mn-cs"/>
              </a:rPr>
              <a:t>BC</a:t>
            </a:r>
            <a:r>
              <a:rPr lang="en-US" altLang="en-US" sz="20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+mn-cs"/>
              </a:rPr>
              <a:t> and perform static equilibrium analysis to find torque loadings.</a:t>
            </a:r>
          </a:p>
        </p:txBody>
      </p:sp>
      <p:graphicFrame>
        <p:nvGraphicFramePr>
          <p:cNvPr id="140293" name="Object 7">
            <a:extLst>
              <a:ext uri="{FF2B5EF4-FFF2-40B4-BE49-F238E27FC236}">
                <a16:creationId xmlns:a16="http://schemas.microsoft.com/office/drawing/2014/main" id="{49F2C101-7FA4-4478-BDDB-86BF0D4BE3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73150" y="5083175"/>
          <a:ext cx="24765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76500" imgH="685800" progId="Equation.3">
                  <p:embed/>
                </p:oleObj>
              </mc:Choice>
              <mc:Fallback>
                <p:oleObj name="Equation" r:id="rId3" imgW="2476500" imgH="685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3150" y="5083175"/>
                        <a:ext cx="24765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4" name="Object 9">
            <a:extLst>
              <a:ext uri="{FF2B5EF4-FFF2-40B4-BE49-F238E27FC236}">
                <a16:creationId xmlns:a16="http://schemas.microsoft.com/office/drawing/2014/main" id="{CACB6326-7E77-4843-A4D9-608492E0A8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32388" y="5083175"/>
          <a:ext cx="3581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581400" imgH="685800" progId="Equation.3">
                  <p:embed/>
                </p:oleObj>
              </mc:Choice>
              <mc:Fallback>
                <p:oleObj name="Equation" r:id="rId5" imgW="3581400" imgH="6858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2388" y="5083175"/>
                        <a:ext cx="35814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0295" name="Picture 20" descr="bee80288_sp0301b">
            <a:extLst>
              <a:ext uri="{FF2B5EF4-FFF2-40B4-BE49-F238E27FC236}">
                <a16:creationId xmlns:a16="http://schemas.microsoft.com/office/drawing/2014/main" id="{04E36F2D-380C-4C01-9EA0-7E379EACD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2395538"/>
            <a:ext cx="2325687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6" name="Picture 21" descr="bee80288_sp0301c">
            <a:extLst>
              <a:ext uri="{FF2B5EF4-FFF2-40B4-BE49-F238E27FC236}">
                <a16:creationId xmlns:a16="http://schemas.microsoft.com/office/drawing/2014/main" id="{12FB8307-AED4-42B3-BE40-FA233D6B2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25" y="2395538"/>
            <a:ext cx="2409825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TextBox 8">
            <a:extLst>
              <a:ext uri="{FF2B5EF4-FFF2-40B4-BE49-F238E27FC236}">
                <a16:creationId xmlns:a16="http://schemas.microsoft.com/office/drawing/2014/main" id="{9735C9B0-6003-4A9A-8AA4-65E01DBFC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4371975"/>
            <a:ext cx="41481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200" b="1">
                <a:solidFill>
                  <a:srgbClr val="000000"/>
                </a:solidFill>
                <a:latin typeface="Vrinda" pitchFamily="34" charset="0"/>
                <a:cs typeface="+mn-cs"/>
              </a:rPr>
              <a:t>Fig. 1  </a:t>
            </a:r>
            <a:r>
              <a:rPr lang="en-US" altLang="en-US" sz="1200">
                <a:solidFill>
                  <a:srgbClr val="000000"/>
                </a:solidFill>
                <a:latin typeface="Vrinda" pitchFamily="34" charset="0"/>
                <a:cs typeface="+mn-cs"/>
              </a:rPr>
              <a:t>Free-body diagram for section between A and B.</a:t>
            </a:r>
          </a:p>
        </p:txBody>
      </p:sp>
      <p:sp>
        <p:nvSpPr>
          <p:cNvPr id="27658" name="TextBox 9">
            <a:extLst>
              <a:ext uri="{FF2B5EF4-FFF2-40B4-BE49-F238E27FC236}">
                <a16:creationId xmlns:a16="http://schemas.microsoft.com/office/drawing/2014/main" id="{128D6E6F-622B-4939-AD90-F548FE66E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25" y="4371975"/>
            <a:ext cx="41481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200" b="1">
                <a:solidFill>
                  <a:srgbClr val="000000"/>
                </a:solidFill>
                <a:latin typeface="Vrinda" pitchFamily="34" charset="0"/>
                <a:cs typeface="+mn-cs"/>
              </a:rPr>
              <a:t>Fig. 2  </a:t>
            </a:r>
            <a:r>
              <a:rPr lang="en-US" altLang="en-US" sz="1200">
                <a:solidFill>
                  <a:srgbClr val="000000"/>
                </a:solidFill>
                <a:latin typeface="Vrinda" pitchFamily="34" charset="0"/>
                <a:cs typeface="+mn-cs"/>
              </a:rPr>
              <a:t>Free-body diagram for section between B and C.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Number Placeholder 1">
            <a:extLst>
              <a:ext uri="{FF2B5EF4-FFF2-40B4-BE49-F238E27FC236}">
                <a16:creationId xmlns:a16="http://schemas.microsoft.com/office/drawing/2014/main" id="{D13A7F93-0249-48B8-B5B6-DDCBB67CF0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AB9589"/>
                </a:solidFill>
              </a:rPr>
              <a:t>3 - </a:t>
            </a:r>
            <a:fld id="{65C33356-64C7-48AE-876E-98EB47CEAD44}" type="slidenum">
              <a:rPr lang="en-US" altLang="en-US">
                <a:solidFill>
                  <a:srgbClr val="AB9589"/>
                </a:solidFill>
              </a:rPr>
              <a:pPr/>
              <a:t>35</a:t>
            </a:fld>
            <a:r>
              <a:rPr lang="en-US" altLang="en-US">
                <a:solidFill>
                  <a:srgbClr val="AB9589"/>
                </a:solidFill>
              </a:rPr>
              <a:t> </a:t>
            </a:r>
          </a:p>
        </p:txBody>
      </p:sp>
      <p:sp>
        <p:nvSpPr>
          <p:cNvPr id="29699" name="Rectangle 1040">
            <a:extLst>
              <a:ext uri="{FF2B5EF4-FFF2-40B4-BE49-F238E27FC236}">
                <a16:creationId xmlns:a16="http://schemas.microsoft.com/office/drawing/2014/main" id="{7212BA7E-76F5-469B-A36D-F74F5077C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342900"/>
            <a:ext cx="8686800" cy="457200"/>
          </a:xfrm>
          <a:prstGeom prst="rect">
            <a:avLst/>
          </a:prstGeom>
          <a:solidFill>
            <a:srgbClr val="D2CFDB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altLang="en-US" sz="2800">
                <a:solidFill>
                  <a:srgbClr val="0033CC"/>
                </a:solidFill>
                <a:ea typeface="MS PGothic" pitchFamily="34" charset="-128"/>
                <a:cs typeface="+mn-cs"/>
              </a:rPr>
              <a:t>Sample Problem 3.1</a:t>
            </a:r>
          </a:p>
        </p:txBody>
      </p:sp>
      <p:sp>
        <p:nvSpPr>
          <p:cNvPr id="29700" name="Text Box 1028">
            <a:extLst>
              <a:ext uri="{FF2B5EF4-FFF2-40B4-BE49-F238E27FC236}">
                <a16:creationId xmlns:a16="http://schemas.microsoft.com/office/drawing/2014/main" id="{A90F5130-7ED4-4CA4-A254-2B4638DBA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75" y="825500"/>
            <a:ext cx="39655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>
                <a:solidFill>
                  <a:srgbClr val="000000"/>
                </a:solidFill>
                <a:cs typeface="+mn-cs"/>
              </a:rPr>
              <a:t>Apply elastic torsion formulas to find minimum and maximum stress on shaft </a:t>
            </a:r>
            <a:r>
              <a:rPr lang="en-US" altLang="en-US" sz="2000" i="1">
                <a:solidFill>
                  <a:srgbClr val="000000"/>
                </a:solidFill>
                <a:cs typeface="+mn-cs"/>
              </a:rPr>
              <a:t>BC.</a:t>
            </a:r>
          </a:p>
        </p:txBody>
      </p:sp>
      <p:graphicFrame>
        <p:nvGraphicFramePr>
          <p:cNvPr id="141317" name="Object 1029">
            <a:extLst>
              <a:ext uri="{FF2B5EF4-FFF2-40B4-BE49-F238E27FC236}">
                <a16:creationId xmlns:a16="http://schemas.microsoft.com/office/drawing/2014/main" id="{F48D4B98-0485-4323-B947-2D80C7AD33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7513" y="3605213"/>
          <a:ext cx="34417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441700" imgH="939800" progId="Equation.3">
                  <p:embed/>
                </p:oleObj>
              </mc:Choice>
              <mc:Fallback>
                <p:oleObj name="Equation" r:id="rId3" imgW="3441700" imgH="939800" progId="Equation.3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3" y="3605213"/>
                        <a:ext cx="3441700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18" name="Object 1030">
            <a:extLst>
              <a:ext uri="{FF2B5EF4-FFF2-40B4-BE49-F238E27FC236}">
                <a16:creationId xmlns:a16="http://schemas.microsoft.com/office/drawing/2014/main" id="{5020FB86-F5BD-42DD-A747-63E52C0AF0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3700" y="4505325"/>
          <a:ext cx="36957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695700" imgH="952500" progId="Equation.3">
                  <p:embed/>
                </p:oleObj>
              </mc:Choice>
              <mc:Fallback>
                <p:oleObj name="Equation" r:id="rId5" imgW="3695700" imgH="952500" progId="Equation.3">
                  <p:embed/>
                  <p:pic>
                    <p:nvPicPr>
                      <p:cNvPr id="0" name="Object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4505325"/>
                        <a:ext cx="36957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19" name="Object 1031">
            <a:extLst>
              <a:ext uri="{FF2B5EF4-FFF2-40B4-BE49-F238E27FC236}">
                <a16:creationId xmlns:a16="http://schemas.microsoft.com/office/drawing/2014/main" id="{D73694AB-317B-405F-AD52-FE7F7AA4A8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6400" y="5541963"/>
          <a:ext cx="32639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263900" imgH="977900" progId="Equation.3">
                  <p:embed/>
                </p:oleObj>
              </mc:Choice>
              <mc:Fallback>
                <p:oleObj name="Equation" r:id="rId7" imgW="3263900" imgH="977900" progId="Equation.3">
                  <p:embed/>
                  <p:pic>
                    <p:nvPicPr>
                      <p:cNvPr id="0" name="Object 1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5541963"/>
                        <a:ext cx="3263900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20" name="Object 1032">
            <a:extLst>
              <a:ext uri="{FF2B5EF4-FFF2-40B4-BE49-F238E27FC236}">
                <a16:creationId xmlns:a16="http://schemas.microsoft.com/office/drawing/2014/main" id="{6D5F8728-5C93-44A7-B536-65B8A6348B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3175" y="5864225"/>
          <a:ext cx="15113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511300" imgH="673100" progId="Equation.3">
                  <p:embed/>
                </p:oleObj>
              </mc:Choice>
              <mc:Fallback>
                <p:oleObj name="Equation" r:id="rId9" imgW="1511300" imgH="673100" progId="Equation.3">
                  <p:embed/>
                  <p:pic>
                    <p:nvPicPr>
                      <p:cNvPr id="0" name="Object 10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3175" y="5864225"/>
                        <a:ext cx="1511300" cy="673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5" name="Text Box 1033">
            <a:extLst>
              <a:ext uri="{FF2B5EF4-FFF2-40B4-BE49-F238E27FC236}">
                <a16:creationId xmlns:a16="http://schemas.microsoft.com/office/drawing/2014/main" id="{EB44A540-13C5-4DD5-843D-E704C7944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6425" y="825500"/>
            <a:ext cx="44656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>
                <a:solidFill>
                  <a:srgbClr val="000000"/>
                </a:solidFill>
                <a:cs typeface="+mn-cs"/>
              </a:rPr>
              <a:t>Given allowable shearing stress and applied torque, invert the elastic torsion formula to find the required diameter.</a:t>
            </a:r>
          </a:p>
        </p:txBody>
      </p:sp>
      <p:graphicFrame>
        <p:nvGraphicFramePr>
          <p:cNvPr id="141322" name="Object 1034">
            <a:extLst>
              <a:ext uri="{FF2B5EF4-FFF2-40B4-BE49-F238E27FC236}">
                <a16:creationId xmlns:a16="http://schemas.microsoft.com/office/drawing/2014/main" id="{F459DA90-898D-4B6B-9246-431E5488B4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72038" y="3832225"/>
          <a:ext cx="35560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6000" imgH="1079500" progId="Equation.3">
                  <p:embed/>
                </p:oleObj>
              </mc:Choice>
              <mc:Fallback>
                <p:oleObj name="Equation" r:id="rId11" imgW="3556000" imgH="1079500" progId="Equation.3">
                  <p:embed/>
                  <p:pic>
                    <p:nvPicPr>
                      <p:cNvPr id="0" name="Object 10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2038" y="3832225"/>
                        <a:ext cx="35560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23" name="Object 1035">
            <a:extLst>
              <a:ext uri="{FF2B5EF4-FFF2-40B4-BE49-F238E27FC236}">
                <a16:creationId xmlns:a16="http://schemas.microsoft.com/office/drawing/2014/main" id="{36E46BCF-BC3D-4B04-93B5-EDAAF4AAFA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02438" y="5014913"/>
          <a:ext cx="1574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574800" imgH="254000" progId="Equation.3">
                  <p:embed/>
                </p:oleObj>
              </mc:Choice>
              <mc:Fallback>
                <p:oleObj name="Equation" r:id="rId13" imgW="1574800" imgH="254000" progId="Equation.3">
                  <p:embed/>
                  <p:pic>
                    <p:nvPicPr>
                      <p:cNvPr id="0" name="Object 10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2438" y="5014913"/>
                        <a:ext cx="1574800" cy="254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1324" name="Picture 1046" descr="bee80288_sp0301d">
            <a:extLst>
              <a:ext uri="{FF2B5EF4-FFF2-40B4-BE49-F238E27FC236}">
                <a16:creationId xmlns:a16="http://schemas.microsoft.com/office/drawing/2014/main" id="{C6764C4B-24CF-49E4-8A75-58941C6CB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1858963"/>
            <a:ext cx="2155825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5" name="Picture 1047" descr="bee80288_sp0301e">
            <a:extLst>
              <a:ext uri="{FF2B5EF4-FFF2-40B4-BE49-F238E27FC236}">
                <a16:creationId xmlns:a16="http://schemas.microsoft.com/office/drawing/2014/main" id="{21F2F677-D2FF-4FE9-B140-0CDE8401A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88" y="1831975"/>
            <a:ext cx="1793875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0" name="TextBox 14">
            <a:extLst>
              <a:ext uri="{FF2B5EF4-FFF2-40B4-BE49-F238E27FC236}">
                <a16:creationId xmlns:a16="http://schemas.microsoft.com/office/drawing/2014/main" id="{CBCD5848-1F64-4653-B486-AD5F3B185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3" y="3290888"/>
            <a:ext cx="41481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200" b="1" dirty="0">
                <a:solidFill>
                  <a:srgbClr val="000000"/>
                </a:solidFill>
                <a:latin typeface="Vrinda" pitchFamily="34" charset="0"/>
                <a:cs typeface="+mn-cs"/>
              </a:rPr>
              <a:t>Fig. 3  </a:t>
            </a:r>
            <a:r>
              <a:rPr lang="en-US" altLang="en-US" sz="1200" dirty="0">
                <a:solidFill>
                  <a:srgbClr val="000000"/>
                </a:solidFill>
                <a:latin typeface="Vrinda" pitchFamily="34" charset="0"/>
                <a:cs typeface="+mn-cs"/>
              </a:rPr>
              <a:t>Shearing stress distribution on cross section.</a:t>
            </a:r>
          </a:p>
        </p:txBody>
      </p:sp>
      <p:sp>
        <p:nvSpPr>
          <p:cNvPr id="29711" name="TextBox 15">
            <a:extLst>
              <a:ext uri="{FF2B5EF4-FFF2-40B4-BE49-F238E27FC236}">
                <a16:creationId xmlns:a16="http://schemas.microsoft.com/office/drawing/2014/main" id="{B2BED8C6-AEED-45FC-AA9D-F4C47889A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290888"/>
            <a:ext cx="4148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200" b="1" dirty="0">
                <a:solidFill>
                  <a:srgbClr val="000000"/>
                </a:solidFill>
                <a:latin typeface="Vrinda" pitchFamily="34" charset="0"/>
                <a:cs typeface="+mn-cs"/>
              </a:rPr>
              <a:t>Fig. 4  </a:t>
            </a:r>
            <a:r>
              <a:rPr lang="en-US" altLang="en-US" sz="1200" dirty="0">
                <a:solidFill>
                  <a:srgbClr val="000000"/>
                </a:solidFill>
                <a:latin typeface="Vrinda" pitchFamily="34" charset="0"/>
                <a:cs typeface="+mn-cs"/>
              </a:rPr>
              <a:t>Free-body diagram of shaft portion AB.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49A2F-769B-47D8-BD12-B55059FAD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05000"/>
            <a:ext cx="8686800" cy="2362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 All </a:t>
            </a:r>
            <a:br>
              <a:rPr lang="en-US" sz="6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6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2B07CE53-5C4F-4F1B-B01C-603F2E300E0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58838" y="2703513"/>
            <a:ext cx="7772400" cy="1325562"/>
          </a:xfrm>
        </p:spPr>
        <p:txBody>
          <a:bodyPr/>
          <a:lstStyle/>
          <a:p>
            <a:pPr eaLnBrk="1" hangingPunct="1"/>
            <a:br>
              <a:rPr lang="en-US" altLang="en-US" b="1"/>
            </a:br>
            <a:r>
              <a:rPr lang="en-US" altLang="en-US">
                <a:solidFill>
                  <a:srgbClr val="FF0000"/>
                </a:solidFill>
              </a:rPr>
              <a:t>Torsional stresses in shafts and tubes </a:t>
            </a:r>
            <a:endParaRPr lang="en-US" altLang="en-US" sz="4800" b="1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65BB59-9AA7-4B82-B652-1DAA9B8E0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38" y="1133475"/>
            <a:ext cx="7772400" cy="13255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br>
              <a:rPr lang="en-US" altLang="en-US" b="1" kern="0" dirty="0"/>
            </a:br>
            <a:r>
              <a:rPr lang="en-US" altLang="en-US" b="1" kern="0" dirty="0">
                <a:solidFill>
                  <a:srgbClr val="3333FF"/>
                </a:solidFill>
              </a:rPr>
              <a:t>Topics:</a:t>
            </a:r>
            <a:endParaRPr lang="en-US" altLang="en-US" sz="4800" b="1" kern="0" dirty="0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Number Placeholder 3">
            <a:extLst>
              <a:ext uri="{FF2B5EF4-FFF2-40B4-BE49-F238E27FC236}">
                <a16:creationId xmlns:a16="http://schemas.microsoft.com/office/drawing/2014/main" id="{ED5FAF92-9985-4E6B-8F6D-E6AEA4B3E8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fld id="{81650D60-B2D3-4849-907A-E874F8611CFF}" type="slidenum">
              <a:rPr lang="en-US" altLang="en-US">
                <a:solidFill>
                  <a:srgbClr val="045C75"/>
                </a:solidFill>
                <a:latin typeface="Book Antiqua" panose="02040602050305030304" pitchFamily="18" charset="0"/>
              </a:rPr>
              <a:pPr algn="l"/>
              <a:t>5</a:t>
            </a:fld>
            <a:endParaRPr lang="en-US" altLang="en-US">
              <a:solidFill>
                <a:srgbClr val="045C75"/>
              </a:solidFill>
              <a:latin typeface="Book Antiqua" panose="02040602050305030304" pitchFamily="18" charset="0"/>
            </a:endParaRPr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F9F21C93-2341-4781-9A86-291BC715B0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9263" y="138113"/>
            <a:ext cx="7772400" cy="769937"/>
          </a:xfrm>
        </p:spPr>
        <p:txBody>
          <a:bodyPr/>
          <a:lstStyle/>
          <a:p>
            <a:pPr eaLnBrk="1" hangingPunct="1"/>
            <a:r>
              <a:rPr lang="en-US" altLang="en-US" sz="3600">
                <a:solidFill>
                  <a:srgbClr val="FF0000"/>
                </a:solidFill>
              </a:rPr>
              <a:t>Topics to be Covered</a:t>
            </a:r>
          </a:p>
        </p:txBody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10C8C2AB-EBEA-4ED9-A070-C914989D28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2613" y="977900"/>
            <a:ext cx="8088312" cy="5230813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>
                <a:solidFill>
                  <a:srgbClr val="3333FF"/>
                </a:solidFill>
              </a:rPr>
              <a:t>Introduction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>
                <a:solidFill>
                  <a:srgbClr val="3333FF"/>
                </a:solidFill>
              </a:rPr>
              <a:t>Define Torsional Stresses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>
                <a:solidFill>
                  <a:srgbClr val="3333FF"/>
                </a:solidFill>
              </a:rPr>
              <a:t>Example of Torsional stresses 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>
                <a:solidFill>
                  <a:srgbClr val="3333FF"/>
                </a:solidFill>
              </a:rPr>
              <a:t>Assumption for Torsion Formula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>
                <a:solidFill>
                  <a:srgbClr val="3333FF"/>
                </a:solidFill>
              </a:rPr>
              <a:t>Derives Torsional Formula 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>
                <a:solidFill>
                  <a:srgbClr val="3333FF"/>
                </a:solidFill>
              </a:rPr>
              <a:t>Sample Example to Analysis and Design of Shafts and Tubes</a:t>
            </a:r>
          </a:p>
          <a:p>
            <a:pPr eaLnBrk="1" hangingPunct="1"/>
            <a:endParaRPr lang="en-US" altLang="en-US">
              <a:solidFill>
                <a:srgbClr val="FF0000"/>
              </a:solidFill>
            </a:endParaRPr>
          </a:p>
          <a:p>
            <a:pPr eaLnBrk="1" hangingPunct="1"/>
            <a:endParaRPr lang="en-US" altLang="en-US">
              <a:solidFill>
                <a:srgbClr val="0000FF"/>
              </a:solidFill>
            </a:endParaRP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Number Placeholder 3">
            <a:extLst>
              <a:ext uri="{FF2B5EF4-FFF2-40B4-BE49-F238E27FC236}">
                <a16:creationId xmlns:a16="http://schemas.microsoft.com/office/drawing/2014/main" id="{060848CF-BF6D-4828-9A05-1CF4C6E9EB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fld id="{11550302-8908-4961-8522-B07AF151C733}" type="slidenum">
              <a:rPr lang="en-US" altLang="en-US">
                <a:solidFill>
                  <a:srgbClr val="045C75"/>
                </a:solidFill>
                <a:latin typeface="Book Antiqua" panose="02040602050305030304" pitchFamily="18" charset="0"/>
              </a:rPr>
              <a:pPr algn="l"/>
              <a:t>6</a:t>
            </a:fld>
            <a:endParaRPr lang="en-US" altLang="en-US">
              <a:solidFill>
                <a:srgbClr val="045C75"/>
              </a:solidFill>
              <a:latin typeface="Book Antiqua" panose="02040602050305030304" pitchFamily="18" charset="0"/>
            </a:endParaRPr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875B15C1-9B95-4F98-A201-EEDFE1CC92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9263" y="138113"/>
            <a:ext cx="7772400" cy="769937"/>
          </a:xfrm>
        </p:spPr>
        <p:txBody>
          <a:bodyPr/>
          <a:lstStyle/>
          <a:p>
            <a:pPr eaLnBrk="1" hangingPunct="1"/>
            <a:r>
              <a:rPr lang="en-US" altLang="en-US" sz="3600">
                <a:solidFill>
                  <a:srgbClr val="FF0000"/>
                </a:solidFill>
              </a:rPr>
              <a:t>Introduction</a:t>
            </a:r>
          </a:p>
        </p:txBody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id="{DCB74AC6-4AD5-4F9B-91FA-5722383897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2613" y="977900"/>
            <a:ext cx="8088312" cy="5230813"/>
          </a:xfrm>
        </p:spPr>
        <p:txBody>
          <a:bodyPr/>
          <a:lstStyle/>
          <a:p>
            <a:pPr eaLnBrk="1" hangingPunct="1"/>
            <a:endParaRPr lang="en-US" altLang="en-US">
              <a:solidFill>
                <a:srgbClr val="FF0000"/>
              </a:solidFill>
            </a:endParaRPr>
          </a:p>
          <a:p>
            <a:pPr eaLnBrk="1" hangingPunct="1"/>
            <a:endParaRPr lang="en-US" altLang="en-US">
              <a:solidFill>
                <a:srgbClr val="0000FF"/>
              </a:solidFill>
            </a:endParaRP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pic>
        <p:nvPicPr>
          <p:cNvPr id="111621" name="Picture 2">
            <a:extLst>
              <a:ext uri="{FF2B5EF4-FFF2-40B4-BE49-F238E27FC236}">
                <a16:creationId xmlns:a16="http://schemas.microsoft.com/office/drawing/2014/main" id="{5C68C484-C339-4420-B389-6C955A35E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977900"/>
            <a:ext cx="8931275" cy="574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C0FD8DA-3C90-4F99-9F4C-7420FA5439A9}"/>
              </a:ext>
            </a:extLst>
          </p:cNvPr>
          <p:cNvGrpSpPr/>
          <p:nvPr/>
        </p:nvGrpSpPr>
        <p:grpSpPr>
          <a:xfrm>
            <a:off x="1072168" y="283346"/>
            <a:ext cx="6703454" cy="4494727"/>
            <a:chOff x="1429555" y="283335"/>
            <a:chExt cx="8937938" cy="4494727"/>
          </a:xfrm>
          <a:solidFill>
            <a:schemeClr val="bg1">
              <a:lumMod val="65000"/>
              <a:lumOff val="35000"/>
            </a:schemeClr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F50E450-51BB-43B8-B7DD-13E852FD26C5}"/>
                </a:ext>
              </a:extLst>
            </p:cNvPr>
            <p:cNvSpPr/>
            <p:nvPr/>
          </p:nvSpPr>
          <p:spPr>
            <a:xfrm>
              <a:off x="1429555" y="283335"/>
              <a:ext cx="8937938" cy="1931831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white"/>
                  </a:solidFill>
                </a:rPr>
                <a:t>Torsion is the twisted of an object due to an applied torque. it is expressed in  newton-meters/ft-lb.</a:t>
              </a:r>
            </a:p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white"/>
                  </a:solidFill>
                </a:rPr>
                <a:t>In sections perpendicular to toque axis the resultant shear stress in this section is perpendicular to the radius.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F986EE3-E81F-4B28-841E-E6D18C684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7063" y="2215166"/>
              <a:ext cx="2470430" cy="2562896"/>
            </a:xfrm>
            <a:prstGeom prst="rect">
              <a:avLst/>
            </a:prstGeom>
            <a:grpFill/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B0BDAFE-9660-4A1E-81F8-7E6F3C44E41C}"/>
                </a:ext>
              </a:extLst>
            </p:cNvPr>
            <p:cNvSpPr/>
            <p:nvPr/>
          </p:nvSpPr>
          <p:spPr>
            <a:xfrm>
              <a:off x="1429555" y="2215166"/>
              <a:ext cx="6259132" cy="2562896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white"/>
                  </a:solidFill>
                </a:rPr>
                <a:t>Torsion is the action of twisted or the state of being twisted especially of one end of an object relative to the other.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>
            <a:extLst>
              <a:ext uri="{FF2B5EF4-FFF2-40B4-BE49-F238E27FC236}">
                <a16:creationId xmlns:a16="http://schemas.microsoft.com/office/drawing/2014/main" id="{F4FBA0F8-3C9A-40FF-B3E9-C89C583A1B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0"/>
            <a:ext cx="8229600" cy="1143000"/>
          </a:xfrm>
        </p:spPr>
        <p:txBody>
          <a:bodyPr/>
          <a:lstStyle/>
          <a:p>
            <a:r>
              <a:rPr lang="en-US" altLang="en-US"/>
              <a:t>Example of Torsion on shaft</a:t>
            </a:r>
          </a:p>
        </p:txBody>
      </p:sp>
      <p:pic>
        <p:nvPicPr>
          <p:cNvPr id="113667" name="Content Placeholder 4">
            <a:extLst>
              <a:ext uri="{FF2B5EF4-FFF2-40B4-BE49-F238E27FC236}">
                <a16:creationId xmlns:a16="http://schemas.microsoft.com/office/drawing/2014/main" id="{DD26BBB5-BF14-4A8F-A864-22EAD9E2C1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038" y="1143000"/>
            <a:ext cx="3722687" cy="5562600"/>
          </a:xfrm>
        </p:spPr>
      </p:pic>
      <p:pic>
        <p:nvPicPr>
          <p:cNvPr id="113668" name="Picture 6">
            <a:extLst>
              <a:ext uri="{FF2B5EF4-FFF2-40B4-BE49-F238E27FC236}">
                <a16:creationId xmlns:a16="http://schemas.microsoft.com/office/drawing/2014/main" id="{ADA6251C-C0D7-41A0-B119-4C9EFAE38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38" y="1143000"/>
            <a:ext cx="4835525" cy="545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Content Placeholder 4">
            <a:extLst>
              <a:ext uri="{FF2B5EF4-FFF2-40B4-BE49-F238E27FC236}">
                <a16:creationId xmlns:a16="http://schemas.microsoft.com/office/drawing/2014/main" id="{56FB7E1E-54B8-4A73-A6C4-80DA80EEAC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6300" y="887413"/>
            <a:ext cx="4745038" cy="5854700"/>
          </a:xfrm>
        </p:spPr>
      </p:pic>
      <p:sp>
        <p:nvSpPr>
          <p:cNvPr id="114691" name="Title 1">
            <a:extLst>
              <a:ext uri="{FF2B5EF4-FFF2-40B4-BE49-F238E27FC236}">
                <a16:creationId xmlns:a16="http://schemas.microsoft.com/office/drawing/2014/main" id="{04FD6F10-36EB-40C3-8644-B371590DE8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1525"/>
          </a:xfrm>
        </p:spPr>
        <p:txBody>
          <a:bodyPr/>
          <a:lstStyle/>
          <a:p>
            <a:r>
              <a:rPr lang="en-US" altLang="en-US"/>
              <a:t>Example of Torsion on shaft</a:t>
            </a: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3.xml><?xml version="1.0" encoding="utf-8"?>
<a:theme xmlns:a="http://schemas.openxmlformats.org/drawingml/2006/main" name="1_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4.xml><?xml version="1.0" encoding="utf-8"?>
<a:theme xmlns:a="http://schemas.openxmlformats.org/drawingml/2006/main" name="2_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5.xml><?xml version="1.0" encoding="utf-8"?>
<a:theme xmlns:a="http://schemas.openxmlformats.org/drawingml/2006/main" name="3_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6.xml><?xml version="1.0" encoding="utf-8"?>
<a:theme xmlns:a="http://schemas.openxmlformats.org/drawingml/2006/main" name="BeerMoM7e">
  <a:themeElements>
    <a:clrScheme name="2_introduction 4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2_introductio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31775" marR="0" indent="-231775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31775" marR="0" indent="-231775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introduct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ntroduc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troduc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troduct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troduc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troduc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troduc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8389</TotalTime>
  <Words>1040</Words>
  <Application>Microsoft Office PowerPoint</Application>
  <PresentationFormat>On-screen Show (4:3)</PresentationFormat>
  <Paragraphs>133</Paragraphs>
  <Slides>36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53" baseType="lpstr">
      <vt:lpstr>Arial</vt:lpstr>
      <vt:lpstr>Tw Cen MT</vt:lpstr>
      <vt:lpstr>MS PGothic</vt:lpstr>
      <vt:lpstr>Times New Roman</vt:lpstr>
      <vt:lpstr>Book Antiqua</vt:lpstr>
      <vt:lpstr>Trebuchet MS</vt:lpstr>
      <vt:lpstr>Wingdings</vt:lpstr>
      <vt:lpstr>Vrinda</vt:lpstr>
      <vt:lpstr>Calibri</vt:lpstr>
      <vt:lpstr>Default Design</vt:lpstr>
      <vt:lpstr>Circuit</vt:lpstr>
      <vt:lpstr>1_Circuit</vt:lpstr>
      <vt:lpstr>2_Circuit</vt:lpstr>
      <vt:lpstr>3_Circuit</vt:lpstr>
      <vt:lpstr>BeerMoM7e</vt:lpstr>
      <vt:lpstr>4_Circuit</vt:lpstr>
      <vt:lpstr>Microsoft Equation 3.0</vt:lpstr>
      <vt:lpstr>   DEPARTMENT OF CIVIL ENGINEERING               RAJSHAHI UNIVERSITY OF ENGINEERING &amp;TECHNOLOGY</vt:lpstr>
      <vt:lpstr>   DEPARTMENT OF CIVIL ENGINEERING               RAJSHAHI UNIVERSITY OF ENGINEERING &amp;TECHNOLOGY</vt:lpstr>
      <vt:lpstr>Reference Books</vt:lpstr>
      <vt:lpstr> Torsional stresses in shafts and tubes </vt:lpstr>
      <vt:lpstr>Topics to be Covered</vt:lpstr>
      <vt:lpstr>Introduction</vt:lpstr>
      <vt:lpstr>PowerPoint Presentation</vt:lpstr>
      <vt:lpstr>Example of Torsion on shaft</vt:lpstr>
      <vt:lpstr>Example of Torsion on shaft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Sample Problem 3.1</vt:lpstr>
      <vt:lpstr>PowerPoint Presentation</vt:lpstr>
      <vt:lpstr>PowerPoint Presentation</vt:lpstr>
      <vt:lpstr>Thanks All  </vt:lpstr>
    </vt:vector>
  </TitlesOfParts>
  <Company>Naresuan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 Continuous Beams</dc:title>
  <dc:creator>kung</dc:creator>
  <cp:lastModifiedBy>Black Tape</cp:lastModifiedBy>
  <cp:revision>710</cp:revision>
  <dcterms:created xsi:type="dcterms:W3CDTF">2004-12-12T12:31:37Z</dcterms:created>
  <dcterms:modified xsi:type="dcterms:W3CDTF">2021-01-29T13:03:18Z</dcterms:modified>
</cp:coreProperties>
</file>