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5E1F-509C-B002-0A56-41451577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675E7-34E0-A746-1954-9ED18C2E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FFE8-54F3-4CE9-8177-1941662B1BBB}" type="datetimeFigureOut">
              <a:rPr lang="en-GB" smtClean="0"/>
              <a:t>14/08/2022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0617E-AC3B-8AA7-F50B-9169A2DD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28ED-70CD-11FC-884B-8236F215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45B2-DCC1-4A92-A7A9-444812AF58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1FFCB-FB90-07FB-6D2C-9BA92ECF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7FD5F-8A7C-E3D6-E9C4-AAAF9C557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BDD91-9EF2-A984-4D59-42092370C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FFE8-54F3-4CE9-8177-1941662B1BBB}" type="datetimeFigureOut">
              <a:rPr lang="en-GB" smtClean="0"/>
              <a:t>14/08/2022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52B6A-C7E8-BE17-65C1-6D99B2D94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F0FB4-4A26-1D9D-870C-82DB14EEC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845B2-DCC1-4A92-A7A9-444812AF58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4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19E91-CE95-1F7E-41FF-196C541F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C000"/>
                </a:solidFill>
                <a:latin typeface="Comic Sans MS" panose="030F0702030302020204" pitchFamily="66" charset="0"/>
              </a:rPr>
              <a:t>CE 3121: Engineering Hydraulics</a:t>
            </a:r>
            <a:br>
              <a:rPr lang="en-US" sz="3600">
                <a:solidFill>
                  <a:srgbClr val="FFC000"/>
                </a:solidFill>
                <a:latin typeface="Comic Sans MS" panose="030F0702030302020204" pitchFamily="66" charset="0"/>
              </a:rPr>
            </a:br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A5EAB-A240-8D27-9DB3-F73A1CA37C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6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A860AA-E6F8-AF23-0D17-CAF65CAA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0EBBF-5A25-FDD5-7460-EC6B3058E8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39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9E898B-8054-8220-B4DF-91B7F8AC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5D00E-5476-2A48-2180-2C98DD2E2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593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3AD56A-19F0-10DE-9C31-60FCEA4F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090B1-DF6A-5CAF-CDF5-3DAE86E3DD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905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3B5006-EF33-2C95-CD6D-B894071F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1D8D9-3928-6966-2B0E-EF37C9AC8D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319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80F067-2E42-A171-B36A-AFC709CD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FFF68-FD17-FFCA-3458-146A2D94F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47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1C2BF0-473A-8549-0278-6A6F8E72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A49F9-BEAA-C16D-2BEE-6809525C91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82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4C182-3521-9927-E8B5-B41440CE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742ED-0356-E393-9448-9A889D04A8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93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896C94-D26C-85F8-718A-34B9E3A7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A3EE5-B21E-761A-223D-3B4636D8E3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08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DA6C8B-AE74-D038-6B61-AFFA6FC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DB42E-6DD5-0FD9-71E3-4877039361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15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8C738-4607-9F04-452E-FAE09694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CF4EB-7543-790F-DB3F-6DF913578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80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536555-DDD6-8FF7-F286-C3BF9F6A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602EC-B1AF-D08D-F135-38371665A7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3271DC-6046-2C3C-2918-26ADE568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8EA9A-3A98-E38C-C4C9-8DE29F9A6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67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E5ECC9-2619-5511-EDE0-59560978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3DA46-FEB1-8AFE-1A13-39727DE5D6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41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61D249-969B-FBC0-97C7-D17FA01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07C5D-4482-C5B3-D050-CFADC5527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8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A27D7A-E50E-00AF-589D-527A412F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ED792-A497-E971-A6B9-292B52518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76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0369AA-EEE9-220E-D45E-B57BCC641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E06AA-E117-E1DB-BA76-31815BC41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01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3F1CFE-909A-BA59-7889-77B68934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23B0E-F624-6EE5-0C8D-545F6D81BC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090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FB0065-B452-452A-E511-DDA0C6BC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AA6A2-2C32-A996-CEC0-F9F07FCB7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09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2B067-4214-F858-60C5-F011331A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59365-EF93-5A6E-72B3-881AEAEE65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276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33920-D8FF-FD38-7071-79B75893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499B4-20D8-B415-ABD1-17312321F1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15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A1F145-B692-C815-F3CB-F9606D6C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1A660-F22D-0039-2A02-97C3BA052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487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4B5E4E-A42A-C2B4-F792-1873CB82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E8E88-0C6C-1A13-16C5-F05C65E78B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9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FCA82C-735C-33C8-B2DA-7875B7EB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8D6A9-4871-DC00-DF95-5A37225C04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73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772045-6A67-1091-A3D8-F0567A55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C800D-B01A-62AD-5C7F-5B93BCE2C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252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826CD8-A817-8249-C9ED-8E40BB7F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A1180-6308-4F57-D613-99743762A4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97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4D8C5C-9413-5BEE-572E-EE3363A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0D969-5B21-8740-35B9-595104FC52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801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633F72-D07F-C04F-7521-6833850B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9EEA5-B7A4-089D-0F75-029CEA00A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891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A59E7E-C59B-FE37-2AF6-28F2864A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2BC97-8085-F8C4-9345-0ADF5CFCE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741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1AFEF9-37D9-A054-2270-53114A32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282F4-AD87-5778-EC0D-97AB9A281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8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D9ECE5-1701-F99F-04AC-B3659DDA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02898-F8B6-4EAB-EC0F-C27E079FF1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2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B83527-0852-9D0A-9FF7-40AB7CD8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D001D-0D4D-C661-3A14-846C5E523C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466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3BD085-7445-6376-2D94-9AF9B271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B980D-CB1F-1A53-0B14-1E56F313A4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71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F0A8E4-A756-BF9A-EC79-1A5328E5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59FFD-B086-76A1-13AA-8552712AC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B53800-35C2-87B3-ABE6-312626BD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9CD6-05B6-365B-8BAF-956DC93D7B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13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6130DB-56E8-095F-5578-4BC33A15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95704-569E-2E97-83C4-FE57F9359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078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DEC9D7-2133-CA10-D5F6-9D0B64EA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9A32F-453C-7342-D3AF-72190F7F5E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96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792109-3799-45E3-9E15-E356EF65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1D7F3-6F76-4B4C-6B8D-130BCA8A7D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397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3AD558-34C4-1715-A83C-60D44FF4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9E764-C67A-D32C-4FE3-5FA9934081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63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F09579-0DCC-9131-5212-84097EA8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31955-1399-8C1D-F7CE-C4C03264A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45801-BEBC-0893-895A-C569F4A5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951E3-A27E-BCF8-3B73-D4DF5E539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00FAC6-70A4-5DD3-6866-4D36FAA3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773FA-E2FE-441A-16BC-0B545E035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3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F64CE7-9D08-5B6F-0CE5-2AE763DC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7C371-12F1-5FB8-5703-9D160B125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9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A4950-D302-5325-4A85-C606BB68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425A0-9DA8-FFE6-1983-CCDF2295D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C0B1B6-25B0-F523-8943-26950F7D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D8C12-57D1-3725-EAD8-AB98B230C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4D5FD-F3DE-4B33-53ED-EB087208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01C2B-58EB-C86A-8495-2AC72B70C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B95C89-B139-D4F8-143C-529DD7DD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7AF8F-17ED-E963-6003-E4E85A1E0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32EA1E-A326-C30D-B9D6-1D4BA4F8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0525-9086-CCC3-D85A-2967A09AB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72ECF-2C97-6B98-2165-0D627225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AB842-24F3-847E-59D3-C913A7BA7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F2A2D-C2B6-8825-01C6-855B2B4A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C77F0-0F6B-5F97-DF91-FA772B2801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12DA56-F3CE-A1AC-664C-557377B4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1B881-AE44-1CF9-0C72-6E3BC07DB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A44B63-0C16-C687-8781-9D2A72CA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66934-C2F3-3446-C0CB-33FF46480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64FEA8-2EDD-5A53-27B2-450474EB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010E4-30F8-A00B-F79C-6F2DC1CDC4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7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C98F68-FA4D-5D9A-0DE3-41965713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93D16-768A-05F6-61CA-3D31C8A2C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64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31F06-B099-21E7-53BE-49397D56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AB2F4-723B-F689-DB69-1D7D378DC2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C93B1-3E8E-8919-B028-24C4F324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3AE28-7DA4-5880-8D47-9E2609A59B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3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6DC794-20DD-D25D-88B0-56211717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3499D-F014-63F3-6750-D55ACFC38F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6DD31-BF7C-9FF5-EA47-8CD7966F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33DE-FD4A-E59C-F434-AC242E670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8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4016F0-187B-FAC9-3EEF-BF562BE6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63B8D-06E9-81D6-3332-B97EA05363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19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A3BD40-BCDE-A24E-7FBE-907322C9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6638F-FD3E-C368-12A2-898B2442F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03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A6230C-DD02-F116-579E-1511368C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8B835-C25A-B59C-2D1D-EC6F64FACB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9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B90C93-25BC-54CF-839F-A24C472A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51BDB-69F9-77FC-3366-97047D6FC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29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D70AA1-9830-3AB8-BA1C-2DA8DB2E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4F3B4-ED5F-48E6-50F3-A62C5C912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1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9B5B7-5C33-5343-61E0-E2481BFC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8ADD9-FD1B-5581-703D-98FE1BB61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2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99F284-33EC-9F74-C86B-A9F3C91B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32BFF-1F67-A9DD-8082-5C990056BD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6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8A8713-D0BD-0B25-8D94-08FBE695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334AA-CEAA-4753-224A-E867849A10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08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17D329-58BF-3AEA-8BE1-B0E460B0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C3866-5D68-E51B-EF39-9AC275B02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2A2EC-1927-E972-EBC6-325EB08F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2E501-9941-5715-8243-80A09B2F30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389564-A757-8BB4-B8A4-3AA440EE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0B6E6-FDA7-46E9-278D-C24DD38F3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5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854405-96F0-BF12-75DE-6D0D7C69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9A100-21F6-77E8-1058-D71CC5883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93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0AEBE7-A941-1654-BB6A-11C6C656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3F023-11A0-926B-6D81-54E295B31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97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835B52-7F1B-7143-C009-8B318494E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4B470-0923-D4B8-EEB5-1E1D1855C7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3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E82BE7-ECF9-727E-B3D4-302A83C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7FFEA-B39D-BB9B-A118-2C9D0E33CD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8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FD28F4-7100-C2A1-930C-44287298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09886-9C0F-BDB0-6895-7C183325AD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52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E73CCC-D6AD-4583-B85F-1925C645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D23AF-03CE-3E2D-5C00-5F5DB1295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1A4F4B-05BF-E63E-AB2D-74311B00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8DD1B-3DAC-B7EC-04C7-F6A07FB8A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83E806-7B39-8CE2-E483-775CE206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4A922-698B-6B7B-3744-9B13138AB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37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F3B1BA-E69A-CED8-6905-F26F0D62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A6069-B600-5DFD-88FD-8A8E0F3F6E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0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533316-3C8F-A91A-78D3-2088E5C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46560-C343-3F39-DE46-6CE1EE0E98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6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8920A-CE73-D123-143A-FE57523E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1773E-FA5E-9D43-543E-3E9F4E8622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32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CC4D4E-D611-095D-3A8D-750F7CCD4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26C01-4EB6-DF4E-4E4B-EC8B3992C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7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F723FA-5CA7-F47A-B023-AB8A585A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1C976-93BA-CF92-01BB-A30CB8B77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55313-1C71-7E38-46FD-9BB79110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1A6F6-442E-B06A-FE68-F18A658A3D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51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D3C21-9B1C-9872-FAD9-25F95037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A3E23-0D0E-C775-6EDE-AEA332A6D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417ADB-3A70-08E7-62A9-69AAE5B6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D9E08-46CF-6C1C-990A-083B87DD28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5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932A0A-DDEE-7D4D-B121-D441BEE9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98CEF-9397-299E-5F6B-0097A912F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9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7F0C1C-4961-39E8-4C15-E44FF19C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4F429-3E3A-D9B7-0911-D1F02CC42D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2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660788-6D31-8EC2-4F1C-9F0A4657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4D90A-F51A-3B66-D4EF-E2E631D06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7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5DDE07-B990-EB0A-CED1-D3598B24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2618C-9D26-A72D-40B3-30AFB1057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4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92CA37-0A37-7A42-93C6-3A27A364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9B918-F198-500B-31EE-8B05442ADD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0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D29B7-8B01-8BFA-65D5-5EFFA549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AB0AF-FDCF-0D9E-38D9-A51CE9409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14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9C2AAF-9450-BF3B-7AE7-071F7D01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2B780-DB75-6617-D2CA-461B72F79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508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DD0D2-0582-C8B0-B69B-71EF255A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A3EF4-B5F9-1099-3C1C-7E1B54E99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9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407F9D-7E16-E6EF-DE75-1A93E4CF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1079B-6154-75B5-310F-301FECA3E3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4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F187CA-C14D-A170-0FBB-FB915A960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5F7D6-49C8-2F5E-0171-8CDBAC9E1E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4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C60FBC-88E2-6CF3-42D0-7C61565B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7E7D0-D9A4-BE64-AB63-9BD868511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3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32E7A8-4632-0C1E-2040-D838B86C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4F66B-E2A2-C16C-2601-5D311E41DA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42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D3C4F6-B0A6-C895-6013-A1DA58DA7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153-7949-D556-B675-BB2445FCE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4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EA2BB-2754-CB60-F90F-B5FE0F17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0B484-864E-18B3-4726-EFCDC16BD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8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91FA2E-4CFF-F5A1-9D18-86CA5847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5A7C4-C536-A251-9620-D2F5CF350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6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77A371-EA8E-74A1-2FC1-D9E80F3E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AA570-7119-5580-E5DF-13C0DF3CFD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B7D0F8-2984-8338-2769-224DD1B3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0F3C-546E-7829-8EE0-BADF063A0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21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89C48E-EBB7-7CF0-24C7-E8D399A14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16823-884B-8568-C332-0F4A4697F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16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2E5F24-6EBA-81EE-3103-6CD5AB3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09DA0-12AB-8F37-2E75-4C5603E07F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438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CD78AE-BC86-3E8E-6404-B2F1FCA8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6FB20-4D60-E5D5-EE65-2DD0A3607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8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54DB58-A570-D0FF-8A5A-A335508E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22984-8330-6EF6-7BCB-B986DDA92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86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249BB-0A0D-775F-2FC2-F6FDAD2D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A7C75-0AAF-7187-C8F4-3F2096462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689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CB7B27-221D-8F52-D1EA-6B47DD58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1E0E7-AD26-B2DC-1EBD-C6E9D99A6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5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F574E5-40BF-ED44-C2D3-C9108A8B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C3944-16E8-0906-E8C0-2AC1D3B1C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74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F542A1-4046-D04B-59AC-1C4C98E6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AB8D8-D15B-2397-1E34-2559F4AEE7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695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E4B613-CB80-8AC1-11CC-F827E79F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3F075-9012-2294-5D7E-E2D82239A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46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954D12-2EE6-E9F4-5C0E-B1E31189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0365B-9A8F-DF59-6557-553338767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2F5FE-1843-20E4-6450-65451947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52859-0255-25CE-3775-E192ABB36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55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614A2D-898E-5B5D-6D5A-273B2ABD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05912-CD0D-2006-E472-A09F34DDA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09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1AE39F-1839-C978-FE91-B98694C5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F9A18-7D38-5B47-E316-46041AE9F8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175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D26A0C-AD9A-A4C5-CA18-10BA6FDB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FFC07-D35A-7036-B3EB-8188C9BC5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24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9AAB4F-A136-DB88-6E6E-984D5F5C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6B2F7-D2EE-22EA-9E89-2D7D7CC01D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57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3B598D-B0A3-FDC2-A972-99F31AA4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D96-6071-1C35-784C-266D08B3A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51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ACDA80-107C-9C3F-B0B3-326C15E0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253ED-5A91-75FD-86B6-B00843D306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26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7E2027-39EF-AB6B-660F-3BD7673D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B1F4E-B6CF-FC8E-3A30-C1389A01A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755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C5C9C-DF34-4E7F-4FB5-ECC04CB9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C1CC7-F7E5-BEB0-B2E4-83B8D5B5B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038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0DA3CE-62AA-9521-0EFD-EB424815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44349-6D5B-CD45-9167-2B41D9F4A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08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7A2EBA-F340-B0CA-7A7B-34CB8FD5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7B2B5-5047-1C4F-46E6-18212BBB7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58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47094-3990-B4B4-60AE-DB89B0B7E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33401-DD34-3911-5A07-0449049D3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305FCF-FD1A-8803-46F2-F68F7F2CB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BA182-A6DC-2EF0-0622-D26912837E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469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E209A3-2F5F-6517-F47E-A85014E6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FBF46-F5E0-88DC-0252-2736D8244E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5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A10906-E3EE-A1D3-0666-58E4B352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EF073-602F-269F-B27A-F716C616C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C073D7-83C0-DD32-1A7E-C892CC90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ED462-7443-CBF5-A232-9E828C42B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BD830E-7207-F5BB-DE01-F645BA4C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3498A-CDCC-CACD-80CA-6867DF4518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881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252A70-1082-BFD2-D5EE-541F946D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37D90-7C30-24DB-FFCA-85DF3F6B34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40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DA50F5-893A-7348-C082-E6B791F6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0C7F5-3CD3-7036-C1E5-48B3225CA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40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0FED31-14E6-0896-748A-E11AF573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2CD38-3329-C2F9-DA8F-53B930E01A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479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D1ED5B-74AF-FC97-08E8-E8F8A615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6A928-002E-5D50-6268-F43208FF4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761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EAE1F-0C59-BD20-DD81-F6851597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30299-6111-3A60-BA6F-F5D1AA465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4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Widescreen</PresentationFormat>
  <Paragraphs>2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9" baseType="lpstr">
      <vt:lpstr>Arial</vt:lpstr>
      <vt:lpstr>Calibri</vt:lpstr>
      <vt:lpstr>Calibri Light</vt:lpstr>
      <vt:lpstr>Comic Sans MS</vt:lpstr>
      <vt:lpstr>Office Theme</vt:lpstr>
      <vt:lpstr>CE 3121: Engineering Hydraulics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3121: Engineering Hydraulics </dc:title>
  <dc:creator>Miraz Ahamed</dc:creator>
  <cp:lastModifiedBy>Miraz Ahamed</cp:lastModifiedBy>
  <cp:revision>1</cp:revision>
  <dcterms:created xsi:type="dcterms:W3CDTF">2022-08-14T14:09:02Z</dcterms:created>
  <dcterms:modified xsi:type="dcterms:W3CDTF">2022-08-14T14:09:02Z</dcterms:modified>
</cp:coreProperties>
</file>