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5" r:id="rId1"/>
  </p:sldMasterIdLst>
  <p:notesMasterIdLst>
    <p:notesMasterId r:id="rId45"/>
  </p:notesMasterIdLst>
  <p:sldIdLst>
    <p:sldId id="256" r:id="rId2"/>
    <p:sldId id="257" r:id="rId3"/>
    <p:sldId id="259" r:id="rId4"/>
    <p:sldId id="260" r:id="rId5"/>
    <p:sldId id="261" r:id="rId6"/>
    <p:sldId id="312" r:id="rId7"/>
    <p:sldId id="313" r:id="rId8"/>
    <p:sldId id="265" r:id="rId9"/>
    <p:sldId id="263" r:id="rId10"/>
    <p:sldId id="315" r:id="rId11"/>
    <p:sldId id="316" r:id="rId12"/>
    <p:sldId id="317" r:id="rId13"/>
    <p:sldId id="318" r:id="rId14"/>
    <p:sldId id="319" r:id="rId15"/>
    <p:sldId id="320" r:id="rId16"/>
    <p:sldId id="321" r:id="rId17"/>
    <p:sldId id="322" r:id="rId18"/>
    <p:sldId id="323" r:id="rId19"/>
    <p:sldId id="324" r:id="rId20"/>
    <p:sldId id="325" r:id="rId21"/>
    <p:sldId id="326" r:id="rId22"/>
    <p:sldId id="327" r:id="rId23"/>
    <p:sldId id="363" r:id="rId24"/>
    <p:sldId id="328" r:id="rId25"/>
    <p:sldId id="346" r:id="rId26"/>
    <p:sldId id="347" r:id="rId27"/>
    <p:sldId id="348" r:id="rId28"/>
    <p:sldId id="349" r:id="rId29"/>
    <p:sldId id="329" r:id="rId30"/>
    <p:sldId id="350" r:id="rId31"/>
    <p:sldId id="351" r:id="rId32"/>
    <p:sldId id="352" r:id="rId33"/>
    <p:sldId id="353" r:id="rId34"/>
    <p:sldId id="354" r:id="rId35"/>
    <p:sldId id="355" r:id="rId36"/>
    <p:sldId id="356" r:id="rId37"/>
    <p:sldId id="357" r:id="rId38"/>
    <p:sldId id="358" r:id="rId39"/>
    <p:sldId id="359" r:id="rId40"/>
    <p:sldId id="360" r:id="rId41"/>
    <p:sldId id="361" r:id="rId42"/>
    <p:sldId id="289" r:id="rId43"/>
    <p:sldId id="362" r:id="rId44"/>
  </p:sldIdLst>
  <p:sldSz cx="9144000" cy="5143500" type="screen16x9"/>
  <p:notesSz cx="6858000" cy="9144000"/>
  <p:embeddedFontLst>
    <p:embeddedFont>
      <p:font typeface="Algerian" panose="04020705040A02060702" pitchFamily="82" charset="0"/>
      <p:regular r:id="rId46"/>
    </p:embeddedFont>
    <p:embeddedFont>
      <p:font typeface="Arial Black" panose="020B0A04020102020204" pitchFamily="34" charset="0"/>
      <p:bold r:id="rId47"/>
    </p:embeddedFont>
    <p:embeddedFont>
      <p:font typeface="Arial Narrow" panose="020B0606020202030204" pitchFamily="34" charset="0"/>
      <p:regular r:id="rId48"/>
      <p:bold r:id="rId49"/>
      <p:italic r:id="rId50"/>
      <p:boldItalic r:id="rId51"/>
    </p:embeddedFont>
    <p:embeddedFont>
      <p:font typeface="Bahnschrift" panose="020B0502040204020203" pitchFamily="34" charset="0"/>
      <p:regular r:id="rId52"/>
      <p:bold r:id="rId53"/>
    </p:embeddedFont>
    <p:embeddedFont>
      <p:font typeface="Calibri" panose="020F0502020204030204" pitchFamily="34" charset="0"/>
      <p:regular r:id="rId54"/>
      <p:bold r:id="rId55"/>
      <p:italic r:id="rId56"/>
      <p:boldItalic r:id="rId57"/>
    </p:embeddedFont>
    <p:embeddedFont>
      <p:font typeface="Cambria Math" panose="02040503050406030204" pitchFamily="18" charset="0"/>
      <p:regular r:id="rId58"/>
    </p:embeddedFont>
    <p:embeddedFont>
      <p:font typeface="Century Gothic" panose="020B0502020202020204" pitchFamily="34" charset="0"/>
      <p:regular r:id="rId59"/>
      <p:bold r:id="rId60"/>
      <p:italic r:id="rId61"/>
      <p:boldItalic r:id="rId62"/>
    </p:embeddedFont>
    <p:embeddedFont>
      <p:font typeface="Londrina Solid" panose="020B0604020202020204" charset="0"/>
      <p:regular r:id="rId63"/>
    </p:embeddedFont>
    <p:embeddedFont>
      <p:font typeface="Roboto" panose="02000000000000000000" pitchFamily="2" charset="0"/>
      <p:regular r:id="rId64"/>
      <p:bold r:id="rId65"/>
      <p:italic r:id="rId66"/>
      <p:boldItalic r:id="rId67"/>
    </p:embeddedFont>
    <p:embeddedFont>
      <p:font typeface="Roboto Condensed Light" panose="020B0604020202020204" pitchFamily="2" charset="0"/>
      <p:regular r:id="rId68"/>
      <p:italic r:id="rId69"/>
    </p:embeddedFont>
    <p:embeddedFont>
      <p:font typeface="Swis721 Cn BT" panose="020B0506020202030204"/>
      <p:regular r:id="rId70"/>
      <p:bold r:id="rId71"/>
      <p:italic r:id="rId72"/>
      <p:boldItalic r:id="rId73"/>
    </p:embeddedFont>
    <p:embeddedFont>
      <p:font typeface="Trebuchet MS" panose="020B0603020202020204" pitchFamily="34" charset="0"/>
      <p:regular r:id="rId74"/>
      <p:bold r:id="rId75"/>
      <p:italic r:id="rId76"/>
      <p:boldItalic r:id="rId7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17B1A13-EEBD-4560-BEC8-55F60758FE6B}">
  <a:tblStyle styleId="{D17B1A13-EEBD-4560-BEC8-55F60758FE6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7" d="100"/>
          <a:sy n="137" d="100"/>
        </p:scale>
        <p:origin x="864"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font" Target="fonts/font2.fntdata"/><Relationship Id="rId63" Type="http://schemas.openxmlformats.org/officeDocument/2006/relationships/font" Target="fonts/font18.fntdata"/><Relationship Id="rId68" Type="http://schemas.openxmlformats.org/officeDocument/2006/relationships/font" Target="fonts/font23.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font" Target="fonts/font8.fntdata"/><Relationship Id="rId58" Type="http://schemas.openxmlformats.org/officeDocument/2006/relationships/font" Target="fonts/font13.fntdata"/><Relationship Id="rId74" Type="http://schemas.openxmlformats.org/officeDocument/2006/relationships/font" Target="fonts/font29.fntdata"/><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16.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font" Target="fonts/font19.fntdata"/><Relationship Id="rId69" Type="http://schemas.openxmlformats.org/officeDocument/2006/relationships/font" Target="fonts/font24.fntdata"/><Relationship Id="rId77" Type="http://schemas.openxmlformats.org/officeDocument/2006/relationships/font" Target="fonts/font32.fntdata"/><Relationship Id="rId8" Type="http://schemas.openxmlformats.org/officeDocument/2006/relationships/slide" Target="slides/slide7.xml"/><Relationship Id="rId51" Type="http://schemas.openxmlformats.org/officeDocument/2006/relationships/font" Target="fonts/font6.fntdata"/><Relationship Id="rId72" Type="http://schemas.openxmlformats.org/officeDocument/2006/relationships/font" Target="fonts/font27.fntdata"/><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font" Target="fonts/font14.fntdata"/><Relationship Id="rId67" Type="http://schemas.openxmlformats.org/officeDocument/2006/relationships/font" Target="fonts/font2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9.fntdata"/><Relationship Id="rId62" Type="http://schemas.openxmlformats.org/officeDocument/2006/relationships/font" Target="fonts/font17.fntdata"/><Relationship Id="rId70" Type="http://schemas.openxmlformats.org/officeDocument/2006/relationships/font" Target="fonts/font25.fntdata"/><Relationship Id="rId75" Type="http://schemas.openxmlformats.org/officeDocument/2006/relationships/font" Target="fonts/font3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font" Target="fonts/font20.fntdata"/><Relationship Id="rId73" Type="http://schemas.openxmlformats.org/officeDocument/2006/relationships/font" Target="fonts/font28.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5.fntdata"/><Relationship Id="rId55" Type="http://schemas.openxmlformats.org/officeDocument/2006/relationships/font" Target="fonts/font10.fntdata"/><Relationship Id="rId76" Type="http://schemas.openxmlformats.org/officeDocument/2006/relationships/font" Target="fonts/font31.fntdata"/><Relationship Id="rId7" Type="http://schemas.openxmlformats.org/officeDocument/2006/relationships/slide" Target="slides/slide6.xml"/><Relationship Id="rId71" Type="http://schemas.openxmlformats.org/officeDocument/2006/relationships/font" Target="fonts/font26.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notesMaster" Target="notesMasters/notesMaster1.xml"/><Relationship Id="rId66" Type="http://schemas.openxmlformats.org/officeDocument/2006/relationships/font" Target="fonts/font2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03812948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f5e5383f8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f5e5383f8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73841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f6ba8312ab_0_6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 name="Google Shape;1003;gf6ba8312ab_0_6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87986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f6ba8312ab_0_6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 name="Google Shape;1003;gf6ba8312ab_0_6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669142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f6ba8312ab_0_6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 name="Google Shape;1003;gf6ba8312ab_0_6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71632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f6ba8312ab_0_6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 name="Google Shape;1003;gf6ba8312ab_0_6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72296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f6ba8312ab_0_6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 name="Google Shape;1003;gf6ba8312ab_0_6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18640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f6ba8312ab_0_6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 name="Google Shape;1003;gf6ba8312ab_0_6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73641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f6ba8312ab_0_6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 name="Google Shape;1003;gf6ba8312ab_0_6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64763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f6ba8312ab_0_6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 name="Google Shape;1003;gf6ba8312ab_0_6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51133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f6ba8312ab_0_6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 name="Google Shape;1003;gf6ba8312ab_0_6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8822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f6ba8312ab_0_6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 name="Google Shape;1003;gf6ba8312ab_0_6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949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82749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f6ba8312ab_0_6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 name="Google Shape;1003;gf6ba8312ab_0_6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85799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f6ba8312ab_0_6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 name="Google Shape;1003;gf6ba8312ab_0_6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77972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f6ba8312ab_0_6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 name="Google Shape;1003;gf6ba8312ab_0_6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00315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f6ba8312ab_0_6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 name="Google Shape;1003;gf6ba8312ab_0_6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86454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f6ba8312ab_0_6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 name="Google Shape;1003;gf6ba8312ab_0_6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3681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7" name="Google Shape;827;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31374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7" name="Google Shape;827;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9006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7" name="Google Shape;827;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657728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7" name="Google Shape;827;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152783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f6ba8312ab_0_6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 name="Google Shape;1003;gf6ba8312ab_0_6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6964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2" name="Google Shape;702;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89495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7" name="Google Shape;827;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15972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7" name="Google Shape;827;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03374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7" name="Google Shape;827;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17710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7" name="Google Shape;827;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9718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7" name="Google Shape;827;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98685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7" name="Google Shape;827;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92631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7" name="Google Shape;827;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51058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7" name="Google Shape;827;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0968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7" name="Google Shape;827;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56661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7" name="Google Shape;827;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5959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g99f2f57a71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9" name="Google Shape;749;g99f2f57a71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35093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7" name="Google Shape;827;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52234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7" name="Google Shape;827;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17388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1"/>
        <p:cNvGrpSpPr/>
        <p:nvPr/>
      </p:nvGrpSpPr>
      <p:grpSpPr>
        <a:xfrm>
          <a:off x="0" y="0"/>
          <a:ext cx="0" cy="0"/>
          <a:chOff x="0" y="0"/>
          <a:chExt cx="0" cy="0"/>
        </a:xfrm>
      </p:grpSpPr>
      <p:sp>
        <p:nvSpPr>
          <p:cNvPr id="2122" name="Google Shape;2122;gf6ba8312ab_0_6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3" name="Google Shape;2123;gf6ba8312ab_0_6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4111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 name="Google Shape;768;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15980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 name="Google Shape;768;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344255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 name="Google Shape;768;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220101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gbd6c00e730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1" name="Google Shape;921;gbd6c00e730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50443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7" name="Google Shape;827;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84831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225" y="262046"/>
            <a:ext cx="9143957" cy="669963"/>
          </a:xfrm>
          <a:custGeom>
            <a:avLst/>
            <a:gdLst/>
            <a:ahLst/>
            <a:cxnLst/>
            <a:rect l="l" t="t" r="r" b="b"/>
            <a:pathLst>
              <a:path w="285905" h="12276" extrusionOk="0">
                <a:moveTo>
                  <a:pt x="0" y="0"/>
                </a:moveTo>
                <a:lnTo>
                  <a:pt x="0" y="12275"/>
                </a:lnTo>
                <a:lnTo>
                  <a:pt x="285905" y="12275"/>
                </a:lnTo>
                <a:lnTo>
                  <a:pt x="285905" y="834"/>
                </a:lnTo>
                <a:lnTo>
                  <a:pt x="0" y="0"/>
                </a:lnTo>
                <a:close/>
              </a:path>
            </a:pathLst>
          </a:custGeom>
          <a:solidFill>
            <a:srgbClr val="B5D6E2">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225" y="1179484"/>
            <a:ext cx="9143957" cy="1238362"/>
          </a:xfrm>
          <a:custGeom>
            <a:avLst/>
            <a:gdLst/>
            <a:ahLst/>
            <a:cxnLst/>
            <a:rect l="l" t="t" r="r" b="b"/>
            <a:pathLst>
              <a:path w="285905" h="38720" extrusionOk="0">
                <a:moveTo>
                  <a:pt x="0" y="0"/>
                </a:moveTo>
                <a:lnTo>
                  <a:pt x="0" y="14074"/>
                </a:lnTo>
                <a:lnTo>
                  <a:pt x="130219" y="17622"/>
                </a:lnTo>
                <a:lnTo>
                  <a:pt x="0" y="18253"/>
                </a:lnTo>
                <a:lnTo>
                  <a:pt x="0" y="38720"/>
                </a:lnTo>
                <a:lnTo>
                  <a:pt x="285905" y="30147"/>
                </a:lnTo>
                <a:lnTo>
                  <a:pt x="285905" y="512"/>
                </a:lnTo>
                <a:lnTo>
                  <a:pt x="0" y="0"/>
                </a:lnTo>
                <a:close/>
              </a:path>
            </a:pathLst>
          </a:custGeom>
          <a:solidFill>
            <a:srgbClr val="B5D6E2">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238526" y="795663"/>
            <a:ext cx="1263117" cy="282565"/>
          </a:xfrm>
          <a:custGeom>
            <a:avLst/>
            <a:gdLst/>
            <a:ahLst/>
            <a:cxnLst/>
            <a:rect l="l" t="t" r="r" b="b"/>
            <a:pathLst>
              <a:path w="39494" h="8835" extrusionOk="0">
                <a:moveTo>
                  <a:pt x="18443" y="0"/>
                </a:moveTo>
                <a:cubicBezTo>
                  <a:pt x="13800" y="0"/>
                  <a:pt x="11311" y="5120"/>
                  <a:pt x="11311" y="5120"/>
                </a:cubicBezTo>
                <a:cubicBezTo>
                  <a:pt x="11311" y="5120"/>
                  <a:pt x="10371" y="3572"/>
                  <a:pt x="8823" y="3572"/>
                </a:cubicBezTo>
                <a:cubicBezTo>
                  <a:pt x="7275" y="3572"/>
                  <a:pt x="6037" y="7751"/>
                  <a:pt x="6037" y="7751"/>
                </a:cubicBezTo>
                <a:cubicBezTo>
                  <a:pt x="6037" y="7751"/>
                  <a:pt x="5561" y="5572"/>
                  <a:pt x="3560" y="5572"/>
                </a:cubicBezTo>
                <a:cubicBezTo>
                  <a:pt x="1548" y="5572"/>
                  <a:pt x="0" y="8525"/>
                  <a:pt x="0" y="8525"/>
                </a:cubicBezTo>
                <a:lnTo>
                  <a:pt x="39493" y="8834"/>
                </a:lnTo>
                <a:cubicBezTo>
                  <a:pt x="39493" y="8834"/>
                  <a:pt x="39327" y="2869"/>
                  <a:pt x="34612" y="2869"/>
                </a:cubicBezTo>
                <a:cubicBezTo>
                  <a:pt x="29897" y="2869"/>
                  <a:pt x="30052" y="7441"/>
                  <a:pt x="30052" y="7441"/>
                </a:cubicBezTo>
                <a:cubicBezTo>
                  <a:pt x="30052" y="7441"/>
                  <a:pt x="29587" y="4798"/>
                  <a:pt x="28040" y="4798"/>
                </a:cubicBezTo>
                <a:cubicBezTo>
                  <a:pt x="26492" y="4798"/>
                  <a:pt x="24944" y="7120"/>
                  <a:pt x="24944" y="7120"/>
                </a:cubicBezTo>
                <a:cubicBezTo>
                  <a:pt x="24944" y="7120"/>
                  <a:pt x="23087" y="0"/>
                  <a:pt x="184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3622257" y="1775412"/>
            <a:ext cx="744840" cy="166437"/>
          </a:xfrm>
          <a:custGeom>
            <a:avLst/>
            <a:gdLst/>
            <a:ahLst/>
            <a:cxnLst/>
            <a:rect l="l" t="t" r="r" b="b"/>
            <a:pathLst>
              <a:path w="23289" h="5204" extrusionOk="0">
                <a:moveTo>
                  <a:pt x="10871" y="1"/>
                </a:moveTo>
                <a:cubicBezTo>
                  <a:pt x="8120" y="1"/>
                  <a:pt x="6668" y="3025"/>
                  <a:pt x="6668" y="3025"/>
                </a:cubicBezTo>
                <a:cubicBezTo>
                  <a:pt x="6668" y="3025"/>
                  <a:pt x="6132" y="2120"/>
                  <a:pt x="5215" y="2120"/>
                </a:cubicBezTo>
                <a:cubicBezTo>
                  <a:pt x="4287" y="2120"/>
                  <a:pt x="3560" y="4585"/>
                  <a:pt x="3560" y="4585"/>
                </a:cubicBezTo>
                <a:cubicBezTo>
                  <a:pt x="3560" y="4585"/>
                  <a:pt x="3287" y="3311"/>
                  <a:pt x="2096" y="3311"/>
                </a:cubicBezTo>
                <a:cubicBezTo>
                  <a:pt x="905" y="3311"/>
                  <a:pt x="0" y="5049"/>
                  <a:pt x="0" y="5049"/>
                </a:cubicBezTo>
                <a:lnTo>
                  <a:pt x="23289" y="5204"/>
                </a:lnTo>
                <a:cubicBezTo>
                  <a:pt x="23289" y="5204"/>
                  <a:pt x="23206" y="1691"/>
                  <a:pt x="20420" y="1691"/>
                </a:cubicBezTo>
                <a:cubicBezTo>
                  <a:pt x="17634" y="1691"/>
                  <a:pt x="17729" y="4382"/>
                  <a:pt x="17729" y="4382"/>
                </a:cubicBezTo>
                <a:cubicBezTo>
                  <a:pt x="17729" y="4382"/>
                  <a:pt x="17455" y="2834"/>
                  <a:pt x="16538" y="2834"/>
                </a:cubicBezTo>
                <a:cubicBezTo>
                  <a:pt x="15609" y="2834"/>
                  <a:pt x="14705" y="4204"/>
                  <a:pt x="14705" y="4204"/>
                </a:cubicBezTo>
                <a:cubicBezTo>
                  <a:pt x="14705" y="4204"/>
                  <a:pt x="13609" y="1"/>
                  <a:pt x="108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6969816" y="891994"/>
            <a:ext cx="792079" cy="227747"/>
          </a:xfrm>
          <a:custGeom>
            <a:avLst/>
            <a:gdLst/>
            <a:ahLst/>
            <a:cxnLst/>
            <a:rect l="l" t="t" r="r" b="b"/>
            <a:pathLst>
              <a:path w="24766" h="7121" extrusionOk="0">
                <a:moveTo>
                  <a:pt x="12621" y="0"/>
                </a:moveTo>
                <a:cubicBezTo>
                  <a:pt x="8096" y="0"/>
                  <a:pt x="7775" y="5656"/>
                  <a:pt x="7775" y="5656"/>
                </a:cubicBezTo>
                <a:cubicBezTo>
                  <a:pt x="7775" y="5656"/>
                  <a:pt x="6644" y="3477"/>
                  <a:pt x="3655" y="3477"/>
                </a:cubicBezTo>
                <a:cubicBezTo>
                  <a:pt x="643" y="3477"/>
                  <a:pt x="0" y="7120"/>
                  <a:pt x="0" y="7120"/>
                </a:cubicBezTo>
                <a:lnTo>
                  <a:pt x="24765" y="6954"/>
                </a:lnTo>
                <a:cubicBezTo>
                  <a:pt x="24765" y="6954"/>
                  <a:pt x="24765" y="2429"/>
                  <a:pt x="22015" y="2429"/>
                </a:cubicBezTo>
                <a:cubicBezTo>
                  <a:pt x="19265" y="2429"/>
                  <a:pt x="17800" y="5180"/>
                  <a:pt x="17800" y="5180"/>
                </a:cubicBezTo>
                <a:cubicBezTo>
                  <a:pt x="17800" y="5180"/>
                  <a:pt x="17145" y="0"/>
                  <a:pt x="126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780635" y="2519107"/>
            <a:ext cx="388811" cy="111971"/>
          </a:xfrm>
          <a:custGeom>
            <a:avLst/>
            <a:gdLst/>
            <a:ahLst/>
            <a:cxnLst/>
            <a:rect l="l" t="t" r="r" b="b"/>
            <a:pathLst>
              <a:path w="12157" h="3501" extrusionOk="0">
                <a:moveTo>
                  <a:pt x="6192" y="0"/>
                </a:moveTo>
                <a:cubicBezTo>
                  <a:pt x="3965" y="0"/>
                  <a:pt x="3810" y="2786"/>
                  <a:pt x="3810" y="2786"/>
                </a:cubicBezTo>
                <a:cubicBezTo>
                  <a:pt x="3810" y="2786"/>
                  <a:pt x="3251" y="1715"/>
                  <a:pt x="1786" y="1715"/>
                </a:cubicBezTo>
                <a:cubicBezTo>
                  <a:pt x="310" y="1715"/>
                  <a:pt x="0" y="3501"/>
                  <a:pt x="0" y="3501"/>
                </a:cubicBezTo>
                <a:lnTo>
                  <a:pt x="12157" y="3406"/>
                </a:lnTo>
                <a:cubicBezTo>
                  <a:pt x="12157" y="3406"/>
                  <a:pt x="12157" y="1191"/>
                  <a:pt x="10799" y="1191"/>
                </a:cubicBezTo>
                <a:cubicBezTo>
                  <a:pt x="9442" y="1191"/>
                  <a:pt x="8728" y="2548"/>
                  <a:pt x="8728" y="2548"/>
                </a:cubicBezTo>
                <a:cubicBezTo>
                  <a:pt x="8728" y="2548"/>
                  <a:pt x="8406" y="0"/>
                  <a:pt x="61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8699373" y="2636729"/>
            <a:ext cx="444397" cy="227396"/>
          </a:xfrm>
          <a:custGeom>
            <a:avLst/>
            <a:gdLst/>
            <a:ahLst/>
            <a:cxnLst/>
            <a:rect l="l" t="t" r="r" b="b"/>
            <a:pathLst>
              <a:path w="13895" h="7110" extrusionOk="0">
                <a:moveTo>
                  <a:pt x="12720" y="0"/>
                </a:moveTo>
                <a:cubicBezTo>
                  <a:pt x="12687" y="0"/>
                  <a:pt x="12654" y="1"/>
                  <a:pt x="12621" y="2"/>
                </a:cubicBezTo>
                <a:cubicBezTo>
                  <a:pt x="8097" y="2"/>
                  <a:pt x="7763" y="5657"/>
                  <a:pt x="7763" y="5657"/>
                </a:cubicBezTo>
                <a:cubicBezTo>
                  <a:pt x="7763" y="5657"/>
                  <a:pt x="6632" y="3466"/>
                  <a:pt x="3644" y="3466"/>
                </a:cubicBezTo>
                <a:cubicBezTo>
                  <a:pt x="655" y="3466"/>
                  <a:pt x="0" y="7110"/>
                  <a:pt x="0" y="7110"/>
                </a:cubicBezTo>
                <a:lnTo>
                  <a:pt x="13895" y="7026"/>
                </a:lnTo>
                <a:lnTo>
                  <a:pt x="13895" y="156"/>
                </a:lnTo>
                <a:cubicBezTo>
                  <a:pt x="13542" y="68"/>
                  <a:pt x="13138" y="0"/>
                  <a:pt x="127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txBox="1">
            <a:spLocks noGrp="1"/>
          </p:cNvSpPr>
          <p:nvPr>
            <p:ph type="ctrTitle"/>
          </p:nvPr>
        </p:nvSpPr>
        <p:spPr>
          <a:xfrm>
            <a:off x="2575750" y="724700"/>
            <a:ext cx="5663700" cy="17460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SzPts val="5200"/>
              <a:buNone/>
              <a:defRPr sz="60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7" name="Google Shape;17;p2"/>
          <p:cNvSpPr txBox="1">
            <a:spLocks noGrp="1"/>
          </p:cNvSpPr>
          <p:nvPr>
            <p:ph type="subTitle" idx="1"/>
          </p:nvPr>
        </p:nvSpPr>
        <p:spPr>
          <a:xfrm>
            <a:off x="2575750" y="2600600"/>
            <a:ext cx="4528800" cy="475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8" name="Google Shape;18;p2"/>
          <p:cNvSpPr/>
          <p:nvPr/>
        </p:nvSpPr>
        <p:spPr>
          <a:xfrm>
            <a:off x="0" y="4885325"/>
            <a:ext cx="9144000" cy="2583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285"/>
        <p:cNvGrpSpPr/>
        <p:nvPr/>
      </p:nvGrpSpPr>
      <p:grpSpPr>
        <a:xfrm>
          <a:off x="0" y="0"/>
          <a:ext cx="0" cy="0"/>
          <a:chOff x="0" y="0"/>
          <a:chExt cx="0" cy="0"/>
        </a:xfrm>
      </p:grpSpPr>
      <p:sp>
        <p:nvSpPr>
          <p:cNvPr id="286" name="Google Shape;286;p28"/>
          <p:cNvSpPr/>
          <p:nvPr/>
        </p:nvSpPr>
        <p:spPr>
          <a:xfrm>
            <a:off x="-225" y="1076296"/>
            <a:ext cx="9143957" cy="669963"/>
          </a:xfrm>
          <a:custGeom>
            <a:avLst/>
            <a:gdLst/>
            <a:ahLst/>
            <a:cxnLst/>
            <a:rect l="l" t="t" r="r" b="b"/>
            <a:pathLst>
              <a:path w="285905" h="12276" extrusionOk="0">
                <a:moveTo>
                  <a:pt x="0" y="0"/>
                </a:moveTo>
                <a:lnTo>
                  <a:pt x="0" y="12275"/>
                </a:lnTo>
                <a:lnTo>
                  <a:pt x="285905" y="12275"/>
                </a:lnTo>
                <a:lnTo>
                  <a:pt x="285905" y="834"/>
                </a:lnTo>
                <a:lnTo>
                  <a:pt x="0" y="0"/>
                </a:lnTo>
                <a:close/>
              </a:path>
            </a:pathLst>
          </a:custGeom>
          <a:solidFill>
            <a:srgbClr val="B5D6E2">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8"/>
          <p:cNvSpPr/>
          <p:nvPr/>
        </p:nvSpPr>
        <p:spPr>
          <a:xfrm>
            <a:off x="-225" y="1993734"/>
            <a:ext cx="9143957" cy="1238362"/>
          </a:xfrm>
          <a:custGeom>
            <a:avLst/>
            <a:gdLst/>
            <a:ahLst/>
            <a:cxnLst/>
            <a:rect l="l" t="t" r="r" b="b"/>
            <a:pathLst>
              <a:path w="285905" h="38720" extrusionOk="0">
                <a:moveTo>
                  <a:pt x="0" y="0"/>
                </a:moveTo>
                <a:lnTo>
                  <a:pt x="0" y="14074"/>
                </a:lnTo>
                <a:lnTo>
                  <a:pt x="130219" y="17622"/>
                </a:lnTo>
                <a:lnTo>
                  <a:pt x="0" y="18253"/>
                </a:lnTo>
                <a:lnTo>
                  <a:pt x="0" y="38720"/>
                </a:lnTo>
                <a:lnTo>
                  <a:pt x="285905" y="30147"/>
                </a:lnTo>
                <a:lnTo>
                  <a:pt x="285905" y="512"/>
                </a:lnTo>
                <a:lnTo>
                  <a:pt x="0" y="0"/>
                </a:lnTo>
                <a:close/>
              </a:path>
            </a:pathLst>
          </a:custGeom>
          <a:solidFill>
            <a:srgbClr val="B5D6E2">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8"/>
          <p:cNvSpPr/>
          <p:nvPr/>
        </p:nvSpPr>
        <p:spPr>
          <a:xfrm>
            <a:off x="238526" y="1609913"/>
            <a:ext cx="1263117" cy="282565"/>
          </a:xfrm>
          <a:custGeom>
            <a:avLst/>
            <a:gdLst/>
            <a:ahLst/>
            <a:cxnLst/>
            <a:rect l="l" t="t" r="r" b="b"/>
            <a:pathLst>
              <a:path w="39494" h="8835" extrusionOk="0">
                <a:moveTo>
                  <a:pt x="18443" y="0"/>
                </a:moveTo>
                <a:cubicBezTo>
                  <a:pt x="13800" y="0"/>
                  <a:pt x="11311" y="5120"/>
                  <a:pt x="11311" y="5120"/>
                </a:cubicBezTo>
                <a:cubicBezTo>
                  <a:pt x="11311" y="5120"/>
                  <a:pt x="10371" y="3572"/>
                  <a:pt x="8823" y="3572"/>
                </a:cubicBezTo>
                <a:cubicBezTo>
                  <a:pt x="7275" y="3572"/>
                  <a:pt x="6037" y="7751"/>
                  <a:pt x="6037" y="7751"/>
                </a:cubicBezTo>
                <a:cubicBezTo>
                  <a:pt x="6037" y="7751"/>
                  <a:pt x="5561" y="5572"/>
                  <a:pt x="3560" y="5572"/>
                </a:cubicBezTo>
                <a:cubicBezTo>
                  <a:pt x="1548" y="5572"/>
                  <a:pt x="0" y="8525"/>
                  <a:pt x="0" y="8525"/>
                </a:cubicBezTo>
                <a:lnTo>
                  <a:pt x="39493" y="8834"/>
                </a:lnTo>
                <a:cubicBezTo>
                  <a:pt x="39493" y="8834"/>
                  <a:pt x="39327" y="2869"/>
                  <a:pt x="34612" y="2869"/>
                </a:cubicBezTo>
                <a:cubicBezTo>
                  <a:pt x="29897" y="2869"/>
                  <a:pt x="30052" y="7441"/>
                  <a:pt x="30052" y="7441"/>
                </a:cubicBezTo>
                <a:cubicBezTo>
                  <a:pt x="30052" y="7441"/>
                  <a:pt x="29587" y="4798"/>
                  <a:pt x="28040" y="4798"/>
                </a:cubicBezTo>
                <a:cubicBezTo>
                  <a:pt x="26492" y="4798"/>
                  <a:pt x="24944" y="7120"/>
                  <a:pt x="24944" y="7120"/>
                </a:cubicBezTo>
                <a:cubicBezTo>
                  <a:pt x="24944" y="7120"/>
                  <a:pt x="23087" y="0"/>
                  <a:pt x="184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8"/>
          <p:cNvSpPr/>
          <p:nvPr/>
        </p:nvSpPr>
        <p:spPr>
          <a:xfrm>
            <a:off x="3622257" y="2589662"/>
            <a:ext cx="744840" cy="166437"/>
          </a:xfrm>
          <a:custGeom>
            <a:avLst/>
            <a:gdLst/>
            <a:ahLst/>
            <a:cxnLst/>
            <a:rect l="l" t="t" r="r" b="b"/>
            <a:pathLst>
              <a:path w="23289" h="5204" extrusionOk="0">
                <a:moveTo>
                  <a:pt x="10871" y="1"/>
                </a:moveTo>
                <a:cubicBezTo>
                  <a:pt x="8120" y="1"/>
                  <a:pt x="6668" y="3025"/>
                  <a:pt x="6668" y="3025"/>
                </a:cubicBezTo>
                <a:cubicBezTo>
                  <a:pt x="6668" y="3025"/>
                  <a:pt x="6132" y="2120"/>
                  <a:pt x="5215" y="2120"/>
                </a:cubicBezTo>
                <a:cubicBezTo>
                  <a:pt x="4287" y="2120"/>
                  <a:pt x="3560" y="4585"/>
                  <a:pt x="3560" y="4585"/>
                </a:cubicBezTo>
                <a:cubicBezTo>
                  <a:pt x="3560" y="4585"/>
                  <a:pt x="3287" y="3311"/>
                  <a:pt x="2096" y="3311"/>
                </a:cubicBezTo>
                <a:cubicBezTo>
                  <a:pt x="905" y="3311"/>
                  <a:pt x="0" y="5049"/>
                  <a:pt x="0" y="5049"/>
                </a:cubicBezTo>
                <a:lnTo>
                  <a:pt x="23289" y="5204"/>
                </a:lnTo>
                <a:cubicBezTo>
                  <a:pt x="23289" y="5204"/>
                  <a:pt x="23206" y="1691"/>
                  <a:pt x="20420" y="1691"/>
                </a:cubicBezTo>
                <a:cubicBezTo>
                  <a:pt x="17634" y="1691"/>
                  <a:pt x="17729" y="4382"/>
                  <a:pt x="17729" y="4382"/>
                </a:cubicBezTo>
                <a:cubicBezTo>
                  <a:pt x="17729" y="4382"/>
                  <a:pt x="17455" y="2834"/>
                  <a:pt x="16538" y="2834"/>
                </a:cubicBezTo>
                <a:cubicBezTo>
                  <a:pt x="15609" y="2834"/>
                  <a:pt x="14705" y="4204"/>
                  <a:pt x="14705" y="4204"/>
                </a:cubicBezTo>
                <a:cubicBezTo>
                  <a:pt x="14705" y="4204"/>
                  <a:pt x="13609" y="1"/>
                  <a:pt x="108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8"/>
          <p:cNvSpPr/>
          <p:nvPr/>
        </p:nvSpPr>
        <p:spPr>
          <a:xfrm>
            <a:off x="6969816" y="1706244"/>
            <a:ext cx="792079" cy="227747"/>
          </a:xfrm>
          <a:custGeom>
            <a:avLst/>
            <a:gdLst/>
            <a:ahLst/>
            <a:cxnLst/>
            <a:rect l="l" t="t" r="r" b="b"/>
            <a:pathLst>
              <a:path w="24766" h="7121" extrusionOk="0">
                <a:moveTo>
                  <a:pt x="12621" y="0"/>
                </a:moveTo>
                <a:cubicBezTo>
                  <a:pt x="8096" y="0"/>
                  <a:pt x="7775" y="5656"/>
                  <a:pt x="7775" y="5656"/>
                </a:cubicBezTo>
                <a:cubicBezTo>
                  <a:pt x="7775" y="5656"/>
                  <a:pt x="6644" y="3477"/>
                  <a:pt x="3655" y="3477"/>
                </a:cubicBezTo>
                <a:cubicBezTo>
                  <a:pt x="643" y="3477"/>
                  <a:pt x="0" y="7120"/>
                  <a:pt x="0" y="7120"/>
                </a:cubicBezTo>
                <a:lnTo>
                  <a:pt x="24765" y="6954"/>
                </a:lnTo>
                <a:cubicBezTo>
                  <a:pt x="24765" y="6954"/>
                  <a:pt x="24765" y="2429"/>
                  <a:pt x="22015" y="2429"/>
                </a:cubicBezTo>
                <a:cubicBezTo>
                  <a:pt x="19265" y="2429"/>
                  <a:pt x="17800" y="5180"/>
                  <a:pt x="17800" y="5180"/>
                </a:cubicBezTo>
                <a:cubicBezTo>
                  <a:pt x="17800" y="5180"/>
                  <a:pt x="17145" y="0"/>
                  <a:pt x="126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8"/>
          <p:cNvSpPr/>
          <p:nvPr/>
        </p:nvSpPr>
        <p:spPr>
          <a:xfrm>
            <a:off x="780635" y="3333357"/>
            <a:ext cx="388811" cy="111971"/>
          </a:xfrm>
          <a:custGeom>
            <a:avLst/>
            <a:gdLst/>
            <a:ahLst/>
            <a:cxnLst/>
            <a:rect l="l" t="t" r="r" b="b"/>
            <a:pathLst>
              <a:path w="12157" h="3501" extrusionOk="0">
                <a:moveTo>
                  <a:pt x="6192" y="0"/>
                </a:moveTo>
                <a:cubicBezTo>
                  <a:pt x="3965" y="0"/>
                  <a:pt x="3810" y="2786"/>
                  <a:pt x="3810" y="2786"/>
                </a:cubicBezTo>
                <a:cubicBezTo>
                  <a:pt x="3810" y="2786"/>
                  <a:pt x="3251" y="1715"/>
                  <a:pt x="1786" y="1715"/>
                </a:cubicBezTo>
                <a:cubicBezTo>
                  <a:pt x="310" y="1715"/>
                  <a:pt x="0" y="3501"/>
                  <a:pt x="0" y="3501"/>
                </a:cubicBezTo>
                <a:lnTo>
                  <a:pt x="12157" y="3406"/>
                </a:lnTo>
                <a:cubicBezTo>
                  <a:pt x="12157" y="3406"/>
                  <a:pt x="12157" y="1191"/>
                  <a:pt x="10799" y="1191"/>
                </a:cubicBezTo>
                <a:cubicBezTo>
                  <a:pt x="9442" y="1191"/>
                  <a:pt x="8728" y="2548"/>
                  <a:pt x="8728" y="2548"/>
                </a:cubicBezTo>
                <a:cubicBezTo>
                  <a:pt x="8728" y="2548"/>
                  <a:pt x="8406" y="0"/>
                  <a:pt x="61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8"/>
          <p:cNvSpPr/>
          <p:nvPr/>
        </p:nvSpPr>
        <p:spPr>
          <a:xfrm>
            <a:off x="8699373" y="3450979"/>
            <a:ext cx="444397" cy="227396"/>
          </a:xfrm>
          <a:custGeom>
            <a:avLst/>
            <a:gdLst/>
            <a:ahLst/>
            <a:cxnLst/>
            <a:rect l="l" t="t" r="r" b="b"/>
            <a:pathLst>
              <a:path w="13895" h="7110" extrusionOk="0">
                <a:moveTo>
                  <a:pt x="12720" y="0"/>
                </a:moveTo>
                <a:cubicBezTo>
                  <a:pt x="12687" y="0"/>
                  <a:pt x="12654" y="1"/>
                  <a:pt x="12621" y="2"/>
                </a:cubicBezTo>
                <a:cubicBezTo>
                  <a:pt x="8097" y="2"/>
                  <a:pt x="7763" y="5657"/>
                  <a:pt x="7763" y="5657"/>
                </a:cubicBezTo>
                <a:cubicBezTo>
                  <a:pt x="7763" y="5657"/>
                  <a:pt x="6632" y="3466"/>
                  <a:pt x="3644" y="3466"/>
                </a:cubicBezTo>
                <a:cubicBezTo>
                  <a:pt x="655" y="3466"/>
                  <a:pt x="0" y="7110"/>
                  <a:pt x="0" y="7110"/>
                </a:cubicBezTo>
                <a:lnTo>
                  <a:pt x="13895" y="7026"/>
                </a:lnTo>
                <a:lnTo>
                  <a:pt x="13895" y="156"/>
                </a:lnTo>
                <a:cubicBezTo>
                  <a:pt x="13542" y="68"/>
                  <a:pt x="13138" y="0"/>
                  <a:pt x="127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4" name="Google Shape;294;p28"/>
          <p:cNvSpPr txBox="1">
            <a:spLocks noGrp="1"/>
          </p:cNvSpPr>
          <p:nvPr>
            <p:ph type="title" idx="2"/>
          </p:nvPr>
        </p:nvSpPr>
        <p:spPr>
          <a:xfrm>
            <a:off x="1220109" y="2414443"/>
            <a:ext cx="3450900" cy="4389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95" name="Google Shape;295;p28"/>
          <p:cNvSpPr txBox="1">
            <a:spLocks noGrp="1"/>
          </p:cNvSpPr>
          <p:nvPr>
            <p:ph type="subTitle" idx="1"/>
          </p:nvPr>
        </p:nvSpPr>
        <p:spPr>
          <a:xfrm>
            <a:off x="1220100" y="2865720"/>
            <a:ext cx="3450900" cy="539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6" name="Google Shape;296;p28"/>
          <p:cNvSpPr txBox="1">
            <a:spLocks noGrp="1"/>
          </p:cNvSpPr>
          <p:nvPr>
            <p:ph type="title" idx="3"/>
          </p:nvPr>
        </p:nvSpPr>
        <p:spPr>
          <a:xfrm>
            <a:off x="1220100" y="3589163"/>
            <a:ext cx="3450900" cy="4365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97" name="Google Shape;297;p28"/>
          <p:cNvSpPr txBox="1">
            <a:spLocks noGrp="1"/>
          </p:cNvSpPr>
          <p:nvPr>
            <p:ph type="subTitle" idx="4"/>
          </p:nvPr>
        </p:nvSpPr>
        <p:spPr>
          <a:xfrm>
            <a:off x="1220100" y="4040411"/>
            <a:ext cx="3450900" cy="53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8" name="Google Shape;298;p28"/>
          <p:cNvSpPr txBox="1">
            <a:spLocks noGrp="1"/>
          </p:cNvSpPr>
          <p:nvPr>
            <p:ph type="title" idx="5"/>
          </p:nvPr>
        </p:nvSpPr>
        <p:spPr>
          <a:xfrm>
            <a:off x="1220102" y="1235525"/>
            <a:ext cx="3450900" cy="4431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99" name="Google Shape;299;p28"/>
          <p:cNvSpPr txBox="1">
            <a:spLocks noGrp="1"/>
          </p:cNvSpPr>
          <p:nvPr>
            <p:ph type="subTitle" idx="6"/>
          </p:nvPr>
        </p:nvSpPr>
        <p:spPr>
          <a:xfrm>
            <a:off x="1220100" y="1678622"/>
            <a:ext cx="3450900" cy="542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398"/>
        <p:cNvGrpSpPr/>
        <p:nvPr/>
      </p:nvGrpSpPr>
      <p:grpSpPr>
        <a:xfrm>
          <a:off x="0" y="0"/>
          <a:ext cx="0" cy="0"/>
          <a:chOff x="0" y="0"/>
          <a:chExt cx="0" cy="0"/>
        </a:xfrm>
      </p:grpSpPr>
      <p:sp>
        <p:nvSpPr>
          <p:cNvPr id="399" name="Google Shape;399;p35"/>
          <p:cNvSpPr/>
          <p:nvPr/>
        </p:nvSpPr>
        <p:spPr>
          <a:xfrm>
            <a:off x="-225" y="262046"/>
            <a:ext cx="9143957" cy="669963"/>
          </a:xfrm>
          <a:custGeom>
            <a:avLst/>
            <a:gdLst/>
            <a:ahLst/>
            <a:cxnLst/>
            <a:rect l="l" t="t" r="r" b="b"/>
            <a:pathLst>
              <a:path w="285905" h="12276" extrusionOk="0">
                <a:moveTo>
                  <a:pt x="0" y="0"/>
                </a:moveTo>
                <a:lnTo>
                  <a:pt x="0" y="12275"/>
                </a:lnTo>
                <a:lnTo>
                  <a:pt x="285905" y="12275"/>
                </a:lnTo>
                <a:lnTo>
                  <a:pt x="285905" y="834"/>
                </a:lnTo>
                <a:lnTo>
                  <a:pt x="0" y="0"/>
                </a:lnTo>
                <a:close/>
              </a:path>
            </a:pathLst>
          </a:custGeom>
          <a:solidFill>
            <a:srgbClr val="B5D6E2">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5"/>
          <p:cNvSpPr/>
          <p:nvPr/>
        </p:nvSpPr>
        <p:spPr>
          <a:xfrm>
            <a:off x="-225" y="1179484"/>
            <a:ext cx="9143957" cy="1238362"/>
          </a:xfrm>
          <a:custGeom>
            <a:avLst/>
            <a:gdLst/>
            <a:ahLst/>
            <a:cxnLst/>
            <a:rect l="l" t="t" r="r" b="b"/>
            <a:pathLst>
              <a:path w="285905" h="38720" extrusionOk="0">
                <a:moveTo>
                  <a:pt x="0" y="0"/>
                </a:moveTo>
                <a:lnTo>
                  <a:pt x="0" y="14074"/>
                </a:lnTo>
                <a:lnTo>
                  <a:pt x="130219" y="17622"/>
                </a:lnTo>
                <a:lnTo>
                  <a:pt x="0" y="18253"/>
                </a:lnTo>
                <a:lnTo>
                  <a:pt x="0" y="38720"/>
                </a:lnTo>
                <a:lnTo>
                  <a:pt x="285905" y="30147"/>
                </a:lnTo>
                <a:lnTo>
                  <a:pt x="285905" y="512"/>
                </a:lnTo>
                <a:lnTo>
                  <a:pt x="0" y="0"/>
                </a:lnTo>
                <a:close/>
              </a:path>
            </a:pathLst>
          </a:custGeom>
          <a:solidFill>
            <a:srgbClr val="B5D6E2">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5"/>
          <p:cNvSpPr/>
          <p:nvPr/>
        </p:nvSpPr>
        <p:spPr>
          <a:xfrm>
            <a:off x="238526" y="795663"/>
            <a:ext cx="1263117" cy="282565"/>
          </a:xfrm>
          <a:custGeom>
            <a:avLst/>
            <a:gdLst/>
            <a:ahLst/>
            <a:cxnLst/>
            <a:rect l="l" t="t" r="r" b="b"/>
            <a:pathLst>
              <a:path w="39494" h="8835" extrusionOk="0">
                <a:moveTo>
                  <a:pt x="18443" y="0"/>
                </a:moveTo>
                <a:cubicBezTo>
                  <a:pt x="13800" y="0"/>
                  <a:pt x="11311" y="5120"/>
                  <a:pt x="11311" y="5120"/>
                </a:cubicBezTo>
                <a:cubicBezTo>
                  <a:pt x="11311" y="5120"/>
                  <a:pt x="10371" y="3572"/>
                  <a:pt x="8823" y="3572"/>
                </a:cubicBezTo>
                <a:cubicBezTo>
                  <a:pt x="7275" y="3572"/>
                  <a:pt x="6037" y="7751"/>
                  <a:pt x="6037" y="7751"/>
                </a:cubicBezTo>
                <a:cubicBezTo>
                  <a:pt x="6037" y="7751"/>
                  <a:pt x="5561" y="5572"/>
                  <a:pt x="3560" y="5572"/>
                </a:cubicBezTo>
                <a:cubicBezTo>
                  <a:pt x="1548" y="5572"/>
                  <a:pt x="0" y="8525"/>
                  <a:pt x="0" y="8525"/>
                </a:cubicBezTo>
                <a:lnTo>
                  <a:pt x="39493" y="8834"/>
                </a:lnTo>
                <a:cubicBezTo>
                  <a:pt x="39493" y="8834"/>
                  <a:pt x="39327" y="2869"/>
                  <a:pt x="34612" y="2869"/>
                </a:cubicBezTo>
                <a:cubicBezTo>
                  <a:pt x="29897" y="2869"/>
                  <a:pt x="30052" y="7441"/>
                  <a:pt x="30052" y="7441"/>
                </a:cubicBezTo>
                <a:cubicBezTo>
                  <a:pt x="30052" y="7441"/>
                  <a:pt x="29587" y="4798"/>
                  <a:pt x="28040" y="4798"/>
                </a:cubicBezTo>
                <a:cubicBezTo>
                  <a:pt x="26492" y="4798"/>
                  <a:pt x="24944" y="7120"/>
                  <a:pt x="24944" y="7120"/>
                </a:cubicBezTo>
                <a:cubicBezTo>
                  <a:pt x="24944" y="7120"/>
                  <a:pt x="23087" y="0"/>
                  <a:pt x="184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5"/>
          <p:cNvSpPr/>
          <p:nvPr/>
        </p:nvSpPr>
        <p:spPr>
          <a:xfrm>
            <a:off x="3622257" y="1775412"/>
            <a:ext cx="744840" cy="166437"/>
          </a:xfrm>
          <a:custGeom>
            <a:avLst/>
            <a:gdLst/>
            <a:ahLst/>
            <a:cxnLst/>
            <a:rect l="l" t="t" r="r" b="b"/>
            <a:pathLst>
              <a:path w="23289" h="5204" extrusionOk="0">
                <a:moveTo>
                  <a:pt x="10871" y="1"/>
                </a:moveTo>
                <a:cubicBezTo>
                  <a:pt x="8120" y="1"/>
                  <a:pt x="6668" y="3025"/>
                  <a:pt x="6668" y="3025"/>
                </a:cubicBezTo>
                <a:cubicBezTo>
                  <a:pt x="6668" y="3025"/>
                  <a:pt x="6132" y="2120"/>
                  <a:pt x="5215" y="2120"/>
                </a:cubicBezTo>
                <a:cubicBezTo>
                  <a:pt x="4287" y="2120"/>
                  <a:pt x="3560" y="4585"/>
                  <a:pt x="3560" y="4585"/>
                </a:cubicBezTo>
                <a:cubicBezTo>
                  <a:pt x="3560" y="4585"/>
                  <a:pt x="3287" y="3311"/>
                  <a:pt x="2096" y="3311"/>
                </a:cubicBezTo>
                <a:cubicBezTo>
                  <a:pt x="905" y="3311"/>
                  <a:pt x="0" y="5049"/>
                  <a:pt x="0" y="5049"/>
                </a:cubicBezTo>
                <a:lnTo>
                  <a:pt x="23289" y="5204"/>
                </a:lnTo>
                <a:cubicBezTo>
                  <a:pt x="23289" y="5204"/>
                  <a:pt x="23206" y="1691"/>
                  <a:pt x="20420" y="1691"/>
                </a:cubicBezTo>
                <a:cubicBezTo>
                  <a:pt x="17634" y="1691"/>
                  <a:pt x="17729" y="4382"/>
                  <a:pt x="17729" y="4382"/>
                </a:cubicBezTo>
                <a:cubicBezTo>
                  <a:pt x="17729" y="4382"/>
                  <a:pt x="17455" y="2834"/>
                  <a:pt x="16538" y="2834"/>
                </a:cubicBezTo>
                <a:cubicBezTo>
                  <a:pt x="15609" y="2834"/>
                  <a:pt x="14705" y="4204"/>
                  <a:pt x="14705" y="4204"/>
                </a:cubicBezTo>
                <a:cubicBezTo>
                  <a:pt x="14705" y="4204"/>
                  <a:pt x="13609" y="1"/>
                  <a:pt x="108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5"/>
          <p:cNvSpPr/>
          <p:nvPr/>
        </p:nvSpPr>
        <p:spPr>
          <a:xfrm>
            <a:off x="6969816" y="891994"/>
            <a:ext cx="792079" cy="227747"/>
          </a:xfrm>
          <a:custGeom>
            <a:avLst/>
            <a:gdLst/>
            <a:ahLst/>
            <a:cxnLst/>
            <a:rect l="l" t="t" r="r" b="b"/>
            <a:pathLst>
              <a:path w="24766" h="7121" extrusionOk="0">
                <a:moveTo>
                  <a:pt x="12621" y="0"/>
                </a:moveTo>
                <a:cubicBezTo>
                  <a:pt x="8096" y="0"/>
                  <a:pt x="7775" y="5656"/>
                  <a:pt x="7775" y="5656"/>
                </a:cubicBezTo>
                <a:cubicBezTo>
                  <a:pt x="7775" y="5656"/>
                  <a:pt x="6644" y="3477"/>
                  <a:pt x="3655" y="3477"/>
                </a:cubicBezTo>
                <a:cubicBezTo>
                  <a:pt x="643" y="3477"/>
                  <a:pt x="0" y="7120"/>
                  <a:pt x="0" y="7120"/>
                </a:cubicBezTo>
                <a:lnTo>
                  <a:pt x="24765" y="6954"/>
                </a:lnTo>
                <a:cubicBezTo>
                  <a:pt x="24765" y="6954"/>
                  <a:pt x="24765" y="2429"/>
                  <a:pt x="22015" y="2429"/>
                </a:cubicBezTo>
                <a:cubicBezTo>
                  <a:pt x="19265" y="2429"/>
                  <a:pt x="17800" y="5180"/>
                  <a:pt x="17800" y="5180"/>
                </a:cubicBezTo>
                <a:cubicBezTo>
                  <a:pt x="17800" y="5180"/>
                  <a:pt x="17145" y="0"/>
                  <a:pt x="126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5"/>
          <p:cNvSpPr/>
          <p:nvPr/>
        </p:nvSpPr>
        <p:spPr>
          <a:xfrm>
            <a:off x="780635" y="2519107"/>
            <a:ext cx="388811" cy="111971"/>
          </a:xfrm>
          <a:custGeom>
            <a:avLst/>
            <a:gdLst/>
            <a:ahLst/>
            <a:cxnLst/>
            <a:rect l="l" t="t" r="r" b="b"/>
            <a:pathLst>
              <a:path w="12157" h="3501" extrusionOk="0">
                <a:moveTo>
                  <a:pt x="6192" y="0"/>
                </a:moveTo>
                <a:cubicBezTo>
                  <a:pt x="3965" y="0"/>
                  <a:pt x="3810" y="2786"/>
                  <a:pt x="3810" y="2786"/>
                </a:cubicBezTo>
                <a:cubicBezTo>
                  <a:pt x="3810" y="2786"/>
                  <a:pt x="3251" y="1715"/>
                  <a:pt x="1786" y="1715"/>
                </a:cubicBezTo>
                <a:cubicBezTo>
                  <a:pt x="310" y="1715"/>
                  <a:pt x="0" y="3501"/>
                  <a:pt x="0" y="3501"/>
                </a:cubicBezTo>
                <a:lnTo>
                  <a:pt x="12157" y="3406"/>
                </a:lnTo>
                <a:cubicBezTo>
                  <a:pt x="12157" y="3406"/>
                  <a:pt x="12157" y="1191"/>
                  <a:pt x="10799" y="1191"/>
                </a:cubicBezTo>
                <a:cubicBezTo>
                  <a:pt x="9442" y="1191"/>
                  <a:pt x="8728" y="2548"/>
                  <a:pt x="8728" y="2548"/>
                </a:cubicBezTo>
                <a:cubicBezTo>
                  <a:pt x="8728" y="2548"/>
                  <a:pt x="8406" y="0"/>
                  <a:pt x="61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5"/>
          <p:cNvSpPr/>
          <p:nvPr/>
        </p:nvSpPr>
        <p:spPr>
          <a:xfrm>
            <a:off x="8699373" y="2636729"/>
            <a:ext cx="444397" cy="227396"/>
          </a:xfrm>
          <a:custGeom>
            <a:avLst/>
            <a:gdLst/>
            <a:ahLst/>
            <a:cxnLst/>
            <a:rect l="l" t="t" r="r" b="b"/>
            <a:pathLst>
              <a:path w="13895" h="7110" extrusionOk="0">
                <a:moveTo>
                  <a:pt x="12720" y="0"/>
                </a:moveTo>
                <a:cubicBezTo>
                  <a:pt x="12687" y="0"/>
                  <a:pt x="12654" y="1"/>
                  <a:pt x="12621" y="2"/>
                </a:cubicBezTo>
                <a:cubicBezTo>
                  <a:pt x="8097" y="2"/>
                  <a:pt x="7763" y="5657"/>
                  <a:pt x="7763" y="5657"/>
                </a:cubicBezTo>
                <a:cubicBezTo>
                  <a:pt x="7763" y="5657"/>
                  <a:pt x="6632" y="3466"/>
                  <a:pt x="3644" y="3466"/>
                </a:cubicBezTo>
                <a:cubicBezTo>
                  <a:pt x="655" y="3466"/>
                  <a:pt x="0" y="7110"/>
                  <a:pt x="0" y="7110"/>
                </a:cubicBezTo>
                <a:lnTo>
                  <a:pt x="13895" y="7026"/>
                </a:lnTo>
                <a:lnTo>
                  <a:pt x="13895" y="156"/>
                </a:lnTo>
                <a:cubicBezTo>
                  <a:pt x="13542" y="68"/>
                  <a:pt x="13138" y="0"/>
                  <a:pt x="127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2">
  <p:cSld name="CUSTOM_22">
    <p:spTree>
      <p:nvGrpSpPr>
        <p:cNvPr id="1" name="Shape 406"/>
        <p:cNvGrpSpPr/>
        <p:nvPr/>
      </p:nvGrpSpPr>
      <p:grpSpPr>
        <a:xfrm>
          <a:off x="0" y="0"/>
          <a:ext cx="0" cy="0"/>
          <a:chOff x="0" y="0"/>
          <a:chExt cx="0" cy="0"/>
        </a:xfrm>
      </p:grpSpPr>
      <p:sp>
        <p:nvSpPr>
          <p:cNvPr id="407" name="Google Shape;407;p36"/>
          <p:cNvSpPr/>
          <p:nvPr/>
        </p:nvSpPr>
        <p:spPr>
          <a:xfrm flipH="1">
            <a:off x="-187" y="686826"/>
            <a:ext cx="9143957" cy="808651"/>
          </a:xfrm>
          <a:custGeom>
            <a:avLst/>
            <a:gdLst/>
            <a:ahLst/>
            <a:cxnLst/>
            <a:rect l="l" t="t" r="r" b="b"/>
            <a:pathLst>
              <a:path w="285905" h="12276" extrusionOk="0">
                <a:moveTo>
                  <a:pt x="0" y="0"/>
                </a:moveTo>
                <a:lnTo>
                  <a:pt x="0" y="12275"/>
                </a:lnTo>
                <a:lnTo>
                  <a:pt x="285905" y="12275"/>
                </a:lnTo>
                <a:lnTo>
                  <a:pt x="285905" y="834"/>
                </a:lnTo>
                <a:lnTo>
                  <a:pt x="0" y="0"/>
                </a:lnTo>
                <a:close/>
              </a:path>
            </a:pathLst>
          </a:custGeom>
          <a:solidFill>
            <a:srgbClr val="B5D6E2">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6"/>
          <p:cNvSpPr/>
          <p:nvPr/>
        </p:nvSpPr>
        <p:spPr>
          <a:xfrm flipH="1">
            <a:off x="-187" y="1794191"/>
            <a:ext cx="9143957" cy="1494689"/>
          </a:xfrm>
          <a:custGeom>
            <a:avLst/>
            <a:gdLst/>
            <a:ahLst/>
            <a:cxnLst/>
            <a:rect l="l" t="t" r="r" b="b"/>
            <a:pathLst>
              <a:path w="285905" h="38720" extrusionOk="0">
                <a:moveTo>
                  <a:pt x="0" y="0"/>
                </a:moveTo>
                <a:lnTo>
                  <a:pt x="0" y="14074"/>
                </a:lnTo>
                <a:lnTo>
                  <a:pt x="130219" y="17622"/>
                </a:lnTo>
                <a:lnTo>
                  <a:pt x="0" y="18253"/>
                </a:lnTo>
                <a:lnTo>
                  <a:pt x="0" y="38720"/>
                </a:lnTo>
                <a:lnTo>
                  <a:pt x="285905" y="30147"/>
                </a:lnTo>
                <a:lnTo>
                  <a:pt x="285905" y="512"/>
                </a:lnTo>
                <a:lnTo>
                  <a:pt x="0" y="0"/>
                </a:lnTo>
                <a:close/>
              </a:path>
            </a:pathLst>
          </a:custGeom>
          <a:solidFill>
            <a:srgbClr val="B5D6E2">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6"/>
          <p:cNvSpPr/>
          <p:nvPr/>
        </p:nvSpPr>
        <p:spPr>
          <a:xfrm flipH="1">
            <a:off x="5058752" y="686813"/>
            <a:ext cx="1263117" cy="282565"/>
          </a:xfrm>
          <a:custGeom>
            <a:avLst/>
            <a:gdLst/>
            <a:ahLst/>
            <a:cxnLst/>
            <a:rect l="l" t="t" r="r" b="b"/>
            <a:pathLst>
              <a:path w="39494" h="8835" extrusionOk="0">
                <a:moveTo>
                  <a:pt x="18443" y="0"/>
                </a:moveTo>
                <a:cubicBezTo>
                  <a:pt x="13800" y="0"/>
                  <a:pt x="11311" y="5120"/>
                  <a:pt x="11311" y="5120"/>
                </a:cubicBezTo>
                <a:cubicBezTo>
                  <a:pt x="11311" y="5120"/>
                  <a:pt x="10371" y="3572"/>
                  <a:pt x="8823" y="3572"/>
                </a:cubicBezTo>
                <a:cubicBezTo>
                  <a:pt x="7275" y="3572"/>
                  <a:pt x="6037" y="7751"/>
                  <a:pt x="6037" y="7751"/>
                </a:cubicBezTo>
                <a:cubicBezTo>
                  <a:pt x="6037" y="7751"/>
                  <a:pt x="5561" y="5572"/>
                  <a:pt x="3560" y="5572"/>
                </a:cubicBezTo>
                <a:cubicBezTo>
                  <a:pt x="1548" y="5572"/>
                  <a:pt x="0" y="8525"/>
                  <a:pt x="0" y="8525"/>
                </a:cubicBezTo>
                <a:lnTo>
                  <a:pt x="39493" y="8834"/>
                </a:lnTo>
                <a:cubicBezTo>
                  <a:pt x="39493" y="8834"/>
                  <a:pt x="39327" y="2869"/>
                  <a:pt x="34612" y="2869"/>
                </a:cubicBezTo>
                <a:cubicBezTo>
                  <a:pt x="29897" y="2869"/>
                  <a:pt x="30052" y="7441"/>
                  <a:pt x="30052" y="7441"/>
                </a:cubicBezTo>
                <a:cubicBezTo>
                  <a:pt x="30052" y="7441"/>
                  <a:pt x="29587" y="4798"/>
                  <a:pt x="28040" y="4798"/>
                </a:cubicBezTo>
                <a:cubicBezTo>
                  <a:pt x="26492" y="4798"/>
                  <a:pt x="24944" y="7120"/>
                  <a:pt x="24944" y="7120"/>
                </a:cubicBezTo>
                <a:cubicBezTo>
                  <a:pt x="24944" y="7120"/>
                  <a:pt x="23087" y="0"/>
                  <a:pt x="184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6"/>
          <p:cNvSpPr/>
          <p:nvPr/>
        </p:nvSpPr>
        <p:spPr>
          <a:xfrm flipH="1">
            <a:off x="1725345" y="3338731"/>
            <a:ext cx="1166197" cy="444604"/>
          </a:xfrm>
          <a:custGeom>
            <a:avLst/>
            <a:gdLst/>
            <a:ahLst/>
            <a:cxnLst/>
            <a:rect l="l" t="t" r="r" b="b"/>
            <a:pathLst>
              <a:path w="23289" h="5204" extrusionOk="0">
                <a:moveTo>
                  <a:pt x="10871" y="1"/>
                </a:moveTo>
                <a:cubicBezTo>
                  <a:pt x="8120" y="1"/>
                  <a:pt x="6668" y="3025"/>
                  <a:pt x="6668" y="3025"/>
                </a:cubicBezTo>
                <a:cubicBezTo>
                  <a:pt x="6668" y="3025"/>
                  <a:pt x="6132" y="2120"/>
                  <a:pt x="5215" y="2120"/>
                </a:cubicBezTo>
                <a:cubicBezTo>
                  <a:pt x="4287" y="2120"/>
                  <a:pt x="3560" y="4585"/>
                  <a:pt x="3560" y="4585"/>
                </a:cubicBezTo>
                <a:cubicBezTo>
                  <a:pt x="3560" y="4585"/>
                  <a:pt x="3287" y="3311"/>
                  <a:pt x="2096" y="3311"/>
                </a:cubicBezTo>
                <a:cubicBezTo>
                  <a:pt x="905" y="3311"/>
                  <a:pt x="0" y="5049"/>
                  <a:pt x="0" y="5049"/>
                </a:cubicBezTo>
                <a:lnTo>
                  <a:pt x="23289" y="5204"/>
                </a:lnTo>
                <a:cubicBezTo>
                  <a:pt x="23289" y="5204"/>
                  <a:pt x="23206" y="1691"/>
                  <a:pt x="20420" y="1691"/>
                </a:cubicBezTo>
                <a:cubicBezTo>
                  <a:pt x="17634" y="1691"/>
                  <a:pt x="17729" y="4382"/>
                  <a:pt x="17729" y="4382"/>
                </a:cubicBezTo>
                <a:cubicBezTo>
                  <a:pt x="17729" y="4382"/>
                  <a:pt x="17455" y="2834"/>
                  <a:pt x="16538" y="2834"/>
                </a:cubicBezTo>
                <a:cubicBezTo>
                  <a:pt x="15609" y="2834"/>
                  <a:pt x="14705" y="4204"/>
                  <a:pt x="14705" y="4204"/>
                </a:cubicBezTo>
                <a:cubicBezTo>
                  <a:pt x="14705" y="4204"/>
                  <a:pt x="13609" y="1"/>
                  <a:pt x="108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6"/>
          <p:cNvSpPr/>
          <p:nvPr/>
        </p:nvSpPr>
        <p:spPr>
          <a:xfrm flipH="1">
            <a:off x="1381650" y="891994"/>
            <a:ext cx="792079" cy="227747"/>
          </a:xfrm>
          <a:custGeom>
            <a:avLst/>
            <a:gdLst/>
            <a:ahLst/>
            <a:cxnLst/>
            <a:rect l="l" t="t" r="r" b="b"/>
            <a:pathLst>
              <a:path w="24766" h="7121" extrusionOk="0">
                <a:moveTo>
                  <a:pt x="12621" y="0"/>
                </a:moveTo>
                <a:cubicBezTo>
                  <a:pt x="8096" y="0"/>
                  <a:pt x="7775" y="5656"/>
                  <a:pt x="7775" y="5656"/>
                </a:cubicBezTo>
                <a:cubicBezTo>
                  <a:pt x="7775" y="5656"/>
                  <a:pt x="6644" y="3477"/>
                  <a:pt x="3655" y="3477"/>
                </a:cubicBezTo>
                <a:cubicBezTo>
                  <a:pt x="643" y="3477"/>
                  <a:pt x="0" y="7120"/>
                  <a:pt x="0" y="7120"/>
                </a:cubicBezTo>
                <a:lnTo>
                  <a:pt x="24765" y="6954"/>
                </a:lnTo>
                <a:cubicBezTo>
                  <a:pt x="24765" y="6954"/>
                  <a:pt x="24765" y="2429"/>
                  <a:pt x="22015" y="2429"/>
                </a:cubicBezTo>
                <a:cubicBezTo>
                  <a:pt x="19265" y="2429"/>
                  <a:pt x="17800" y="5180"/>
                  <a:pt x="17800" y="5180"/>
                </a:cubicBezTo>
                <a:cubicBezTo>
                  <a:pt x="17800" y="5180"/>
                  <a:pt x="17145" y="0"/>
                  <a:pt x="126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6"/>
          <p:cNvSpPr/>
          <p:nvPr/>
        </p:nvSpPr>
        <p:spPr>
          <a:xfrm flipH="1">
            <a:off x="6558607" y="2379318"/>
            <a:ext cx="1336389" cy="384847"/>
          </a:xfrm>
          <a:custGeom>
            <a:avLst/>
            <a:gdLst/>
            <a:ahLst/>
            <a:cxnLst/>
            <a:rect l="l" t="t" r="r" b="b"/>
            <a:pathLst>
              <a:path w="12157" h="3501" extrusionOk="0">
                <a:moveTo>
                  <a:pt x="6192" y="0"/>
                </a:moveTo>
                <a:cubicBezTo>
                  <a:pt x="3965" y="0"/>
                  <a:pt x="3810" y="2786"/>
                  <a:pt x="3810" y="2786"/>
                </a:cubicBezTo>
                <a:cubicBezTo>
                  <a:pt x="3810" y="2786"/>
                  <a:pt x="3251" y="1715"/>
                  <a:pt x="1786" y="1715"/>
                </a:cubicBezTo>
                <a:cubicBezTo>
                  <a:pt x="310" y="1715"/>
                  <a:pt x="0" y="3501"/>
                  <a:pt x="0" y="3501"/>
                </a:cubicBezTo>
                <a:lnTo>
                  <a:pt x="12157" y="3406"/>
                </a:lnTo>
                <a:cubicBezTo>
                  <a:pt x="12157" y="3406"/>
                  <a:pt x="12157" y="1191"/>
                  <a:pt x="10799" y="1191"/>
                </a:cubicBezTo>
                <a:cubicBezTo>
                  <a:pt x="9442" y="1191"/>
                  <a:pt x="8728" y="2548"/>
                  <a:pt x="8728" y="2548"/>
                </a:cubicBezTo>
                <a:cubicBezTo>
                  <a:pt x="8728" y="2548"/>
                  <a:pt x="8406" y="0"/>
                  <a:pt x="61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6"/>
          <p:cNvSpPr/>
          <p:nvPr/>
        </p:nvSpPr>
        <p:spPr>
          <a:xfrm flipH="1">
            <a:off x="-225" y="2636729"/>
            <a:ext cx="444397" cy="227396"/>
          </a:xfrm>
          <a:custGeom>
            <a:avLst/>
            <a:gdLst/>
            <a:ahLst/>
            <a:cxnLst/>
            <a:rect l="l" t="t" r="r" b="b"/>
            <a:pathLst>
              <a:path w="13895" h="7110" extrusionOk="0">
                <a:moveTo>
                  <a:pt x="12720" y="0"/>
                </a:moveTo>
                <a:cubicBezTo>
                  <a:pt x="12687" y="0"/>
                  <a:pt x="12654" y="1"/>
                  <a:pt x="12621" y="2"/>
                </a:cubicBezTo>
                <a:cubicBezTo>
                  <a:pt x="8097" y="2"/>
                  <a:pt x="7763" y="5657"/>
                  <a:pt x="7763" y="5657"/>
                </a:cubicBezTo>
                <a:cubicBezTo>
                  <a:pt x="7763" y="5657"/>
                  <a:pt x="6632" y="3466"/>
                  <a:pt x="3644" y="3466"/>
                </a:cubicBezTo>
                <a:cubicBezTo>
                  <a:pt x="655" y="3466"/>
                  <a:pt x="0" y="7110"/>
                  <a:pt x="0" y="7110"/>
                </a:cubicBezTo>
                <a:lnTo>
                  <a:pt x="13895" y="7026"/>
                </a:lnTo>
                <a:lnTo>
                  <a:pt x="13895" y="156"/>
                </a:lnTo>
                <a:cubicBezTo>
                  <a:pt x="13542" y="68"/>
                  <a:pt x="13138" y="0"/>
                  <a:pt x="127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sp>
        <p:nvSpPr>
          <p:cNvPr id="20" name="Google Shape;20;p3"/>
          <p:cNvSpPr/>
          <p:nvPr/>
        </p:nvSpPr>
        <p:spPr>
          <a:xfrm>
            <a:off x="-225" y="686826"/>
            <a:ext cx="9143957" cy="808651"/>
          </a:xfrm>
          <a:custGeom>
            <a:avLst/>
            <a:gdLst/>
            <a:ahLst/>
            <a:cxnLst/>
            <a:rect l="l" t="t" r="r" b="b"/>
            <a:pathLst>
              <a:path w="285905" h="12276" extrusionOk="0">
                <a:moveTo>
                  <a:pt x="0" y="0"/>
                </a:moveTo>
                <a:lnTo>
                  <a:pt x="0" y="12275"/>
                </a:lnTo>
                <a:lnTo>
                  <a:pt x="285905" y="12275"/>
                </a:lnTo>
                <a:lnTo>
                  <a:pt x="285905" y="834"/>
                </a:lnTo>
                <a:lnTo>
                  <a:pt x="0" y="0"/>
                </a:lnTo>
                <a:close/>
              </a:path>
            </a:pathLst>
          </a:custGeom>
          <a:solidFill>
            <a:srgbClr val="B5D6E2">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a:off x="-225" y="1794191"/>
            <a:ext cx="9143957" cy="1494689"/>
          </a:xfrm>
          <a:custGeom>
            <a:avLst/>
            <a:gdLst/>
            <a:ahLst/>
            <a:cxnLst/>
            <a:rect l="l" t="t" r="r" b="b"/>
            <a:pathLst>
              <a:path w="285905" h="38720" extrusionOk="0">
                <a:moveTo>
                  <a:pt x="0" y="0"/>
                </a:moveTo>
                <a:lnTo>
                  <a:pt x="0" y="14074"/>
                </a:lnTo>
                <a:lnTo>
                  <a:pt x="130219" y="17622"/>
                </a:lnTo>
                <a:lnTo>
                  <a:pt x="0" y="18253"/>
                </a:lnTo>
                <a:lnTo>
                  <a:pt x="0" y="38720"/>
                </a:lnTo>
                <a:lnTo>
                  <a:pt x="285905" y="30147"/>
                </a:lnTo>
                <a:lnTo>
                  <a:pt x="285905" y="512"/>
                </a:lnTo>
                <a:lnTo>
                  <a:pt x="0" y="0"/>
                </a:lnTo>
                <a:close/>
              </a:path>
            </a:pathLst>
          </a:custGeom>
          <a:solidFill>
            <a:srgbClr val="B5D6E2">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txBox="1">
            <a:spLocks noGrp="1"/>
          </p:cNvSpPr>
          <p:nvPr>
            <p:ph type="title"/>
          </p:nvPr>
        </p:nvSpPr>
        <p:spPr>
          <a:xfrm>
            <a:off x="2038200" y="2127813"/>
            <a:ext cx="5067600" cy="10323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3" name="Google Shape;23;p3"/>
          <p:cNvSpPr txBox="1">
            <a:spLocks noGrp="1"/>
          </p:cNvSpPr>
          <p:nvPr>
            <p:ph type="title" idx="2" hasCustomPrompt="1"/>
          </p:nvPr>
        </p:nvSpPr>
        <p:spPr>
          <a:xfrm>
            <a:off x="3625800" y="1111950"/>
            <a:ext cx="1892400" cy="873300"/>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accent3"/>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4" name="Google Shape;24;p3"/>
          <p:cNvSpPr txBox="1">
            <a:spLocks noGrp="1"/>
          </p:cNvSpPr>
          <p:nvPr>
            <p:ph type="subTitle" idx="1"/>
          </p:nvPr>
        </p:nvSpPr>
        <p:spPr>
          <a:xfrm>
            <a:off x="2038200" y="3338725"/>
            <a:ext cx="5067600" cy="31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 name="Google Shape;25;p3"/>
          <p:cNvSpPr/>
          <p:nvPr/>
        </p:nvSpPr>
        <p:spPr>
          <a:xfrm>
            <a:off x="2821676" y="686813"/>
            <a:ext cx="1263117" cy="282565"/>
          </a:xfrm>
          <a:custGeom>
            <a:avLst/>
            <a:gdLst/>
            <a:ahLst/>
            <a:cxnLst/>
            <a:rect l="l" t="t" r="r" b="b"/>
            <a:pathLst>
              <a:path w="39494" h="8835" extrusionOk="0">
                <a:moveTo>
                  <a:pt x="18443" y="0"/>
                </a:moveTo>
                <a:cubicBezTo>
                  <a:pt x="13800" y="0"/>
                  <a:pt x="11311" y="5120"/>
                  <a:pt x="11311" y="5120"/>
                </a:cubicBezTo>
                <a:cubicBezTo>
                  <a:pt x="11311" y="5120"/>
                  <a:pt x="10371" y="3572"/>
                  <a:pt x="8823" y="3572"/>
                </a:cubicBezTo>
                <a:cubicBezTo>
                  <a:pt x="7275" y="3572"/>
                  <a:pt x="6037" y="7751"/>
                  <a:pt x="6037" y="7751"/>
                </a:cubicBezTo>
                <a:cubicBezTo>
                  <a:pt x="6037" y="7751"/>
                  <a:pt x="5561" y="5572"/>
                  <a:pt x="3560" y="5572"/>
                </a:cubicBezTo>
                <a:cubicBezTo>
                  <a:pt x="1548" y="5572"/>
                  <a:pt x="0" y="8525"/>
                  <a:pt x="0" y="8525"/>
                </a:cubicBezTo>
                <a:lnTo>
                  <a:pt x="39493" y="8834"/>
                </a:lnTo>
                <a:cubicBezTo>
                  <a:pt x="39493" y="8834"/>
                  <a:pt x="39327" y="2869"/>
                  <a:pt x="34612" y="2869"/>
                </a:cubicBezTo>
                <a:cubicBezTo>
                  <a:pt x="29897" y="2869"/>
                  <a:pt x="30052" y="7441"/>
                  <a:pt x="30052" y="7441"/>
                </a:cubicBezTo>
                <a:cubicBezTo>
                  <a:pt x="30052" y="7441"/>
                  <a:pt x="29587" y="4798"/>
                  <a:pt x="28040" y="4798"/>
                </a:cubicBezTo>
                <a:cubicBezTo>
                  <a:pt x="26492" y="4798"/>
                  <a:pt x="24944" y="7120"/>
                  <a:pt x="24944" y="7120"/>
                </a:cubicBezTo>
                <a:cubicBezTo>
                  <a:pt x="24944" y="7120"/>
                  <a:pt x="23087" y="0"/>
                  <a:pt x="184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a:off x="6252003" y="3338731"/>
            <a:ext cx="1166197" cy="444604"/>
          </a:xfrm>
          <a:custGeom>
            <a:avLst/>
            <a:gdLst/>
            <a:ahLst/>
            <a:cxnLst/>
            <a:rect l="l" t="t" r="r" b="b"/>
            <a:pathLst>
              <a:path w="23289" h="5204" extrusionOk="0">
                <a:moveTo>
                  <a:pt x="10871" y="1"/>
                </a:moveTo>
                <a:cubicBezTo>
                  <a:pt x="8120" y="1"/>
                  <a:pt x="6668" y="3025"/>
                  <a:pt x="6668" y="3025"/>
                </a:cubicBezTo>
                <a:cubicBezTo>
                  <a:pt x="6668" y="3025"/>
                  <a:pt x="6132" y="2120"/>
                  <a:pt x="5215" y="2120"/>
                </a:cubicBezTo>
                <a:cubicBezTo>
                  <a:pt x="4287" y="2120"/>
                  <a:pt x="3560" y="4585"/>
                  <a:pt x="3560" y="4585"/>
                </a:cubicBezTo>
                <a:cubicBezTo>
                  <a:pt x="3560" y="4585"/>
                  <a:pt x="3287" y="3311"/>
                  <a:pt x="2096" y="3311"/>
                </a:cubicBezTo>
                <a:cubicBezTo>
                  <a:pt x="905" y="3311"/>
                  <a:pt x="0" y="5049"/>
                  <a:pt x="0" y="5049"/>
                </a:cubicBezTo>
                <a:lnTo>
                  <a:pt x="23289" y="5204"/>
                </a:lnTo>
                <a:cubicBezTo>
                  <a:pt x="23289" y="5204"/>
                  <a:pt x="23206" y="1691"/>
                  <a:pt x="20420" y="1691"/>
                </a:cubicBezTo>
                <a:cubicBezTo>
                  <a:pt x="17634" y="1691"/>
                  <a:pt x="17729" y="4382"/>
                  <a:pt x="17729" y="4382"/>
                </a:cubicBezTo>
                <a:cubicBezTo>
                  <a:pt x="17729" y="4382"/>
                  <a:pt x="17455" y="2834"/>
                  <a:pt x="16538" y="2834"/>
                </a:cubicBezTo>
                <a:cubicBezTo>
                  <a:pt x="15609" y="2834"/>
                  <a:pt x="14705" y="4204"/>
                  <a:pt x="14705" y="4204"/>
                </a:cubicBezTo>
                <a:cubicBezTo>
                  <a:pt x="14705" y="4204"/>
                  <a:pt x="13609" y="1"/>
                  <a:pt x="108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a:off x="6969816" y="891994"/>
            <a:ext cx="792079" cy="227747"/>
          </a:xfrm>
          <a:custGeom>
            <a:avLst/>
            <a:gdLst/>
            <a:ahLst/>
            <a:cxnLst/>
            <a:rect l="l" t="t" r="r" b="b"/>
            <a:pathLst>
              <a:path w="24766" h="7121" extrusionOk="0">
                <a:moveTo>
                  <a:pt x="12621" y="0"/>
                </a:moveTo>
                <a:cubicBezTo>
                  <a:pt x="8096" y="0"/>
                  <a:pt x="7775" y="5656"/>
                  <a:pt x="7775" y="5656"/>
                </a:cubicBezTo>
                <a:cubicBezTo>
                  <a:pt x="7775" y="5656"/>
                  <a:pt x="6644" y="3477"/>
                  <a:pt x="3655" y="3477"/>
                </a:cubicBezTo>
                <a:cubicBezTo>
                  <a:pt x="643" y="3477"/>
                  <a:pt x="0" y="7120"/>
                  <a:pt x="0" y="7120"/>
                </a:cubicBezTo>
                <a:lnTo>
                  <a:pt x="24765" y="6954"/>
                </a:lnTo>
                <a:cubicBezTo>
                  <a:pt x="24765" y="6954"/>
                  <a:pt x="24765" y="2429"/>
                  <a:pt x="22015" y="2429"/>
                </a:cubicBezTo>
                <a:cubicBezTo>
                  <a:pt x="19265" y="2429"/>
                  <a:pt x="17800" y="5180"/>
                  <a:pt x="17800" y="5180"/>
                </a:cubicBezTo>
                <a:cubicBezTo>
                  <a:pt x="17800" y="5180"/>
                  <a:pt x="17145" y="0"/>
                  <a:pt x="126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a:off x="1248549" y="2379318"/>
            <a:ext cx="1336389" cy="384847"/>
          </a:xfrm>
          <a:custGeom>
            <a:avLst/>
            <a:gdLst/>
            <a:ahLst/>
            <a:cxnLst/>
            <a:rect l="l" t="t" r="r" b="b"/>
            <a:pathLst>
              <a:path w="12157" h="3501" extrusionOk="0">
                <a:moveTo>
                  <a:pt x="6192" y="0"/>
                </a:moveTo>
                <a:cubicBezTo>
                  <a:pt x="3965" y="0"/>
                  <a:pt x="3810" y="2786"/>
                  <a:pt x="3810" y="2786"/>
                </a:cubicBezTo>
                <a:cubicBezTo>
                  <a:pt x="3810" y="2786"/>
                  <a:pt x="3251" y="1715"/>
                  <a:pt x="1786" y="1715"/>
                </a:cubicBezTo>
                <a:cubicBezTo>
                  <a:pt x="310" y="1715"/>
                  <a:pt x="0" y="3501"/>
                  <a:pt x="0" y="3501"/>
                </a:cubicBezTo>
                <a:lnTo>
                  <a:pt x="12157" y="3406"/>
                </a:lnTo>
                <a:cubicBezTo>
                  <a:pt x="12157" y="3406"/>
                  <a:pt x="12157" y="1191"/>
                  <a:pt x="10799" y="1191"/>
                </a:cubicBezTo>
                <a:cubicBezTo>
                  <a:pt x="9442" y="1191"/>
                  <a:pt x="8728" y="2548"/>
                  <a:pt x="8728" y="2548"/>
                </a:cubicBezTo>
                <a:cubicBezTo>
                  <a:pt x="8728" y="2548"/>
                  <a:pt x="8406" y="0"/>
                  <a:pt x="61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a:off x="8699373" y="2636729"/>
            <a:ext cx="444397" cy="227396"/>
          </a:xfrm>
          <a:custGeom>
            <a:avLst/>
            <a:gdLst/>
            <a:ahLst/>
            <a:cxnLst/>
            <a:rect l="l" t="t" r="r" b="b"/>
            <a:pathLst>
              <a:path w="13895" h="7110" extrusionOk="0">
                <a:moveTo>
                  <a:pt x="12720" y="0"/>
                </a:moveTo>
                <a:cubicBezTo>
                  <a:pt x="12687" y="0"/>
                  <a:pt x="12654" y="1"/>
                  <a:pt x="12621" y="2"/>
                </a:cubicBezTo>
                <a:cubicBezTo>
                  <a:pt x="8097" y="2"/>
                  <a:pt x="7763" y="5657"/>
                  <a:pt x="7763" y="5657"/>
                </a:cubicBezTo>
                <a:cubicBezTo>
                  <a:pt x="7763" y="5657"/>
                  <a:pt x="6632" y="3466"/>
                  <a:pt x="3644" y="3466"/>
                </a:cubicBezTo>
                <a:cubicBezTo>
                  <a:pt x="655" y="3466"/>
                  <a:pt x="0" y="7110"/>
                  <a:pt x="0" y="7110"/>
                </a:cubicBezTo>
                <a:lnTo>
                  <a:pt x="13895" y="7026"/>
                </a:lnTo>
                <a:lnTo>
                  <a:pt x="13895" y="156"/>
                </a:lnTo>
                <a:cubicBezTo>
                  <a:pt x="13542" y="68"/>
                  <a:pt x="13138" y="0"/>
                  <a:pt x="127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0"/>
        <p:cNvGrpSpPr/>
        <p:nvPr/>
      </p:nvGrpSpPr>
      <p:grpSpPr>
        <a:xfrm>
          <a:off x="0" y="0"/>
          <a:ext cx="0" cy="0"/>
          <a:chOff x="0" y="0"/>
          <a:chExt cx="0" cy="0"/>
        </a:xfrm>
      </p:grpSpPr>
      <p:sp>
        <p:nvSpPr>
          <p:cNvPr id="31" name="Google Shape;31;p4"/>
          <p:cNvSpPr/>
          <p:nvPr/>
        </p:nvSpPr>
        <p:spPr>
          <a:xfrm>
            <a:off x="-225" y="445025"/>
            <a:ext cx="9143957" cy="707190"/>
          </a:xfrm>
          <a:custGeom>
            <a:avLst/>
            <a:gdLst/>
            <a:ahLst/>
            <a:cxnLst/>
            <a:rect l="l" t="t" r="r" b="b"/>
            <a:pathLst>
              <a:path w="285905" h="12276" extrusionOk="0">
                <a:moveTo>
                  <a:pt x="0" y="0"/>
                </a:moveTo>
                <a:lnTo>
                  <a:pt x="0" y="12275"/>
                </a:lnTo>
                <a:lnTo>
                  <a:pt x="285905" y="12275"/>
                </a:lnTo>
                <a:lnTo>
                  <a:pt x="285905" y="834"/>
                </a:lnTo>
                <a:lnTo>
                  <a:pt x="0" y="0"/>
                </a:lnTo>
                <a:close/>
              </a:path>
            </a:pathLst>
          </a:custGeom>
          <a:solidFill>
            <a:srgbClr val="B5D6E2">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p:nvPr/>
        </p:nvSpPr>
        <p:spPr>
          <a:xfrm>
            <a:off x="-225" y="1413444"/>
            <a:ext cx="9143957" cy="1307187"/>
          </a:xfrm>
          <a:custGeom>
            <a:avLst/>
            <a:gdLst/>
            <a:ahLst/>
            <a:cxnLst/>
            <a:rect l="l" t="t" r="r" b="b"/>
            <a:pathLst>
              <a:path w="285905" h="38720" extrusionOk="0">
                <a:moveTo>
                  <a:pt x="0" y="0"/>
                </a:moveTo>
                <a:lnTo>
                  <a:pt x="0" y="14074"/>
                </a:lnTo>
                <a:lnTo>
                  <a:pt x="130219" y="17622"/>
                </a:lnTo>
                <a:lnTo>
                  <a:pt x="0" y="18253"/>
                </a:lnTo>
                <a:lnTo>
                  <a:pt x="0" y="38720"/>
                </a:lnTo>
                <a:lnTo>
                  <a:pt x="285905" y="30147"/>
                </a:lnTo>
                <a:lnTo>
                  <a:pt x="285905" y="512"/>
                </a:lnTo>
                <a:lnTo>
                  <a:pt x="0" y="0"/>
                </a:lnTo>
                <a:close/>
              </a:path>
            </a:pathLst>
          </a:custGeom>
          <a:solidFill>
            <a:srgbClr val="B5D6E2">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a:off x="238526" y="1008295"/>
            <a:ext cx="1263117" cy="298270"/>
          </a:xfrm>
          <a:custGeom>
            <a:avLst/>
            <a:gdLst/>
            <a:ahLst/>
            <a:cxnLst/>
            <a:rect l="l" t="t" r="r" b="b"/>
            <a:pathLst>
              <a:path w="39494" h="8835" extrusionOk="0">
                <a:moveTo>
                  <a:pt x="18443" y="0"/>
                </a:moveTo>
                <a:cubicBezTo>
                  <a:pt x="13800" y="0"/>
                  <a:pt x="11311" y="5120"/>
                  <a:pt x="11311" y="5120"/>
                </a:cubicBezTo>
                <a:cubicBezTo>
                  <a:pt x="11311" y="5120"/>
                  <a:pt x="10371" y="3572"/>
                  <a:pt x="8823" y="3572"/>
                </a:cubicBezTo>
                <a:cubicBezTo>
                  <a:pt x="7275" y="3572"/>
                  <a:pt x="6037" y="7751"/>
                  <a:pt x="6037" y="7751"/>
                </a:cubicBezTo>
                <a:cubicBezTo>
                  <a:pt x="6037" y="7751"/>
                  <a:pt x="5561" y="5572"/>
                  <a:pt x="3560" y="5572"/>
                </a:cubicBezTo>
                <a:cubicBezTo>
                  <a:pt x="1548" y="5572"/>
                  <a:pt x="0" y="8525"/>
                  <a:pt x="0" y="8525"/>
                </a:cubicBezTo>
                <a:lnTo>
                  <a:pt x="39493" y="8834"/>
                </a:lnTo>
                <a:cubicBezTo>
                  <a:pt x="39493" y="8834"/>
                  <a:pt x="39327" y="2869"/>
                  <a:pt x="34612" y="2869"/>
                </a:cubicBezTo>
                <a:cubicBezTo>
                  <a:pt x="29897" y="2869"/>
                  <a:pt x="30052" y="7441"/>
                  <a:pt x="30052" y="7441"/>
                </a:cubicBezTo>
                <a:cubicBezTo>
                  <a:pt x="30052" y="7441"/>
                  <a:pt x="29587" y="4798"/>
                  <a:pt x="28040" y="4798"/>
                </a:cubicBezTo>
                <a:cubicBezTo>
                  <a:pt x="26492" y="4798"/>
                  <a:pt x="24944" y="7120"/>
                  <a:pt x="24944" y="7120"/>
                </a:cubicBezTo>
                <a:cubicBezTo>
                  <a:pt x="24944" y="7120"/>
                  <a:pt x="23087" y="0"/>
                  <a:pt x="184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p:nvPr/>
        </p:nvSpPr>
        <p:spPr>
          <a:xfrm>
            <a:off x="3622259" y="2042487"/>
            <a:ext cx="744840" cy="175687"/>
          </a:xfrm>
          <a:custGeom>
            <a:avLst/>
            <a:gdLst/>
            <a:ahLst/>
            <a:cxnLst/>
            <a:rect l="l" t="t" r="r" b="b"/>
            <a:pathLst>
              <a:path w="23289" h="5204" extrusionOk="0">
                <a:moveTo>
                  <a:pt x="10871" y="1"/>
                </a:moveTo>
                <a:cubicBezTo>
                  <a:pt x="8120" y="1"/>
                  <a:pt x="6668" y="3025"/>
                  <a:pt x="6668" y="3025"/>
                </a:cubicBezTo>
                <a:cubicBezTo>
                  <a:pt x="6668" y="3025"/>
                  <a:pt x="6132" y="2120"/>
                  <a:pt x="5215" y="2120"/>
                </a:cubicBezTo>
                <a:cubicBezTo>
                  <a:pt x="4287" y="2120"/>
                  <a:pt x="3560" y="4585"/>
                  <a:pt x="3560" y="4585"/>
                </a:cubicBezTo>
                <a:cubicBezTo>
                  <a:pt x="3560" y="4585"/>
                  <a:pt x="3287" y="3311"/>
                  <a:pt x="2096" y="3311"/>
                </a:cubicBezTo>
                <a:cubicBezTo>
                  <a:pt x="905" y="3311"/>
                  <a:pt x="0" y="5049"/>
                  <a:pt x="0" y="5049"/>
                </a:cubicBezTo>
                <a:lnTo>
                  <a:pt x="23289" y="5204"/>
                </a:lnTo>
                <a:cubicBezTo>
                  <a:pt x="23289" y="5204"/>
                  <a:pt x="23206" y="1691"/>
                  <a:pt x="20420" y="1691"/>
                </a:cubicBezTo>
                <a:cubicBezTo>
                  <a:pt x="17634" y="1691"/>
                  <a:pt x="17729" y="4382"/>
                  <a:pt x="17729" y="4382"/>
                </a:cubicBezTo>
                <a:cubicBezTo>
                  <a:pt x="17729" y="4382"/>
                  <a:pt x="17455" y="2834"/>
                  <a:pt x="16538" y="2834"/>
                </a:cubicBezTo>
                <a:cubicBezTo>
                  <a:pt x="15609" y="2834"/>
                  <a:pt x="14705" y="4204"/>
                  <a:pt x="14705" y="4204"/>
                </a:cubicBezTo>
                <a:cubicBezTo>
                  <a:pt x="14705" y="4204"/>
                  <a:pt x="13609" y="1"/>
                  <a:pt x="108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4"/>
          <p:cNvSpPr/>
          <p:nvPr/>
        </p:nvSpPr>
        <p:spPr>
          <a:xfrm>
            <a:off x="6969820" y="1109979"/>
            <a:ext cx="792079" cy="240405"/>
          </a:xfrm>
          <a:custGeom>
            <a:avLst/>
            <a:gdLst/>
            <a:ahLst/>
            <a:cxnLst/>
            <a:rect l="l" t="t" r="r" b="b"/>
            <a:pathLst>
              <a:path w="24766" h="7121" extrusionOk="0">
                <a:moveTo>
                  <a:pt x="12621" y="0"/>
                </a:moveTo>
                <a:cubicBezTo>
                  <a:pt x="8096" y="0"/>
                  <a:pt x="7775" y="5656"/>
                  <a:pt x="7775" y="5656"/>
                </a:cubicBezTo>
                <a:cubicBezTo>
                  <a:pt x="7775" y="5656"/>
                  <a:pt x="6644" y="3477"/>
                  <a:pt x="3655" y="3477"/>
                </a:cubicBezTo>
                <a:cubicBezTo>
                  <a:pt x="643" y="3477"/>
                  <a:pt x="0" y="7120"/>
                  <a:pt x="0" y="7120"/>
                </a:cubicBezTo>
                <a:lnTo>
                  <a:pt x="24765" y="6954"/>
                </a:lnTo>
                <a:cubicBezTo>
                  <a:pt x="24765" y="6954"/>
                  <a:pt x="24765" y="2429"/>
                  <a:pt x="22015" y="2429"/>
                </a:cubicBezTo>
                <a:cubicBezTo>
                  <a:pt x="19265" y="2429"/>
                  <a:pt x="17800" y="5180"/>
                  <a:pt x="17800" y="5180"/>
                </a:cubicBezTo>
                <a:cubicBezTo>
                  <a:pt x="17800" y="5180"/>
                  <a:pt x="17145" y="0"/>
                  <a:pt x="126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4"/>
          <p:cNvSpPr/>
          <p:nvPr/>
        </p:nvSpPr>
        <p:spPr>
          <a:xfrm>
            <a:off x="780636" y="2827509"/>
            <a:ext cx="388811" cy="118194"/>
          </a:xfrm>
          <a:custGeom>
            <a:avLst/>
            <a:gdLst/>
            <a:ahLst/>
            <a:cxnLst/>
            <a:rect l="l" t="t" r="r" b="b"/>
            <a:pathLst>
              <a:path w="12157" h="3501" extrusionOk="0">
                <a:moveTo>
                  <a:pt x="6192" y="0"/>
                </a:moveTo>
                <a:cubicBezTo>
                  <a:pt x="3965" y="0"/>
                  <a:pt x="3810" y="2786"/>
                  <a:pt x="3810" y="2786"/>
                </a:cubicBezTo>
                <a:cubicBezTo>
                  <a:pt x="3810" y="2786"/>
                  <a:pt x="3251" y="1715"/>
                  <a:pt x="1786" y="1715"/>
                </a:cubicBezTo>
                <a:cubicBezTo>
                  <a:pt x="310" y="1715"/>
                  <a:pt x="0" y="3501"/>
                  <a:pt x="0" y="3501"/>
                </a:cubicBezTo>
                <a:lnTo>
                  <a:pt x="12157" y="3406"/>
                </a:lnTo>
                <a:cubicBezTo>
                  <a:pt x="12157" y="3406"/>
                  <a:pt x="12157" y="1191"/>
                  <a:pt x="10799" y="1191"/>
                </a:cubicBezTo>
                <a:cubicBezTo>
                  <a:pt x="9442" y="1191"/>
                  <a:pt x="8728" y="2548"/>
                  <a:pt x="8728" y="2548"/>
                </a:cubicBezTo>
                <a:cubicBezTo>
                  <a:pt x="8728" y="2548"/>
                  <a:pt x="8406" y="0"/>
                  <a:pt x="61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4"/>
          <p:cNvSpPr/>
          <p:nvPr/>
        </p:nvSpPr>
        <p:spPr>
          <a:xfrm>
            <a:off x="8699378" y="2951668"/>
            <a:ext cx="444397" cy="240034"/>
          </a:xfrm>
          <a:custGeom>
            <a:avLst/>
            <a:gdLst/>
            <a:ahLst/>
            <a:cxnLst/>
            <a:rect l="l" t="t" r="r" b="b"/>
            <a:pathLst>
              <a:path w="13895" h="7110" extrusionOk="0">
                <a:moveTo>
                  <a:pt x="12720" y="0"/>
                </a:moveTo>
                <a:cubicBezTo>
                  <a:pt x="12687" y="0"/>
                  <a:pt x="12654" y="1"/>
                  <a:pt x="12621" y="2"/>
                </a:cubicBezTo>
                <a:cubicBezTo>
                  <a:pt x="8097" y="2"/>
                  <a:pt x="7763" y="5657"/>
                  <a:pt x="7763" y="5657"/>
                </a:cubicBezTo>
                <a:cubicBezTo>
                  <a:pt x="7763" y="5657"/>
                  <a:pt x="6632" y="3466"/>
                  <a:pt x="3644" y="3466"/>
                </a:cubicBezTo>
                <a:cubicBezTo>
                  <a:pt x="655" y="3466"/>
                  <a:pt x="0" y="7110"/>
                  <a:pt x="0" y="7110"/>
                </a:cubicBezTo>
                <a:lnTo>
                  <a:pt x="13895" y="7026"/>
                </a:lnTo>
                <a:lnTo>
                  <a:pt x="13895" y="156"/>
                </a:lnTo>
                <a:cubicBezTo>
                  <a:pt x="13542" y="68"/>
                  <a:pt x="13138" y="0"/>
                  <a:pt x="127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4"/>
          <p:cNvSpPr txBox="1">
            <a:spLocks noGrp="1"/>
          </p:cNvSpPr>
          <p:nvPr>
            <p:ph type="title"/>
          </p:nvPr>
        </p:nvSpPr>
        <p:spPr>
          <a:xfrm>
            <a:off x="720000" y="445025"/>
            <a:ext cx="5440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9" name="Google Shape;39;p4"/>
          <p:cNvSpPr txBox="1">
            <a:spLocks noGrp="1"/>
          </p:cNvSpPr>
          <p:nvPr>
            <p:ph type="body" idx="1"/>
          </p:nvPr>
        </p:nvSpPr>
        <p:spPr>
          <a:xfrm>
            <a:off x="720000" y="1215752"/>
            <a:ext cx="7704000" cy="34164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AutoNum type="arabicPeriod"/>
              <a:defRPr sz="1200">
                <a:solidFill>
                  <a:srgbClr val="434343"/>
                </a:solidFill>
              </a:defRPr>
            </a:lvl1pPr>
            <a:lvl2pPr marL="914400" lvl="1"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endParaRPr/>
          </a:p>
        </p:txBody>
      </p:sp>
      <p:sp>
        <p:nvSpPr>
          <p:cNvPr id="40" name="Google Shape;40;p4"/>
          <p:cNvSpPr/>
          <p:nvPr/>
        </p:nvSpPr>
        <p:spPr>
          <a:xfrm>
            <a:off x="0" y="4885325"/>
            <a:ext cx="9144000" cy="2583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3"/>
        <p:cNvGrpSpPr/>
        <p:nvPr/>
      </p:nvGrpSpPr>
      <p:grpSpPr>
        <a:xfrm>
          <a:off x="0" y="0"/>
          <a:ext cx="0" cy="0"/>
          <a:chOff x="0" y="0"/>
          <a:chExt cx="0" cy="0"/>
        </a:xfrm>
      </p:grpSpPr>
      <p:sp>
        <p:nvSpPr>
          <p:cNvPr id="64" name="Google Shape;64;p7"/>
          <p:cNvSpPr/>
          <p:nvPr/>
        </p:nvSpPr>
        <p:spPr>
          <a:xfrm>
            <a:off x="-225" y="262046"/>
            <a:ext cx="9143957" cy="669963"/>
          </a:xfrm>
          <a:custGeom>
            <a:avLst/>
            <a:gdLst/>
            <a:ahLst/>
            <a:cxnLst/>
            <a:rect l="l" t="t" r="r" b="b"/>
            <a:pathLst>
              <a:path w="285905" h="12276" extrusionOk="0">
                <a:moveTo>
                  <a:pt x="0" y="0"/>
                </a:moveTo>
                <a:lnTo>
                  <a:pt x="0" y="12275"/>
                </a:lnTo>
                <a:lnTo>
                  <a:pt x="285905" y="12275"/>
                </a:lnTo>
                <a:lnTo>
                  <a:pt x="285905" y="834"/>
                </a:lnTo>
                <a:lnTo>
                  <a:pt x="0" y="0"/>
                </a:lnTo>
                <a:close/>
              </a:path>
            </a:pathLst>
          </a:custGeom>
          <a:solidFill>
            <a:srgbClr val="B5D6E2">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7"/>
          <p:cNvSpPr/>
          <p:nvPr/>
        </p:nvSpPr>
        <p:spPr>
          <a:xfrm>
            <a:off x="238526" y="795663"/>
            <a:ext cx="1263117" cy="282565"/>
          </a:xfrm>
          <a:custGeom>
            <a:avLst/>
            <a:gdLst/>
            <a:ahLst/>
            <a:cxnLst/>
            <a:rect l="l" t="t" r="r" b="b"/>
            <a:pathLst>
              <a:path w="39494" h="8835" extrusionOk="0">
                <a:moveTo>
                  <a:pt x="18443" y="0"/>
                </a:moveTo>
                <a:cubicBezTo>
                  <a:pt x="13800" y="0"/>
                  <a:pt x="11311" y="5120"/>
                  <a:pt x="11311" y="5120"/>
                </a:cubicBezTo>
                <a:cubicBezTo>
                  <a:pt x="11311" y="5120"/>
                  <a:pt x="10371" y="3572"/>
                  <a:pt x="8823" y="3572"/>
                </a:cubicBezTo>
                <a:cubicBezTo>
                  <a:pt x="7275" y="3572"/>
                  <a:pt x="6037" y="7751"/>
                  <a:pt x="6037" y="7751"/>
                </a:cubicBezTo>
                <a:cubicBezTo>
                  <a:pt x="6037" y="7751"/>
                  <a:pt x="5561" y="5572"/>
                  <a:pt x="3560" y="5572"/>
                </a:cubicBezTo>
                <a:cubicBezTo>
                  <a:pt x="1548" y="5572"/>
                  <a:pt x="0" y="8525"/>
                  <a:pt x="0" y="8525"/>
                </a:cubicBezTo>
                <a:lnTo>
                  <a:pt x="39493" y="8834"/>
                </a:lnTo>
                <a:cubicBezTo>
                  <a:pt x="39493" y="8834"/>
                  <a:pt x="39327" y="2869"/>
                  <a:pt x="34612" y="2869"/>
                </a:cubicBezTo>
                <a:cubicBezTo>
                  <a:pt x="29897" y="2869"/>
                  <a:pt x="30052" y="7441"/>
                  <a:pt x="30052" y="7441"/>
                </a:cubicBezTo>
                <a:cubicBezTo>
                  <a:pt x="30052" y="7441"/>
                  <a:pt x="29587" y="4798"/>
                  <a:pt x="28040" y="4798"/>
                </a:cubicBezTo>
                <a:cubicBezTo>
                  <a:pt x="26492" y="4798"/>
                  <a:pt x="24944" y="7120"/>
                  <a:pt x="24944" y="7120"/>
                </a:cubicBezTo>
                <a:cubicBezTo>
                  <a:pt x="24944" y="7120"/>
                  <a:pt x="23087" y="0"/>
                  <a:pt x="184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7"/>
          <p:cNvSpPr/>
          <p:nvPr/>
        </p:nvSpPr>
        <p:spPr>
          <a:xfrm>
            <a:off x="6439407" y="2580312"/>
            <a:ext cx="744840" cy="166437"/>
          </a:xfrm>
          <a:custGeom>
            <a:avLst/>
            <a:gdLst/>
            <a:ahLst/>
            <a:cxnLst/>
            <a:rect l="l" t="t" r="r" b="b"/>
            <a:pathLst>
              <a:path w="23289" h="5204" extrusionOk="0">
                <a:moveTo>
                  <a:pt x="10871" y="1"/>
                </a:moveTo>
                <a:cubicBezTo>
                  <a:pt x="8120" y="1"/>
                  <a:pt x="6668" y="3025"/>
                  <a:pt x="6668" y="3025"/>
                </a:cubicBezTo>
                <a:cubicBezTo>
                  <a:pt x="6668" y="3025"/>
                  <a:pt x="6132" y="2120"/>
                  <a:pt x="5215" y="2120"/>
                </a:cubicBezTo>
                <a:cubicBezTo>
                  <a:pt x="4287" y="2120"/>
                  <a:pt x="3560" y="4585"/>
                  <a:pt x="3560" y="4585"/>
                </a:cubicBezTo>
                <a:cubicBezTo>
                  <a:pt x="3560" y="4585"/>
                  <a:pt x="3287" y="3311"/>
                  <a:pt x="2096" y="3311"/>
                </a:cubicBezTo>
                <a:cubicBezTo>
                  <a:pt x="905" y="3311"/>
                  <a:pt x="0" y="5049"/>
                  <a:pt x="0" y="5049"/>
                </a:cubicBezTo>
                <a:lnTo>
                  <a:pt x="23289" y="5204"/>
                </a:lnTo>
                <a:cubicBezTo>
                  <a:pt x="23289" y="5204"/>
                  <a:pt x="23206" y="1691"/>
                  <a:pt x="20420" y="1691"/>
                </a:cubicBezTo>
                <a:cubicBezTo>
                  <a:pt x="17634" y="1691"/>
                  <a:pt x="17729" y="4382"/>
                  <a:pt x="17729" y="4382"/>
                </a:cubicBezTo>
                <a:cubicBezTo>
                  <a:pt x="17729" y="4382"/>
                  <a:pt x="17455" y="2834"/>
                  <a:pt x="16538" y="2834"/>
                </a:cubicBezTo>
                <a:cubicBezTo>
                  <a:pt x="15609" y="2834"/>
                  <a:pt x="14705" y="4204"/>
                  <a:pt x="14705" y="4204"/>
                </a:cubicBezTo>
                <a:cubicBezTo>
                  <a:pt x="14705" y="4204"/>
                  <a:pt x="13609" y="1"/>
                  <a:pt x="108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7"/>
          <p:cNvSpPr/>
          <p:nvPr/>
        </p:nvSpPr>
        <p:spPr>
          <a:xfrm>
            <a:off x="2421216" y="2864119"/>
            <a:ext cx="792079" cy="227747"/>
          </a:xfrm>
          <a:custGeom>
            <a:avLst/>
            <a:gdLst/>
            <a:ahLst/>
            <a:cxnLst/>
            <a:rect l="l" t="t" r="r" b="b"/>
            <a:pathLst>
              <a:path w="24766" h="7121" extrusionOk="0">
                <a:moveTo>
                  <a:pt x="12621" y="0"/>
                </a:moveTo>
                <a:cubicBezTo>
                  <a:pt x="8096" y="0"/>
                  <a:pt x="7775" y="5656"/>
                  <a:pt x="7775" y="5656"/>
                </a:cubicBezTo>
                <a:cubicBezTo>
                  <a:pt x="7775" y="5656"/>
                  <a:pt x="6644" y="3477"/>
                  <a:pt x="3655" y="3477"/>
                </a:cubicBezTo>
                <a:cubicBezTo>
                  <a:pt x="643" y="3477"/>
                  <a:pt x="0" y="7120"/>
                  <a:pt x="0" y="7120"/>
                </a:cubicBezTo>
                <a:lnTo>
                  <a:pt x="24765" y="6954"/>
                </a:lnTo>
                <a:cubicBezTo>
                  <a:pt x="24765" y="6954"/>
                  <a:pt x="24765" y="2429"/>
                  <a:pt x="22015" y="2429"/>
                </a:cubicBezTo>
                <a:cubicBezTo>
                  <a:pt x="19265" y="2429"/>
                  <a:pt x="17800" y="5180"/>
                  <a:pt x="17800" y="5180"/>
                </a:cubicBezTo>
                <a:cubicBezTo>
                  <a:pt x="17800" y="5180"/>
                  <a:pt x="17145" y="0"/>
                  <a:pt x="126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7"/>
          <p:cNvSpPr txBox="1">
            <a:spLocks noGrp="1"/>
          </p:cNvSpPr>
          <p:nvPr>
            <p:ph type="body" idx="1"/>
          </p:nvPr>
        </p:nvSpPr>
        <p:spPr>
          <a:xfrm>
            <a:off x="720000" y="1502550"/>
            <a:ext cx="4117800" cy="2418000"/>
          </a:xfrm>
          <a:prstGeom prst="rect">
            <a:avLst/>
          </a:prstGeom>
        </p:spPr>
        <p:txBody>
          <a:bodyPr spcFirstLastPara="1" wrap="square" lIns="91425" tIns="91425" rIns="91425" bIns="91425" anchor="t" anchorCtr="0">
            <a:noAutofit/>
          </a:bodyPr>
          <a:lstStyle>
            <a:lvl1pPr marL="457200" lvl="0" indent="-292100" rtl="0">
              <a:lnSpc>
                <a:spcPct val="100000"/>
              </a:lnSpc>
              <a:spcBef>
                <a:spcPts val="0"/>
              </a:spcBef>
              <a:spcAft>
                <a:spcPts val="0"/>
              </a:spcAft>
              <a:buSzPts val="1000"/>
              <a:buChar char="●"/>
              <a:defRPr>
                <a:solidFill>
                  <a:srgbClr val="434343"/>
                </a:solidFill>
              </a:defRPr>
            </a:lvl1pPr>
            <a:lvl2pPr marL="914400" lvl="1" indent="-317500" rtl="0">
              <a:lnSpc>
                <a:spcPct val="115000"/>
              </a:lnSpc>
              <a:spcBef>
                <a:spcPts val="0"/>
              </a:spcBef>
              <a:spcAft>
                <a:spcPts val="0"/>
              </a:spcAft>
              <a:buSzPts val="1400"/>
              <a:buChar char="○"/>
              <a:defRPr>
                <a:solidFill>
                  <a:srgbClr val="434343"/>
                </a:solidFill>
              </a:defRPr>
            </a:lvl2pPr>
            <a:lvl3pPr marL="1371600" lvl="2" indent="-317500" rtl="0">
              <a:lnSpc>
                <a:spcPct val="115000"/>
              </a:lnSpc>
              <a:spcBef>
                <a:spcPts val="1600"/>
              </a:spcBef>
              <a:spcAft>
                <a:spcPts val="0"/>
              </a:spcAft>
              <a:buSzPts val="1400"/>
              <a:buChar char="■"/>
              <a:defRPr>
                <a:solidFill>
                  <a:srgbClr val="434343"/>
                </a:solidFill>
              </a:defRPr>
            </a:lvl3pPr>
            <a:lvl4pPr marL="1828800" lvl="3" indent="-317500" rtl="0">
              <a:lnSpc>
                <a:spcPct val="115000"/>
              </a:lnSpc>
              <a:spcBef>
                <a:spcPts val="1600"/>
              </a:spcBef>
              <a:spcAft>
                <a:spcPts val="0"/>
              </a:spcAft>
              <a:buSzPts val="1400"/>
              <a:buChar char="●"/>
              <a:defRPr>
                <a:solidFill>
                  <a:srgbClr val="434343"/>
                </a:solidFill>
              </a:defRPr>
            </a:lvl4pPr>
            <a:lvl5pPr marL="2286000" lvl="4" indent="-317500" rtl="0">
              <a:lnSpc>
                <a:spcPct val="115000"/>
              </a:lnSpc>
              <a:spcBef>
                <a:spcPts val="1600"/>
              </a:spcBef>
              <a:spcAft>
                <a:spcPts val="0"/>
              </a:spcAft>
              <a:buSzPts val="1400"/>
              <a:buChar char="○"/>
              <a:defRPr>
                <a:solidFill>
                  <a:srgbClr val="434343"/>
                </a:solidFill>
              </a:defRPr>
            </a:lvl5pPr>
            <a:lvl6pPr marL="2743200" lvl="5" indent="-317500" rtl="0">
              <a:lnSpc>
                <a:spcPct val="115000"/>
              </a:lnSpc>
              <a:spcBef>
                <a:spcPts val="1600"/>
              </a:spcBef>
              <a:spcAft>
                <a:spcPts val="0"/>
              </a:spcAft>
              <a:buSzPts val="1400"/>
              <a:buChar char="■"/>
              <a:defRPr>
                <a:solidFill>
                  <a:srgbClr val="434343"/>
                </a:solidFill>
              </a:defRPr>
            </a:lvl6pPr>
            <a:lvl7pPr marL="3200400" lvl="6" indent="-317500" rtl="0">
              <a:lnSpc>
                <a:spcPct val="115000"/>
              </a:lnSpc>
              <a:spcBef>
                <a:spcPts val="1600"/>
              </a:spcBef>
              <a:spcAft>
                <a:spcPts val="0"/>
              </a:spcAft>
              <a:buSzPts val="1400"/>
              <a:buChar char="●"/>
              <a:defRPr>
                <a:solidFill>
                  <a:srgbClr val="434343"/>
                </a:solidFill>
              </a:defRPr>
            </a:lvl7pPr>
            <a:lvl8pPr marL="3657600" lvl="7" indent="-317500" rtl="0">
              <a:lnSpc>
                <a:spcPct val="115000"/>
              </a:lnSpc>
              <a:spcBef>
                <a:spcPts val="1600"/>
              </a:spcBef>
              <a:spcAft>
                <a:spcPts val="0"/>
              </a:spcAft>
              <a:buSzPts val="1400"/>
              <a:buChar char="○"/>
              <a:defRPr>
                <a:solidFill>
                  <a:srgbClr val="434343"/>
                </a:solidFill>
              </a:defRPr>
            </a:lvl8pPr>
            <a:lvl9pPr marL="4114800" lvl="8" indent="-317500" rtl="0">
              <a:lnSpc>
                <a:spcPct val="115000"/>
              </a:lnSpc>
              <a:spcBef>
                <a:spcPts val="1600"/>
              </a:spcBef>
              <a:spcAft>
                <a:spcPts val="1600"/>
              </a:spcAft>
              <a:buSzPts val="1400"/>
              <a:buChar char="■"/>
              <a:defRPr>
                <a:solidFill>
                  <a:srgbClr val="434343"/>
                </a:solidFill>
              </a:defRPr>
            </a:lvl9pPr>
          </a:lstStyle>
          <a:p>
            <a:endParaRPr/>
          </a:p>
        </p:txBody>
      </p:sp>
      <p:sp>
        <p:nvSpPr>
          <p:cNvPr id="69" name="Google Shape;69;p7"/>
          <p:cNvSpPr txBox="1">
            <a:spLocks noGrp="1"/>
          </p:cNvSpPr>
          <p:nvPr>
            <p:ph type="title"/>
          </p:nvPr>
        </p:nvSpPr>
        <p:spPr>
          <a:xfrm>
            <a:off x="720000" y="808525"/>
            <a:ext cx="4756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0" name="Google Shape;70;p7"/>
          <p:cNvSpPr/>
          <p:nvPr/>
        </p:nvSpPr>
        <p:spPr>
          <a:xfrm>
            <a:off x="0" y="4885325"/>
            <a:ext cx="9144000" cy="2583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7"/>
          <p:cNvSpPr/>
          <p:nvPr/>
        </p:nvSpPr>
        <p:spPr>
          <a:xfrm>
            <a:off x="-225" y="1179471"/>
            <a:ext cx="9143957" cy="1787412"/>
          </a:xfrm>
          <a:custGeom>
            <a:avLst/>
            <a:gdLst/>
            <a:ahLst/>
            <a:cxnLst/>
            <a:rect l="l" t="t" r="r" b="b"/>
            <a:pathLst>
              <a:path w="285905" h="38720" extrusionOk="0">
                <a:moveTo>
                  <a:pt x="0" y="0"/>
                </a:moveTo>
                <a:lnTo>
                  <a:pt x="0" y="14074"/>
                </a:lnTo>
                <a:lnTo>
                  <a:pt x="130219" y="17622"/>
                </a:lnTo>
                <a:lnTo>
                  <a:pt x="0" y="18253"/>
                </a:lnTo>
                <a:lnTo>
                  <a:pt x="0" y="38720"/>
                </a:lnTo>
                <a:lnTo>
                  <a:pt x="285905" y="30147"/>
                </a:lnTo>
                <a:lnTo>
                  <a:pt x="285905" y="512"/>
                </a:lnTo>
                <a:lnTo>
                  <a:pt x="0" y="0"/>
                </a:lnTo>
                <a:close/>
              </a:path>
            </a:pathLst>
          </a:custGeom>
          <a:solidFill>
            <a:srgbClr val="B5D6E2">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7"/>
          <p:cNvSpPr/>
          <p:nvPr/>
        </p:nvSpPr>
        <p:spPr>
          <a:xfrm>
            <a:off x="3622257" y="1775412"/>
            <a:ext cx="744840" cy="166437"/>
          </a:xfrm>
          <a:custGeom>
            <a:avLst/>
            <a:gdLst/>
            <a:ahLst/>
            <a:cxnLst/>
            <a:rect l="l" t="t" r="r" b="b"/>
            <a:pathLst>
              <a:path w="23289" h="5204" extrusionOk="0">
                <a:moveTo>
                  <a:pt x="10871" y="1"/>
                </a:moveTo>
                <a:cubicBezTo>
                  <a:pt x="8120" y="1"/>
                  <a:pt x="6668" y="3025"/>
                  <a:pt x="6668" y="3025"/>
                </a:cubicBezTo>
                <a:cubicBezTo>
                  <a:pt x="6668" y="3025"/>
                  <a:pt x="6132" y="2120"/>
                  <a:pt x="5215" y="2120"/>
                </a:cubicBezTo>
                <a:cubicBezTo>
                  <a:pt x="4287" y="2120"/>
                  <a:pt x="3560" y="4585"/>
                  <a:pt x="3560" y="4585"/>
                </a:cubicBezTo>
                <a:cubicBezTo>
                  <a:pt x="3560" y="4585"/>
                  <a:pt x="3287" y="3311"/>
                  <a:pt x="2096" y="3311"/>
                </a:cubicBezTo>
                <a:cubicBezTo>
                  <a:pt x="905" y="3311"/>
                  <a:pt x="0" y="5049"/>
                  <a:pt x="0" y="5049"/>
                </a:cubicBezTo>
                <a:lnTo>
                  <a:pt x="23289" y="5204"/>
                </a:lnTo>
                <a:cubicBezTo>
                  <a:pt x="23289" y="5204"/>
                  <a:pt x="23206" y="1691"/>
                  <a:pt x="20420" y="1691"/>
                </a:cubicBezTo>
                <a:cubicBezTo>
                  <a:pt x="17634" y="1691"/>
                  <a:pt x="17729" y="4382"/>
                  <a:pt x="17729" y="4382"/>
                </a:cubicBezTo>
                <a:cubicBezTo>
                  <a:pt x="17729" y="4382"/>
                  <a:pt x="17455" y="2834"/>
                  <a:pt x="16538" y="2834"/>
                </a:cubicBezTo>
                <a:cubicBezTo>
                  <a:pt x="15609" y="2834"/>
                  <a:pt x="14705" y="4204"/>
                  <a:pt x="14705" y="4204"/>
                </a:cubicBezTo>
                <a:cubicBezTo>
                  <a:pt x="14705" y="4204"/>
                  <a:pt x="13609" y="1"/>
                  <a:pt x="108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7"/>
          <p:cNvSpPr/>
          <p:nvPr/>
        </p:nvSpPr>
        <p:spPr>
          <a:xfrm>
            <a:off x="6969816" y="891994"/>
            <a:ext cx="792079" cy="227747"/>
          </a:xfrm>
          <a:custGeom>
            <a:avLst/>
            <a:gdLst/>
            <a:ahLst/>
            <a:cxnLst/>
            <a:rect l="l" t="t" r="r" b="b"/>
            <a:pathLst>
              <a:path w="24766" h="7121" extrusionOk="0">
                <a:moveTo>
                  <a:pt x="12621" y="0"/>
                </a:moveTo>
                <a:cubicBezTo>
                  <a:pt x="8096" y="0"/>
                  <a:pt x="7775" y="5656"/>
                  <a:pt x="7775" y="5656"/>
                </a:cubicBezTo>
                <a:cubicBezTo>
                  <a:pt x="7775" y="5656"/>
                  <a:pt x="6644" y="3477"/>
                  <a:pt x="3655" y="3477"/>
                </a:cubicBezTo>
                <a:cubicBezTo>
                  <a:pt x="643" y="3477"/>
                  <a:pt x="0" y="7120"/>
                  <a:pt x="0" y="7120"/>
                </a:cubicBezTo>
                <a:lnTo>
                  <a:pt x="24765" y="6954"/>
                </a:lnTo>
                <a:cubicBezTo>
                  <a:pt x="24765" y="6954"/>
                  <a:pt x="24765" y="2429"/>
                  <a:pt x="22015" y="2429"/>
                </a:cubicBezTo>
                <a:cubicBezTo>
                  <a:pt x="19265" y="2429"/>
                  <a:pt x="17800" y="5180"/>
                  <a:pt x="17800" y="5180"/>
                </a:cubicBezTo>
                <a:cubicBezTo>
                  <a:pt x="17800" y="5180"/>
                  <a:pt x="17145" y="0"/>
                  <a:pt x="126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7"/>
          <p:cNvSpPr/>
          <p:nvPr/>
        </p:nvSpPr>
        <p:spPr>
          <a:xfrm>
            <a:off x="780635" y="2519107"/>
            <a:ext cx="388811" cy="111971"/>
          </a:xfrm>
          <a:custGeom>
            <a:avLst/>
            <a:gdLst/>
            <a:ahLst/>
            <a:cxnLst/>
            <a:rect l="l" t="t" r="r" b="b"/>
            <a:pathLst>
              <a:path w="12157" h="3501" extrusionOk="0">
                <a:moveTo>
                  <a:pt x="6192" y="0"/>
                </a:moveTo>
                <a:cubicBezTo>
                  <a:pt x="3965" y="0"/>
                  <a:pt x="3810" y="2786"/>
                  <a:pt x="3810" y="2786"/>
                </a:cubicBezTo>
                <a:cubicBezTo>
                  <a:pt x="3810" y="2786"/>
                  <a:pt x="3251" y="1715"/>
                  <a:pt x="1786" y="1715"/>
                </a:cubicBezTo>
                <a:cubicBezTo>
                  <a:pt x="310" y="1715"/>
                  <a:pt x="0" y="3501"/>
                  <a:pt x="0" y="3501"/>
                </a:cubicBezTo>
                <a:lnTo>
                  <a:pt x="12157" y="3406"/>
                </a:lnTo>
                <a:cubicBezTo>
                  <a:pt x="12157" y="3406"/>
                  <a:pt x="12157" y="1191"/>
                  <a:pt x="10799" y="1191"/>
                </a:cubicBezTo>
                <a:cubicBezTo>
                  <a:pt x="9442" y="1191"/>
                  <a:pt x="8728" y="2548"/>
                  <a:pt x="8728" y="2548"/>
                </a:cubicBezTo>
                <a:cubicBezTo>
                  <a:pt x="8728" y="2548"/>
                  <a:pt x="8406" y="0"/>
                  <a:pt x="61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7"/>
          <p:cNvSpPr/>
          <p:nvPr/>
        </p:nvSpPr>
        <p:spPr>
          <a:xfrm>
            <a:off x="8699373" y="2636729"/>
            <a:ext cx="444397" cy="227396"/>
          </a:xfrm>
          <a:custGeom>
            <a:avLst/>
            <a:gdLst/>
            <a:ahLst/>
            <a:cxnLst/>
            <a:rect l="l" t="t" r="r" b="b"/>
            <a:pathLst>
              <a:path w="13895" h="7110" extrusionOk="0">
                <a:moveTo>
                  <a:pt x="12720" y="0"/>
                </a:moveTo>
                <a:cubicBezTo>
                  <a:pt x="12687" y="0"/>
                  <a:pt x="12654" y="1"/>
                  <a:pt x="12621" y="2"/>
                </a:cubicBezTo>
                <a:cubicBezTo>
                  <a:pt x="8097" y="2"/>
                  <a:pt x="7763" y="5657"/>
                  <a:pt x="7763" y="5657"/>
                </a:cubicBezTo>
                <a:cubicBezTo>
                  <a:pt x="7763" y="5657"/>
                  <a:pt x="6632" y="3466"/>
                  <a:pt x="3644" y="3466"/>
                </a:cubicBezTo>
                <a:cubicBezTo>
                  <a:pt x="655" y="3466"/>
                  <a:pt x="0" y="7110"/>
                  <a:pt x="0" y="7110"/>
                </a:cubicBezTo>
                <a:lnTo>
                  <a:pt x="13895" y="7026"/>
                </a:lnTo>
                <a:lnTo>
                  <a:pt x="13895" y="156"/>
                </a:lnTo>
                <a:cubicBezTo>
                  <a:pt x="13542" y="68"/>
                  <a:pt x="13138" y="0"/>
                  <a:pt x="127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5"/>
        </a:solidFill>
        <a:effectLst/>
      </p:bgPr>
    </p:bg>
    <p:spTree>
      <p:nvGrpSpPr>
        <p:cNvPr id="1" name="Shape 112"/>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1">
  <p:cSld name="CUSTOM_17">
    <p:spTree>
      <p:nvGrpSpPr>
        <p:cNvPr id="1" name="Shape 141"/>
        <p:cNvGrpSpPr/>
        <p:nvPr/>
      </p:nvGrpSpPr>
      <p:grpSpPr>
        <a:xfrm>
          <a:off x="0" y="0"/>
          <a:ext cx="0" cy="0"/>
          <a:chOff x="0" y="0"/>
          <a:chExt cx="0" cy="0"/>
        </a:xfrm>
      </p:grpSpPr>
      <p:sp>
        <p:nvSpPr>
          <p:cNvPr id="142" name="Google Shape;142;p14"/>
          <p:cNvSpPr/>
          <p:nvPr/>
        </p:nvSpPr>
        <p:spPr>
          <a:xfrm>
            <a:off x="-225" y="262046"/>
            <a:ext cx="9143957" cy="669963"/>
          </a:xfrm>
          <a:custGeom>
            <a:avLst/>
            <a:gdLst/>
            <a:ahLst/>
            <a:cxnLst/>
            <a:rect l="l" t="t" r="r" b="b"/>
            <a:pathLst>
              <a:path w="285905" h="12276" extrusionOk="0">
                <a:moveTo>
                  <a:pt x="0" y="0"/>
                </a:moveTo>
                <a:lnTo>
                  <a:pt x="0" y="12275"/>
                </a:lnTo>
                <a:lnTo>
                  <a:pt x="285905" y="12275"/>
                </a:lnTo>
                <a:lnTo>
                  <a:pt x="285905" y="834"/>
                </a:lnTo>
                <a:lnTo>
                  <a:pt x="0" y="0"/>
                </a:lnTo>
                <a:close/>
              </a:path>
            </a:pathLst>
          </a:custGeom>
          <a:solidFill>
            <a:srgbClr val="B5D6E2">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4"/>
          <p:cNvSpPr/>
          <p:nvPr/>
        </p:nvSpPr>
        <p:spPr>
          <a:xfrm>
            <a:off x="-225" y="1179484"/>
            <a:ext cx="9143957" cy="1238362"/>
          </a:xfrm>
          <a:custGeom>
            <a:avLst/>
            <a:gdLst/>
            <a:ahLst/>
            <a:cxnLst/>
            <a:rect l="l" t="t" r="r" b="b"/>
            <a:pathLst>
              <a:path w="285905" h="38720" extrusionOk="0">
                <a:moveTo>
                  <a:pt x="0" y="0"/>
                </a:moveTo>
                <a:lnTo>
                  <a:pt x="0" y="14074"/>
                </a:lnTo>
                <a:lnTo>
                  <a:pt x="130219" y="17622"/>
                </a:lnTo>
                <a:lnTo>
                  <a:pt x="0" y="18253"/>
                </a:lnTo>
                <a:lnTo>
                  <a:pt x="0" y="38720"/>
                </a:lnTo>
                <a:lnTo>
                  <a:pt x="285905" y="30147"/>
                </a:lnTo>
                <a:lnTo>
                  <a:pt x="285905" y="512"/>
                </a:lnTo>
                <a:lnTo>
                  <a:pt x="0" y="0"/>
                </a:lnTo>
                <a:close/>
              </a:path>
            </a:pathLst>
          </a:custGeom>
          <a:solidFill>
            <a:srgbClr val="B5D6E2">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4"/>
          <p:cNvSpPr/>
          <p:nvPr/>
        </p:nvSpPr>
        <p:spPr>
          <a:xfrm>
            <a:off x="238526" y="795663"/>
            <a:ext cx="1263117" cy="282565"/>
          </a:xfrm>
          <a:custGeom>
            <a:avLst/>
            <a:gdLst/>
            <a:ahLst/>
            <a:cxnLst/>
            <a:rect l="l" t="t" r="r" b="b"/>
            <a:pathLst>
              <a:path w="39494" h="8835" extrusionOk="0">
                <a:moveTo>
                  <a:pt x="18443" y="0"/>
                </a:moveTo>
                <a:cubicBezTo>
                  <a:pt x="13800" y="0"/>
                  <a:pt x="11311" y="5120"/>
                  <a:pt x="11311" y="5120"/>
                </a:cubicBezTo>
                <a:cubicBezTo>
                  <a:pt x="11311" y="5120"/>
                  <a:pt x="10371" y="3572"/>
                  <a:pt x="8823" y="3572"/>
                </a:cubicBezTo>
                <a:cubicBezTo>
                  <a:pt x="7275" y="3572"/>
                  <a:pt x="6037" y="7751"/>
                  <a:pt x="6037" y="7751"/>
                </a:cubicBezTo>
                <a:cubicBezTo>
                  <a:pt x="6037" y="7751"/>
                  <a:pt x="5561" y="5572"/>
                  <a:pt x="3560" y="5572"/>
                </a:cubicBezTo>
                <a:cubicBezTo>
                  <a:pt x="1548" y="5572"/>
                  <a:pt x="0" y="8525"/>
                  <a:pt x="0" y="8525"/>
                </a:cubicBezTo>
                <a:lnTo>
                  <a:pt x="39493" y="8834"/>
                </a:lnTo>
                <a:cubicBezTo>
                  <a:pt x="39493" y="8834"/>
                  <a:pt x="39327" y="2869"/>
                  <a:pt x="34612" y="2869"/>
                </a:cubicBezTo>
                <a:cubicBezTo>
                  <a:pt x="29897" y="2869"/>
                  <a:pt x="30052" y="7441"/>
                  <a:pt x="30052" y="7441"/>
                </a:cubicBezTo>
                <a:cubicBezTo>
                  <a:pt x="30052" y="7441"/>
                  <a:pt x="29587" y="4798"/>
                  <a:pt x="28040" y="4798"/>
                </a:cubicBezTo>
                <a:cubicBezTo>
                  <a:pt x="26492" y="4798"/>
                  <a:pt x="24944" y="7120"/>
                  <a:pt x="24944" y="7120"/>
                </a:cubicBezTo>
                <a:cubicBezTo>
                  <a:pt x="24944" y="7120"/>
                  <a:pt x="23087" y="0"/>
                  <a:pt x="184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4"/>
          <p:cNvSpPr/>
          <p:nvPr/>
        </p:nvSpPr>
        <p:spPr>
          <a:xfrm>
            <a:off x="3622257" y="1775412"/>
            <a:ext cx="744840" cy="166437"/>
          </a:xfrm>
          <a:custGeom>
            <a:avLst/>
            <a:gdLst/>
            <a:ahLst/>
            <a:cxnLst/>
            <a:rect l="l" t="t" r="r" b="b"/>
            <a:pathLst>
              <a:path w="23289" h="5204" extrusionOk="0">
                <a:moveTo>
                  <a:pt x="10871" y="1"/>
                </a:moveTo>
                <a:cubicBezTo>
                  <a:pt x="8120" y="1"/>
                  <a:pt x="6668" y="3025"/>
                  <a:pt x="6668" y="3025"/>
                </a:cubicBezTo>
                <a:cubicBezTo>
                  <a:pt x="6668" y="3025"/>
                  <a:pt x="6132" y="2120"/>
                  <a:pt x="5215" y="2120"/>
                </a:cubicBezTo>
                <a:cubicBezTo>
                  <a:pt x="4287" y="2120"/>
                  <a:pt x="3560" y="4585"/>
                  <a:pt x="3560" y="4585"/>
                </a:cubicBezTo>
                <a:cubicBezTo>
                  <a:pt x="3560" y="4585"/>
                  <a:pt x="3287" y="3311"/>
                  <a:pt x="2096" y="3311"/>
                </a:cubicBezTo>
                <a:cubicBezTo>
                  <a:pt x="905" y="3311"/>
                  <a:pt x="0" y="5049"/>
                  <a:pt x="0" y="5049"/>
                </a:cubicBezTo>
                <a:lnTo>
                  <a:pt x="23289" y="5204"/>
                </a:lnTo>
                <a:cubicBezTo>
                  <a:pt x="23289" y="5204"/>
                  <a:pt x="23206" y="1691"/>
                  <a:pt x="20420" y="1691"/>
                </a:cubicBezTo>
                <a:cubicBezTo>
                  <a:pt x="17634" y="1691"/>
                  <a:pt x="17729" y="4382"/>
                  <a:pt x="17729" y="4382"/>
                </a:cubicBezTo>
                <a:cubicBezTo>
                  <a:pt x="17729" y="4382"/>
                  <a:pt x="17455" y="2834"/>
                  <a:pt x="16538" y="2834"/>
                </a:cubicBezTo>
                <a:cubicBezTo>
                  <a:pt x="15609" y="2834"/>
                  <a:pt x="14705" y="4204"/>
                  <a:pt x="14705" y="4204"/>
                </a:cubicBezTo>
                <a:cubicBezTo>
                  <a:pt x="14705" y="4204"/>
                  <a:pt x="13609" y="1"/>
                  <a:pt x="108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4"/>
          <p:cNvSpPr/>
          <p:nvPr/>
        </p:nvSpPr>
        <p:spPr>
          <a:xfrm>
            <a:off x="6969816" y="891994"/>
            <a:ext cx="792079" cy="227747"/>
          </a:xfrm>
          <a:custGeom>
            <a:avLst/>
            <a:gdLst/>
            <a:ahLst/>
            <a:cxnLst/>
            <a:rect l="l" t="t" r="r" b="b"/>
            <a:pathLst>
              <a:path w="24766" h="7121" extrusionOk="0">
                <a:moveTo>
                  <a:pt x="12621" y="0"/>
                </a:moveTo>
                <a:cubicBezTo>
                  <a:pt x="8096" y="0"/>
                  <a:pt x="7775" y="5656"/>
                  <a:pt x="7775" y="5656"/>
                </a:cubicBezTo>
                <a:cubicBezTo>
                  <a:pt x="7775" y="5656"/>
                  <a:pt x="6644" y="3477"/>
                  <a:pt x="3655" y="3477"/>
                </a:cubicBezTo>
                <a:cubicBezTo>
                  <a:pt x="643" y="3477"/>
                  <a:pt x="0" y="7120"/>
                  <a:pt x="0" y="7120"/>
                </a:cubicBezTo>
                <a:lnTo>
                  <a:pt x="24765" y="6954"/>
                </a:lnTo>
                <a:cubicBezTo>
                  <a:pt x="24765" y="6954"/>
                  <a:pt x="24765" y="2429"/>
                  <a:pt x="22015" y="2429"/>
                </a:cubicBezTo>
                <a:cubicBezTo>
                  <a:pt x="19265" y="2429"/>
                  <a:pt x="17800" y="5180"/>
                  <a:pt x="17800" y="5180"/>
                </a:cubicBezTo>
                <a:cubicBezTo>
                  <a:pt x="17800" y="5180"/>
                  <a:pt x="17145" y="0"/>
                  <a:pt x="126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4"/>
          <p:cNvSpPr/>
          <p:nvPr/>
        </p:nvSpPr>
        <p:spPr>
          <a:xfrm>
            <a:off x="780635" y="2519107"/>
            <a:ext cx="388811" cy="111971"/>
          </a:xfrm>
          <a:custGeom>
            <a:avLst/>
            <a:gdLst/>
            <a:ahLst/>
            <a:cxnLst/>
            <a:rect l="l" t="t" r="r" b="b"/>
            <a:pathLst>
              <a:path w="12157" h="3501" extrusionOk="0">
                <a:moveTo>
                  <a:pt x="6192" y="0"/>
                </a:moveTo>
                <a:cubicBezTo>
                  <a:pt x="3965" y="0"/>
                  <a:pt x="3810" y="2786"/>
                  <a:pt x="3810" y="2786"/>
                </a:cubicBezTo>
                <a:cubicBezTo>
                  <a:pt x="3810" y="2786"/>
                  <a:pt x="3251" y="1715"/>
                  <a:pt x="1786" y="1715"/>
                </a:cubicBezTo>
                <a:cubicBezTo>
                  <a:pt x="310" y="1715"/>
                  <a:pt x="0" y="3501"/>
                  <a:pt x="0" y="3501"/>
                </a:cubicBezTo>
                <a:lnTo>
                  <a:pt x="12157" y="3406"/>
                </a:lnTo>
                <a:cubicBezTo>
                  <a:pt x="12157" y="3406"/>
                  <a:pt x="12157" y="1191"/>
                  <a:pt x="10799" y="1191"/>
                </a:cubicBezTo>
                <a:cubicBezTo>
                  <a:pt x="9442" y="1191"/>
                  <a:pt x="8728" y="2548"/>
                  <a:pt x="8728" y="2548"/>
                </a:cubicBezTo>
                <a:cubicBezTo>
                  <a:pt x="8728" y="2548"/>
                  <a:pt x="8406" y="0"/>
                  <a:pt x="61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4"/>
          <p:cNvSpPr/>
          <p:nvPr/>
        </p:nvSpPr>
        <p:spPr>
          <a:xfrm>
            <a:off x="8699373" y="2636729"/>
            <a:ext cx="444397" cy="227396"/>
          </a:xfrm>
          <a:custGeom>
            <a:avLst/>
            <a:gdLst/>
            <a:ahLst/>
            <a:cxnLst/>
            <a:rect l="l" t="t" r="r" b="b"/>
            <a:pathLst>
              <a:path w="13895" h="7110" extrusionOk="0">
                <a:moveTo>
                  <a:pt x="12720" y="0"/>
                </a:moveTo>
                <a:cubicBezTo>
                  <a:pt x="12687" y="0"/>
                  <a:pt x="12654" y="1"/>
                  <a:pt x="12621" y="2"/>
                </a:cubicBezTo>
                <a:cubicBezTo>
                  <a:pt x="8097" y="2"/>
                  <a:pt x="7763" y="5657"/>
                  <a:pt x="7763" y="5657"/>
                </a:cubicBezTo>
                <a:cubicBezTo>
                  <a:pt x="7763" y="5657"/>
                  <a:pt x="6632" y="3466"/>
                  <a:pt x="3644" y="3466"/>
                </a:cubicBezTo>
                <a:cubicBezTo>
                  <a:pt x="655" y="3466"/>
                  <a:pt x="0" y="7110"/>
                  <a:pt x="0" y="7110"/>
                </a:cubicBezTo>
                <a:lnTo>
                  <a:pt x="13895" y="7026"/>
                </a:lnTo>
                <a:lnTo>
                  <a:pt x="13895" y="156"/>
                </a:lnTo>
                <a:cubicBezTo>
                  <a:pt x="13542" y="68"/>
                  <a:pt x="13138" y="0"/>
                  <a:pt x="127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4"/>
          <p:cNvSpPr txBox="1">
            <a:spLocks noGrp="1"/>
          </p:cNvSpPr>
          <p:nvPr>
            <p:ph type="title"/>
          </p:nvPr>
        </p:nvSpPr>
        <p:spPr>
          <a:xfrm>
            <a:off x="716400" y="2376575"/>
            <a:ext cx="4409100" cy="873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0" name="Google Shape;150;p14"/>
          <p:cNvSpPr txBox="1">
            <a:spLocks noGrp="1"/>
          </p:cNvSpPr>
          <p:nvPr>
            <p:ph type="title" idx="2" hasCustomPrompt="1"/>
          </p:nvPr>
        </p:nvSpPr>
        <p:spPr>
          <a:xfrm>
            <a:off x="1974700" y="1204663"/>
            <a:ext cx="1892400" cy="873300"/>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accent3"/>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51" name="Google Shape;151;p14"/>
          <p:cNvSpPr txBox="1">
            <a:spLocks noGrp="1"/>
          </p:cNvSpPr>
          <p:nvPr>
            <p:ph type="subTitle" idx="1"/>
          </p:nvPr>
        </p:nvSpPr>
        <p:spPr>
          <a:xfrm>
            <a:off x="716400" y="3548475"/>
            <a:ext cx="4409100" cy="31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2" name="Google Shape;152;p14"/>
          <p:cNvSpPr/>
          <p:nvPr/>
        </p:nvSpPr>
        <p:spPr>
          <a:xfrm>
            <a:off x="0" y="4885325"/>
            <a:ext cx="9144000" cy="2583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p:cSld name="CUSTOM_1">
    <p:spTree>
      <p:nvGrpSpPr>
        <p:cNvPr id="1" name="Shape 173"/>
        <p:cNvGrpSpPr/>
        <p:nvPr/>
      </p:nvGrpSpPr>
      <p:grpSpPr>
        <a:xfrm>
          <a:off x="0" y="0"/>
          <a:ext cx="0" cy="0"/>
          <a:chOff x="0" y="0"/>
          <a:chExt cx="0" cy="0"/>
        </a:xfrm>
      </p:grpSpPr>
      <p:sp>
        <p:nvSpPr>
          <p:cNvPr id="174" name="Google Shape;174;p17"/>
          <p:cNvSpPr txBox="1">
            <a:spLocks noGrp="1"/>
          </p:cNvSpPr>
          <p:nvPr>
            <p:ph type="title"/>
          </p:nvPr>
        </p:nvSpPr>
        <p:spPr>
          <a:xfrm>
            <a:off x="2311800" y="2523650"/>
            <a:ext cx="4520400" cy="107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10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75" name="Google Shape;175;p17"/>
          <p:cNvSpPr txBox="1">
            <a:spLocks noGrp="1"/>
          </p:cNvSpPr>
          <p:nvPr>
            <p:ph type="subTitle" idx="1"/>
          </p:nvPr>
        </p:nvSpPr>
        <p:spPr>
          <a:xfrm>
            <a:off x="2158550" y="3788650"/>
            <a:ext cx="4872900" cy="615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6" name="Google Shape;176;p17"/>
          <p:cNvSpPr/>
          <p:nvPr/>
        </p:nvSpPr>
        <p:spPr>
          <a:xfrm flipH="1">
            <a:off x="-187" y="686826"/>
            <a:ext cx="9143957" cy="808651"/>
          </a:xfrm>
          <a:custGeom>
            <a:avLst/>
            <a:gdLst/>
            <a:ahLst/>
            <a:cxnLst/>
            <a:rect l="l" t="t" r="r" b="b"/>
            <a:pathLst>
              <a:path w="285905" h="12276" extrusionOk="0">
                <a:moveTo>
                  <a:pt x="0" y="0"/>
                </a:moveTo>
                <a:lnTo>
                  <a:pt x="0" y="12275"/>
                </a:lnTo>
                <a:lnTo>
                  <a:pt x="285905" y="12275"/>
                </a:lnTo>
                <a:lnTo>
                  <a:pt x="285905" y="834"/>
                </a:lnTo>
                <a:lnTo>
                  <a:pt x="0" y="0"/>
                </a:lnTo>
                <a:close/>
              </a:path>
            </a:pathLst>
          </a:custGeom>
          <a:solidFill>
            <a:srgbClr val="B5D6E2">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7"/>
          <p:cNvSpPr/>
          <p:nvPr/>
        </p:nvSpPr>
        <p:spPr>
          <a:xfrm flipH="1">
            <a:off x="-187" y="1794191"/>
            <a:ext cx="9143957" cy="1494689"/>
          </a:xfrm>
          <a:custGeom>
            <a:avLst/>
            <a:gdLst/>
            <a:ahLst/>
            <a:cxnLst/>
            <a:rect l="l" t="t" r="r" b="b"/>
            <a:pathLst>
              <a:path w="285905" h="38720" extrusionOk="0">
                <a:moveTo>
                  <a:pt x="0" y="0"/>
                </a:moveTo>
                <a:lnTo>
                  <a:pt x="0" y="14074"/>
                </a:lnTo>
                <a:lnTo>
                  <a:pt x="130219" y="17622"/>
                </a:lnTo>
                <a:lnTo>
                  <a:pt x="0" y="18253"/>
                </a:lnTo>
                <a:lnTo>
                  <a:pt x="0" y="38720"/>
                </a:lnTo>
                <a:lnTo>
                  <a:pt x="285905" y="30147"/>
                </a:lnTo>
                <a:lnTo>
                  <a:pt x="285905" y="512"/>
                </a:lnTo>
                <a:lnTo>
                  <a:pt x="0" y="0"/>
                </a:lnTo>
                <a:close/>
              </a:path>
            </a:pathLst>
          </a:custGeom>
          <a:solidFill>
            <a:srgbClr val="B5D6E2">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7"/>
          <p:cNvSpPr/>
          <p:nvPr/>
        </p:nvSpPr>
        <p:spPr>
          <a:xfrm flipH="1">
            <a:off x="5058752" y="686813"/>
            <a:ext cx="1263117" cy="282565"/>
          </a:xfrm>
          <a:custGeom>
            <a:avLst/>
            <a:gdLst/>
            <a:ahLst/>
            <a:cxnLst/>
            <a:rect l="l" t="t" r="r" b="b"/>
            <a:pathLst>
              <a:path w="39494" h="8835" extrusionOk="0">
                <a:moveTo>
                  <a:pt x="18443" y="0"/>
                </a:moveTo>
                <a:cubicBezTo>
                  <a:pt x="13800" y="0"/>
                  <a:pt x="11311" y="5120"/>
                  <a:pt x="11311" y="5120"/>
                </a:cubicBezTo>
                <a:cubicBezTo>
                  <a:pt x="11311" y="5120"/>
                  <a:pt x="10371" y="3572"/>
                  <a:pt x="8823" y="3572"/>
                </a:cubicBezTo>
                <a:cubicBezTo>
                  <a:pt x="7275" y="3572"/>
                  <a:pt x="6037" y="7751"/>
                  <a:pt x="6037" y="7751"/>
                </a:cubicBezTo>
                <a:cubicBezTo>
                  <a:pt x="6037" y="7751"/>
                  <a:pt x="5561" y="5572"/>
                  <a:pt x="3560" y="5572"/>
                </a:cubicBezTo>
                <a:cubicBezTo>
                  <a:pt x="1548" y="5572"/>
                  <a:pt x="0" y="8525"/>
                  <a:pt x="0" y="8525"/>
                </a:cubicBezTo>
                <a:lnTo>
                  <a:pt x="39493" y="8834"/>
                </a:lnTo>
                <a:cubicBezTo>
                  <a:pt x="39493" y="8834"/>
                  <a:pt x="39327" y="2869"/>
                  <a:pt x="34612" y="2869"/>
                </a:cubicBezTo>
                <a:cubicBezTo>
                  <a:pt x="29897" y="2869"/>
                  <a:pt x="30052" y="7441"/>
                  <a:pt x="30052" y="7441"/>
                </a:cubicBezTo>
                <a:cubicBezTo>
                  <a:pt x="30052" y="7441"/>
                  <a:pt x="29587" y="4798"/>
                  <a:pt x="28040" y="4798"/>
                </a:cubicBezTo>
                <a:cubicBezTo>
                  <a:pt x="26492" y="4798"/>
                  <a:pt x="24944" y="7120"/>
                  <a:pt x="24944" y="7120"/>
                </a:cubicBezTo>
                <a:cubicBezTo>
                  <a:pt x="24944" y="7120"/>
                  <a:pt x="23087" y="0"/>
                  <a:pt x="184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7"/>
          <p:cNvSpPr/>
          <p:nvPr/>
        </p:nvSpPr>
        <p:spPr>
          <a:xfrm flipH="1">
            <a:off x="1725345" y="3338731"/>
            <a:ext cx="1166197" cy="444604"/>
          </a:xfrm>
          <a:custGeom>
            <a:avLst/>
            <a:gdLst/>
            <a:ahLst/>
            <a:cxnLst/>
            <a:rect l="l" t="t" r="r" b="b"/>
            <a:pathLst>
              <a:path w="23289" h="5204" extrusionOk="0">
                <a:moveTo>
                  <a:pt x="10871" y="1"/>
                </a:moveTo>
                <a:cubicBezTo>
                  <a:pt x="8120" y="1"/>
                  <a:pt x="6668" y="3025"/>
                  <a:pt x="6668" y="3025"/>
                </a:cubicBezTo>
                <a:cubicBezTo>
                  <a:pt x="6668" y="3025"/>
                  <a:pt x="6132" y="2120"/>
                  <a:pt x="5215" y="2120"/>
                </a:cubicBezTo>
                <a:cubicBezTo>
                  <a:pt x="4287" y="2120"/>
                  <a:pt x="3560" y="4585"/>
                  <a:pt x="3560" y="4585"/>
                </a:cubicBezTo>
                <a:cubicBezTo>
                  <a:pt x="3560" y="4585"/>
                  <a:pt x="3287" y="3311"/>
                  <a:pt x="2096" y="3311"/>
                </a:cubicBezTo>
                <a:cubicBezTo>
                  <a:pt x="905" y="3311"/>
                  <a:pt x="0" y="5049"/>
                  <a:pt x="0" y="5049"/>
                </a:cubicBezTo>
                <a:lnTo>
                  <a:pt x="23289" y="5204"/>
                </a:lnTo>
                <a:cubicBezTo>
                  <a:pt x="23289" y="5204"/>
                  <a:pt x="23206" y="1691"/>
                  <a:pt x="20420" y="1691"/>
                </a:cubicBezTo>
                <a:cubicBezTo>
                  <a:pt x="17634" y="1691"/>
                  <a:pt x="17729" y="4382"/>
                  <a:pt x="17729" y="4382"/>
                </a:cubicBezTo>
                <a:cubicBezTo>
                  <a:pt x="17729" y="4382"/>
                  <a:pt x="17455" y="2834"/>
                  <a:pt x="16538" y="2834"/>
                </a:cubicBezTo>
                <a:cubicBezTo>
                  <a:pt x="15609" y="2834"/>
                  <a:pt x="14705" y="4204"/>
                  <a:pt x="14705" y="4204"/>
                </a:cubicBezTo>
                <a:cubicBezTo>
                  <a:pt x="14705" y="4204"/>
                  <a:pt x="13609" y="1"/>
                  <a:pt x="108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7"/>
          <p:cNvSpPr/>
          <p:nvPr/>
        </p:nvSpPr>
        <p:spPr>
          <a:xfrm flipH="1">
            <a:off x="1381650" y="891994"/>
            <a:ext cx="792079" cy="227747"/>
          </a:xfrm>
          <a:custGeom>
            <a:avLst/>
            <a:gdLst/>
            <a:ahLst/>
            <a:cxnLst/>
            <a:rect l="l" t="t" r="r" b="b"/>
            <a:pathLst>
              <a:path w="24766" h="7121" extrusionOk="0">
                <a:moveTo>
                  <a:pt x="12621" y="0"/>
                </a:moveTo>
                <a:cubicBezTo>
                  <a:pt x="8096" y="0"/>
                  <a:pt x="7775" y="5656"/>
                  <a:pt x="7775" y="5656"/>
                </a:cubicBezTo>
                <a:cubicBezTo>
                  <a:pt x="7775" y="5656"/>
                  <a:pt x="6644" y="3477"/>
                  <a:pt x="3655" y="3477"/>
                </a:cubicBezTo>
                <a:cubicBezTo>
                  <a:pt x="643" y="3477"/>
                  <a:pt x="0" y="7120"/>
                  <a:pt x="0" y="7120"/>
                </a:cubicBezTo>
                <a:lnTo>
                  <a:pt x="24765" y="6954"/>
                </a:lnTo>
                <a:cubicBezTo>
                  <a:pt x="24765" y="6954"/>
                  <a:pt x="24765" y="2429"/>
                  <a:pt x="22015" y="2429"/>
                </a:cubicBezTo>
                <a:cubicBezTo>
                  <a:pt x="19265" y="2429"/>
                  <a:pt x="17800" y="5180"/>
                  <a:pt x="17800" y="5180"/>
                </a:cubicBezTo>
                <a:cubicBezTo>
                  <a:pt x="17800" y="5180"/>
                  <a:pt x="17145" y="0"/>
                  <a:pt x="126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7"/>
          <p:cNvSpPr/>
          <p:nvPr/>
        </p:nvSpPr>
        <p:spPr>
          <a:xfrm flipH="1">
            <a:off x="6558607" y="2379318"/>
            <a:ext cx="1336389" cy="384847"/>
          </a:xfrm>
          <a:custGeom>
            <a:avLst/>
            <a:gdLst/>
            <a:ahLst/>
            <a:cxnLst/>
            <a:rect l="l" t="t" r="r" b="b"/>
            <a:pathLst>
              <a:path w="12157" h="3501" extrusionOk="0">
                <a:moveTo>
                  <a:pt x="6192" y="0"/>
                </a:moveTo>
                <a:cubicBezTo>
                  <a:pt x="3965" y="0"/>
                  <a:pt x="3810" y="2786"/>
                  <a:pt x="3810" y="2786"/>
                </a:cubicBezTo>
                <a:cubicBezTo>
                  <a:pt x="3810" y="2786"/>
                  <a:pt x="3251" y="1715"/>
                  <a:pt x="1786" y="1715"/>
                </a:cubicBezTo>
                <a:cubicBezTo>
                  <a:pt x="310" y="1715"/>
                  <a:pt x="0" y="3501"/>
                  <a:pt x="0" y="3501"/>
                </a:cubicBezTo>
                <a:lnTo>
                  <a:pt x="12157" y="3406"/>
                </a:lnTo>
                <a:cubicBezTo>
                  <a:pt x="12157" y="3406"/>
                  <a:pt x="12157" y="1191"/>
                  <a:pt x="10799" y="1191"/>
                </a:cubicBezTo>
                <a:cubicBezTo>
                  <a:pt x="9442" y="1191"/>
                  <a:pt x="8728" y="2548"/>
                  <a:pt x="8728" y="2548"/>
                </a:cubicBezTo>
                <a:cubicBezTo>
                  <a:pt x="8728" y="2548"/>
                  <a:pt x="8406" y="0"/>
                  <a:pt x="61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7"/>
          <p:cNvSpPr/>
          <p:nvPr/>
        </p:nvSpPr>
        <p:spPr>
          <a:xfrm flipH="1">
            <a:off x="-225" y="2636729"/>
            <a:ext cx="444397" cy="227396"/>
          </a:xfrm>
          <a:custGeom>
            <a:avLst/>
            <a:gdLst/>
            <a:ahLst/>
            <a:cxnLst/>
            <a:rect l="l" t="t" r="r" b="b"/>
            <a:pathLst>
              <a:path w="13895" h="7110" extrusionOk="0">
                <a:moveTo>
                  <a:pt x="12720" y="0"/>
                </a:moveTo>
                <a:cubicBezTo>
                  <a:pt x="12687" y="0"/>
                  <a:pt x="12654" y="1"/>
                  <a:pt x="12621" y="2"/>
                </a:cubicBezTo>
                <a:cubicBezTo>
                  <a:pt x="8097" y="2"/>
                  <a:pt x="7763" y="5657"/>
                  <a:pt x="7763" y="5657"/>
                </a:cubicBezTo>
                <a:cubicBezTo>
                  <a:pt x="7763" y="5657"/>
                  <a:pt x="6632" y="3466"/>
                  <a:pt x="3644" y="3466"/>
                </a:cubicBezTo>
                <a:cubicBezTo>
                  <a:pt x="655" y="3466"/>
                  <a:pt x="0" y="7110"/>
                  <a:pt x="0" y="7110"/>
                </a:cubicBezTo>
                <a:lnTo>
                  <a:pt x="13895" y="7026"/>
                </a:lnTo>
                <a:lnTo>
                  <a:pt x="13895" y="156"/>
                </a:lnTo>
                <a:cubicBezTo>
                  <a:pt x="13542" y="68"/>
                  <a:pt x="13138" y="0"/>
                  <a:pt x="127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83"/>
        <p:cNvGrpSpPr/>
        <p:nvPr/>
      </p:nvGrpSpPr>
      <p:grpSpPr>
        <a:xfrm>
          <a:off x="0" y="0"/>
          <a:ext cx="0" cy="0"/>
          <a:chOff x="0" y="0"/>
          <a:chExt cx="0" cy="0"/>
        </a:xfrm>
      </p:grpSpPr>
      <p:sp>
        <p:nvSpPr>
          <p:cNvPr id="184" name="Google Shape;184;p18"/>
          <p:cNvSpPr/>
          <p:nvPr/>
        </p:nvSpPr>
        <p:spPr>
          <a:xfrm flipH="1">
            <a:off x="-187" y="686826"/>
            <a:ext cx="9143957" cy="808651"/>
          </a:xfrm>
          <a:custGeom>
            <a:avLst/>
            <a:gdLst/>
            <a:ahLst/>
            <a:cxnLst/>
            <a:rect l="l" t="t" r="r" b="b"/>
            <a:pathLst>
              <a:path w="285905" h="12276" extrusionOk="0">
                <a:moveTo>
                  <a:pt x="0" y="0"/>
                </a:moveTo>
                <a:lnTo>
                  <a:pt x="0" y="12275"/>
                </a:lnTo>
                <a:lnTo>
                  <a:pt x="285905" y="12275"/>
                </a:lnTo>
                <a:lnTo>
                  <a:pt x="285905" y="834"/>
                </a:lnTo>
                <a:lnTo>
                  <a:pt x="0" y="0"/>
                </a:lnTo>
                <a:close/>
              </a:path>
            </a:pathLst>
          </a:custGeom>
          <a:solidFill>
            <a:srgbClr val="B5D6E2">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8"/>
          <p:cNvSpPr/>
          <p:nvPr/>
        </p:nvSpPr>
        <p:spPr>
          <a:xfrm flipH="1">
            <a:off x="-187" y="1794191"/>
            <a:ext cx="9143957" cy="1494689"/>
          </a:xfrm>
          <a:custGeom>
            <a:avLst/>
            <a:gdLst/>
            <a:ahLst/>
            <a:cxnLst/>
            <a:rect l="l" t="t" r="r" b="b"/>
            <a:pathLst>
              <a:path w="285905" h="38720" extrusionOk="0">
                <a:moveTo>
                  <a:pt x="0" y="0"/>
                </a:moveTo>
                <a:lnTo>
                  <a:pt x="0" y="14074"/>
                </a:lnTo>
                <a:lnTo>
                  <a:pt x="130219" y="17622"/>
                </a:lnTo>
                <a:lnTo>
                  <a:pt x="0" y="18253"/>
                </a:lnTo>
                <a:lnTo>
                  <a:pt x="0" y="38720"/>
                </a:lnTo>
                <a:lnTo>
                  <a:pt x="285905" y="30147"/>
                </a:lnTo>
                <a:lnTo>
                  <a:pt x="285905" y="512"/>
                </a:lnTo>
                <a:lnTo>
                  <a:pt x="0" y="0"/>
                </a:lnTo>
                <a:close/>
              </a:path>
            </a:pathLst>
          </a:custGeom>
          <a:solidFill>
            <a:srgbClr val="B5D6E2">
              <a:alpha val="1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8"/>
          <p:cNvSpPr/>
          <p:nvPr/>
        </p:nvSpPr>
        <p:spPr>
          <a:xfrm flipH="1">
            <a:off x="5058752" y="686813"/>
            <a:ext cx="1263117" cy="282565"/>
          </a:xfrm>
          <a:custGeom>
            <a:avLst/>
            <a:gdLst/>
            <a:ahLst/>
            <a:cxnLst/>
            <a:rect l="l" t="t" r="r" b="b"/>
            <a:pathLst>
              <a:path w="39494" h="8835" extrusionOk="0">
                <a:moveTo>
                  <a:pt x="18443" y="0"/>
                </a:moveTo>
                <a:cubicBezTo>
                  <a:pt x="13800" y="0"/>
                  <a:pt x="11311" y="5120"/>
                  <a:pt x="11311" y="5120"/>
                </a:cubicBezTo>
                <a:cubicBezTo>
                  <a:pt x="11311" y="5120"/>
                  <a:pt x="10371" y="3572"/>
                  <a:pt x="8823" y="3572"/>
                </a:cubicBezTo>
                <a:cubicBezTo>
                  <a:pt x="7275" y="3572"/>
                  <a:pt x="6037" y="7751"/>
                  <a:pt x="6037" y="7751"/>
                </a:cubicBezTo>
                <a:cubicBezTo>
                  <a:pt x="6037" y="7751"/>
                  <a:pt x="5561" y="5572"/>
                  <a:pt x="3560" y="5572"/>
                </a:cubicBezTo>
                <a:cubicBezTo>
                  <a:pt x="1548" y="5572"/>
                  <a:pt x="0" y="8525"/>
                  <a:pt x="0" y="8525"/>
                </a:cubicBezTo>
                <a:lnTo>
                  <a:pt x="39493" y="8834"/>
                </a:lnTo>
                <a:cubicBezTo>
                  <a:pt x="39493" y="8834"/>
                  <a:pt x="39327" y="2869"/>
                  <a:pt x="34612" y="2869"/>
                </a:cubicBezTo>
                <a:cubicBezTo>
                  <a:pt x="29897" y="2869"/>
                  <a:pt x="30052" y="7441"/>
                  <a:pt x="30052" y="7441"/>
                </a:cubicBezTo>
                <a:cubicBezTo>
                  <a:pt x="30052" y="7441"/>
                  <a:pt x="29587" y="4798"/>
                  <a:pt x="28040" y="4798"/>
                </a:cubicBezTo>
                <a:cubicBezTo>
                  <a:pt x="26492" y="4798"/>
                  <a:pt x="24944" y="7120"/>
                  <a:pt x="24944" y="7120"/>
                </a:cubicBezTo>
                <a:cubicBezTo>
                  <a:pt x="24944" y="7120"/>
                  <a:pt x="23087" y="0"/>
                  <a:pt x="184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8"/>
          <p:cNvSpPr/>
          <p:nvPr/>
        </p:nvSpPr>
        <p:spPr>
          <a:xfrm flipH="1">
            <a:off x="1725345" y="3338731"/>
            <a:ext cx="1166197" cy="444604"/>
          </a:xfrm>
          <a:custGeom>
            <a:avLst/>
            <a:gdLst/>
            <a:ahLst/>
            <a:cxnLst/>
            <a:rect l="l" t="t" r="r" b="b"/>
            <a:pathLst>
              <a:path w="23289" h="5204" extrusionOk="0">
                <a:moveTo>
                  <a:pt x="10871" y="1"/>
                </a:moveTo>
                <a:cubicBezTo>
                  <a:pt x="8120" y="1"/>
                  <a:pt x="6668" y="3025"/>
                  <a:pt x="6668" y="3025"/>
                </a:cubicBezTo>
                <a:cubicBezTo>
                  <a:pt x="6668" y="3025"/>
                  <a:pt x="6132" y="2120"/>
                  <a:pt x="5215" y="2120"/>
                </a:cubicBezTo>
                <a:cubicBezTo>
                  <a:pt x="4287" y="2120"/>
                  <a:pt x="3560" y="4585"/>
                  <a:pt x="3560" y="4585"/>
                </a:cubicBezTo>
                <a:cubicBezTo>
                  <a:pt x="3560" y="4585"/>
                  <a:pt x="3287" y="3311"/>
                  <a:pt x="2096" y="3311"/>
                </a:cubicBezTo>
                <a:cubicBezTo>
                  <a:pt x="905" y="3311"/>
                  <a:pt x="0" y="5049"/>
                  <a:pt x="0" y="5049"/>
                </a:cubicBezTo>
                <a:lnTo>
                  <a:pt x="23289" y="5204"/>
                </a:lnTo>
                <a:cubicBezTo>
                  <a:pt x="23289" y="5204"/>
                  <a:pt x="23206" y="1691"/>
                  <a:pt x="20420" y="1691"/>
                </a:cubicBezTo>
                <a:cubicBezTo>
                  <a:pt x="17634" y="1691"/>
                  <a:pt x="17729" y="4382"/>
                  <a:pt x="17729" y="4382"/>
                </a:cubicBezTo>
                <a:cubicBezTo>
                  <a:pt x="17729" y="4382"/>
                  <a:pt x="17455" y="2834"/>
                  <a:pt x="16538" y="2834"/>
                </a:cubicBezTo>
                <a:cubicBezTo>
                  <a:pt x="15609" y="2834"/>
                  <a:pt x="14705" y="4204"/>
                  <a:pt x="14705" y="4204"/>
                </a:cubicBezTo>
                <a:cubicBezTo>
                  <a:pt x="14705" y="4204"/>
                  <a:pt x="13609" y="1"/>
                  <a:pt x="108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8"/>
          <p:cNvSpPr/>
          <p:nvPr/>
        </p:nvSpPr>
        <p:spPr>
          <a:xfrm flipH="1">
            <a:off x="1381650" y="891994"/>
            <a:ext cx="792079" cy="227747"/>
          </a:xfrm>
          <a:custGeom>
            <a:avLst/>
            <a:gdLst/>
            <a:ahLst/>
            <a:cxnLst/>
            <a:rect l="l" t="t" r="r" b="b"/>
            <a:pathLst>
              <a:path w="24766" h="7121" extrusionOk="0">
                <a:moveTo>
                  <a:pt x="12621" y="0"/>
                </a:moveTo>
                <a:cubicBezTo>
                  <a:pt x="8096" y="0"/>
                  <a:pt x="7775" y="5656"/>
                  <a:pt x="7775" y="5656"/>
                </a:cubicBezTo>
                <a:cubicBezTo>
                  <a:pt x="7775" y="5656"/>
                  <a:pt x="6644" y="3477"/>
                  <a:pt x="3655" y="3477"/>
                </a:cubicBezTo>
                <a:cubicBezTo>
                  <a:pt x="643" y="3477"/>
                  <a:pt x="0" y="7120"/>
                  <a:pt x="0" y="7120"/>
                </a:cubicBezTo>
                <a:lnTo>
                  <a:pt x="24765" y="6954"/>
                </a:lnTo>
                <a:cubicBezTo>
                  <a:pt x="24765" y="6954"/>
                  <a:pt x="24765" y="2429"/>
                  <a:pt x="22015" y="2429"/>
                </a:cubicBezTo>
                <a:cubicBezTo>
                  <a:pt x="19265" y="2429"/>
                  <a:pt x="17800" y="5180"/>
                  <a:pt x="17800" y="5180"/>
                </a:cubicBezTo>
                <a:cubicBezTo>
                  <a:pt x="17800" y="5180"/>
                  <a:pt x="17145" y="0"/>
                  <a:pt x="126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8"/>
          <p:cNvSpPr/>
          <p:nvPr/>
        </p:nvSpPr>
        <p:spPr>
          <a:xfrm flipH="1">
            <a:off x="6558607" y="2379318"/>
            <a:ext cx="1336389" cy="384847"/>
          </a:xfrm>
          <a:custGeom>
            <a:avLst/>
            <a:gdLst/>
            <a:ahLst/>
            <a:cxnLst/>
            <a:rect l="l" t="t" r="r" b="b"/>
            <a:pathLst>
              <a:path w="12157" h="3501" extrusionOk="0">
                <a:moveTo>
                  <a:pt x="6192" y="0"/>
                </a:moveTo>
                <a:cubicBezTo>
                  <a:pt x="3965" y="0"/>
                  <a:pt x="3810" y="2786"/>
                  <a:pt x="3810" y="2786"/>
                </a:cubicBezTo>
                <a:cubicBezTo>
                  <a:pt x="3810" y="2786"/>
                  <a:pt x="3251" y="1715"/>
                  <a:pt x="1786" y="1715"/>
                </a:cubicBezTo>
                <a:cubicBezTo>
                  <a:pt x="310" y="1715"/>
                  <a:pt x="0" y="3501"/>
                  <a:pt x="0" y="3501"/>
                </a:cubicBezTo>
                <a:lnTo>
                  <a:pt x="12157" y="3406"/>
                </a:lnTo>
                <a:cubicBezTo>
                  <a:pt x="12157" y="3406"/>
                  <a:pt x="12157" y="1191"/>
                  <a:pt x="10799" y="1191"/>
                </a:cubicBezTo>
                <a:cubicBezTo>
                  <a:pt x="9442" y="1191"/>
                  <a:pt x="8728" y="2548"/>
                  <a:pt x="8728" y="2548"/>
                </a:cubicBezTo>
                <a:cubicBezTo>
                  <a:pt x="8728" y="2548"/>
                  <a:pt x="8406" y="0"/>
                  <a:pt x="61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8"/>
          <p:cNvSpPr/>
          <p:nvPr/>
        </p:nvSpPr>
        <p:spPr>
          <a:xfrm flipH="1">
            <a:off x="-225" y="2636729"/>
            <a:ext cx="444397" cy="227396"/>
          </a:xfrm>
          <a:custGeom>
            <a:avLst/>
            <a:gdLst/>
            <a:ahLst/>
            <a:cxnLst/>
            <a:rect l="l" t="t" r="r" b="b"/>
            <a:pathLst>
              <a:path w="13895" h="7110" extrusionOk="0">
                <a:moveTo>
                  <a:pt x="12720" y="0"/>
                </a:moveTo>
                <a:cubicBezTo>
                  <a:pt x="12687" y="0"/>
                  <a:pt x="12654" y="1"/>
                  <a:pt x="12621" y="2"/>
                </a:cubicBezTo>
                <a:cubicBezTo>
                  <a:pt x="8097" y="2"/>
                  <a:pt x="7763" y="5657"/>
                  <a:pt x="7763" y="5657"/>
                </a:cubicBezTo>
                <a:cubicBezTo>
                  <a:pt x="7763" y="5657"/>
                  <a:pt x="6632" y="3466"/>
                  <a:pt x="3644" y="3466"/>
                </a:cubicBezTo>
                <a:cubicBezTo>
                  <a:pt x="655" y="3466"/>
                  <a:pt x="0" y="7110"/>
                  <a:pt x="0" y="7110"/>
                </a:cubicBezTo>
                <a:lnTo>
                  <a:pt x="13895" y="7026"/>
                </a:lnTo>
                <a:lnTo>
                  <a:pt x="13895" y="156"/>
                </a:lnTo>
                <a:cubicBezTo>
                  <a:pt x="13542" y="68"/>
                  <a:pt x="13138" y="0"/>
                  <a:pt x="127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8"/>
          <p:cNvSpPr txBox="1">
            <a:spLocks noGrp="1"/>
          </p:cNvSpPr>
          <p:nvPr>
            <p:ph type="title"/>
          </p:nvPr>
        </p:nvSpPr>
        <p:spPr>
          <a:xfrm>
            <a:off x="777450" y="3667575"/>
            <a:ext cx="4077300" cy="450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92" name="Google Shape;192;p18"/>
          <p:cNvSpPr txBox="1">
            <a:spLocks noGrp="1"/>
          </p:cNvSpPr>
          <p:nvPr>
            <p:ph type="subTitle" idx="1"/>
          </p:nvPr>
        </p:nvSpPr>
        <p:spPr>
          <a:xfrm>
            <a:off x="777450" y="1106925"/>
            <a:ext cx="4077300" cy="2280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7">
  <p:cSld name="CUSTOM_18">
    <p:spTree>
      <p:nvGrpSpPr>
        <p:cNvPr id="1" name="Shape 252"/>
        <p:cNvGrpSpPr/>
        <p:nvPr/>
      </p:nvGrpSpPr>
      <p:grpSpPr>
        <a:xfrm>
          <a:off x="0" y="0"/>
          <a:ext cx="0" cy="0"/>
          <a:chOff x="0" y="0"/>
          <a:chExt cx="0" cy="0"/>
        </a:xfrm>
      </p:grpSpPr>
      <p:sp>
        <p:nvSpPr>
          <p:cNvPr id="253" name="Google Shape;253;p25"/>
          <p:cNvSpPr txBox="1">
            <a:spLocks noGrp="1"/>
          </p:cNvSpPr>
          <p:nvPr>
            <p:ph type="body" idx="1"/>
          </p:nvPr>
        </p:nvSpPr>
        <p:spPr>
          <a:xfrm>
            <a:off x="4797150" y="2195775"/>
            <a:ext cx="3579300" cy="2544300"/>
          </a:xfrm>
          <a:prstGeom prst="rect">
            <a:avLst/>
          </a:prstGeom>
        </p:spPr>
        <p:txBody>
          <a:bodyPr spcFirstLastPara="1" wrap="square" lIns="91425" tIns="91425" rIns="91425" bIns="91425" anchor="ctr" anchorCtr="0">
            <a:noAutofit/>
          </a:bodyPr>
          <a:lstStyle>
            <a:lvl1pPr marL="457200" lvl="0" indent="-292100" rtl="0">
              <a:lnSpc>
                <a:spcPct val="100000"/>
              </a:lnSpc>
              <a:spcBef>
                <a:spcPts val="0"/>
              </a:spcBef>
              <a:spcAft>
                <a:spcPts val="0"/>
              </a:spcAft>
              <a:buSzPts val="1000"/>
              <a:buChar char="●"/>
              <a:defRPr>
                <a:solidFill>
                  <a:srgbClr val="434343"/>
                </a:solidFill>
              </a:defRPr>
            </a:lvl1pPr>
            <a:lvl2pPr marL="914400" lvl="1" indent="-317500" rtl="0">
              <a:lnSpc>
                <a:spcPct val="115000"/>
              </a:lnSpc>
              <a:spcBef>
                <a:spcPts val="1000"/>
              </a:spcBef>
              <a:spcAft>
                <a:spcPts val="0"/>
              </a:spcAft>
              <a:buSzPts val="1400"/>
              <a:buChar char="○"/>
              <a:defRPr>
                <a:solidFill>
                  <a:srgbClr val="434343"/>
                </a:solidFill>
              </a:defRPr>
            </a:lvl2pPr>
            <a:lvl3pPr marL="1371600" lvl="2" indent="-317500" rtl="0">
              <a:lnSpc>
                <a:spcPct val="115000"/>
              </a:lnSpc>
              <a:spcBef>
                <a:spcPts val="1600"/>
              </a:spcBef>
              <a:spcAft>
                <a:spcPts val="0"/>
              </a:spcAft>
              <a:buSzPts val="1400"/>
              <a:buChar char="■"/>
              <a:defRPr>
                <a:solidFill>
                  <a:srgbClr val="434343"/>
                </a:solidFill>
              </a:defRPr>
            </a:lvl3pPr>
            <a:lvl4pPr marL="1828800" lvl="3" indent="-317500" rtl="0">
              <a:lnSpc>
                <a:spcPct val="115000"/>
              </a:lnSpc>
              <a:spcBef>
                <a:spcPts val="1600"/>
              </a:spcBef>
              <a:spcAft>
                <a:spcPts val="0"/>
              </a:spcAft>
              <a:buSzPts val="1400"/>
              <a:buChar char="●"/>
              <a:defRPr>
                <a:solidFill>
                  <a:srgbClr val="434343"/>
                </a:solidFill>
              </a:defRPr>
            </a:lvl4pPr>
            <a:lvl5pPr marL="2286000" lvl="4" indent="-317500" rtl="0">
              <a:lnSpc>
                <a:spcPct val="115000"/>
              </a:lnSpc>
              <a:spcBef>
                <a:spcPts val="1600"/>
              </a:spcBef>
              <a:spcAft>
                <a:spcPts val="0"/>
              </a:spcAft>
              <a:buSzPts val="1400"/>
              <a:buChar char="○"/>
              <a:defRPr>
                <a:solidFill>
                  <a:srgbClr val="434343"/>
                </a:solidFill>
              </a:defRPr>
            </a:lvl5pPr>
            <a:lvl6pPr marL="2743200" lvl="5" indent="-317500" rtl="0">
              <a:lnSpc>
                <a:spcPct val="115000"/>
              </a:lnSpc>
              <a:spcBef>
                <a:spcPts val="1600"/>
              </a:spcBef>
              <a:spcAft>
                <a:spcPts val="0"/>
              </a:spcAft>
              <a:buSzPts val="1400"/>
              <a:buChar char="■"/>
              <a:defRPr>
                <a:solidFill>
                  <a:srgbClr val="434343"/>
                </a:solidFill>
              </a:defRPr>
            </a:lvl6pPr>
            <a:lvl7pPr marL="3200400" lvl="6" indent="-317500" rtl="0">
              <a:lnSpc>
                <a:spcPct val="115000"/>
              </a:lnSpc>
              <a:spcBef>
                <a:spcPts val="1600"/>
              </a:spcBef>
              <a:spcAft>
                <a:spcPts val="0"/>
              </a:spcAft>
              <a:buSzPts val="1400"/>
              <a:buChar char="●"/>
              <a:defRPr>
                <a:solidFill>
                  <a:srgbClr val="434343"/>
                </a:solidFill>
              </a:defRPr>
            </a:lvl7pPr>
            <a:lvl8pPr marL="3657600" lvl="7" indent="-317500" rtl="0">
              <a:lnSpc>
                <a:spcPct val="115000"/>
              </a:lnSpc>
              <a:spcBef>
                <a:spcPts val="1600"/>
              </a:spcBef>
              <a:spcAft>
                <a:spcPts val="0"/>
              </a:spcAft>
              <a:buSzPts val="1400"/>
              <a:buChar char="○"/>
              <a:defRPr>
                <a:solidFill>
                  <a:srgbClr val="434343"/>
                </a:solidFill>
              </a:defRPr>
            </a:lvl8pPr>
            <a:lvl9pPr marL="4114800" lvl="8" indent="-317500" rtl="0">
              <a:lnSpc>
                <a:spcPct val="115000"/>
              </a:lnSpc>
              <a:spcBef>
                <a:spcPts val="1600"/>
              </a:spcBef>
              <a:spcAft>
                <a:spcPts val="1600"/>
              </a:spcAft>
              <a:buSzPts val="1400"/>
              <a:buChar char="■"/>
              <a:defRPr>
                <a:solidFill>
                  <a:srgbClr val="434343"/>
                </a:solidFill>
              </a:defRPr>
            </a:lvl9pPr>
          </a:lstStyle>
          <a:p>
            <a:endParaRPr/>
          </a:p>
        </p:txBody>
      </p:sp>
      <p:sp>
        <p:nvSpPr>
          <p:cNvPr id="254" name="Google Shape;254;p25"/>
          <p:cNvSpPr txBox="1">
            <a:spLocks noGrp="1"/>
          </p:cNvSpPr>
          <p:nvPr>
            <p:ph type="title"/>
          </p:nvPr>
        </p:nvSpPr>
        <p:spPr>
          <a:xfrm>
            <a:off x="4797150" y="1522200"/>
            <a:ext cx="3579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5" name="Google Shape;255;p25"/>
          <p:cNvSpPr/>
          <p:nvPr/>
        </p:nvSpPr>
        <p:spPr>
          <a:xfrm>
            <a:off x="3102476" y="1283938"/>
            <a:ext cx="1263117" cy="282565"/>
          </a:xfrm>
          <a:custGeom>
            <a:avLst/>
            <a:gdLst/>
            <a:ahLst/>
            <a:cxnLst/>
            <a:rect l="l" t="t" r="r" b="b"/>
            <a:pathLst>
              <a:path w="39494" h="8835" extrusionOk="0">
                <a:moveTo>
                  <a:pt x="18443" y="0"/>
                </a:moveTo>
                <a:cubicBezTo>
                  <a:pt x="13800" y="0"/>
                  <a:pt x="11311" y="5120"/>
                  <a:pt x="11311" y="5120"/>
                </a:cubicBezTo>
                <a:cubicBezTo>
                  <a:pt x="11311" y="5120"/>
                  <a:pt x="10371" y="3572"/>
                  <a:pt x="8823" y="3572"/>
                </a:cubicBezTo>
                <a:cubicBezTo>
                  <a:pt x="7275" y="3572"/>
                  <a:pt x="6037" y="7751"/>
                  <a:pt x="6037" y="7751"/>
                </a:cubicBezTo>
                <a:cubicBezTo>
                  <a:pt x="6037" y="7751"/>
                  <a:pt x="5561" y="5572"/>
                  <a:pt x="3560" y="5572"/>
                </a:cubicBezTo>
                <a:cubicBezTo>
                  <a:pt x="1548" y="5572"/>
                  <a:pt x="0" y="8525"/>
                  <a:pt x="0" y="8525"/>
                </a:cubicBezTo>
                <a:lnTo>
                  <a:pt x="39493" y="8834"/>
                </a:lnTo>
                <a:cubicBezTo>
                  <a:pt x="39493" y="8834"/>
                  <a:pt x="39327" y="2869"/>
                  <a:pt x="34612" y="2869"/>
                </a:cubicBezTo>
                <a:cubicBezTo>
                  <a:pt x="29897" y="2869"/>
                  <a:pt x="30052" y="7441"/>
                  <a:pt x="30052" y="7441"/>
                </a:cubicBezTo>
                <a:cubicBezTo>
                  <a:pt x="30052" y="7441"/>
                  <a:pt x="29587" y="4798"/>
                  <a:pt x="28040" y="4798"/>
                </a:cubicBezTo>
                <a:cubicBezTo>
                  <a:pt x="26492" y="4798"/>
                  <a:pt x="24944" y="7120"/>
                  <a:pt x="24944" y="7120"/>
                </a:cubicBezTo>
                <a:cubicBezTo>
                  <a:pt x="24944" y="7120"/>
                  <a:pt x="23087" y="0"/>
                  <a:pt x="184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5"/>
          <p:cNvSpPr/>
          <p:nvPr/>
        </p:nvSpPr>
        <p:spPr>
          <a:xfrm>
            <a:off x="6137410" y="3609756"/>
            <a:ext cx="1954646" cy="436798"/>
          </a:xfrm>
          <a:custGeom>
            <a:avLst/>
            <a:gdLst/>
            <a:ahLst/>
            <a:cxnLst/>
            <a:rect l="l" t="t" r="r" b="b"/>
            <a:pathLst>
              <a:path w="23289" h="5204" extrusionOk="0">
                <a:moveTo>
                  <a:pt x="10871" y="1"/>
                </a:moveTo>
                <a:cubicBezTo>
                  <a:pt x="8120" y="1"/>
                  <a:pt x="6668" y="3025"/>
                  <a:pt x="6668" y="3025"/>
                </a:cubicBezTo>
                <a:cubicBezTo>
                  <a:pt x="6668" y="3025"/>
                  <a:pt x="6132" y="2120"/>
                  <a:pt x="5215" y="2120"/>
                </a:cubicBezTo>
                <a:cubicBezTo>
                  <a:pt x="4287" y="2120"/>
                  <a:pt x="3560" y="4585"/>
                  <a:pt x="3560" y="4585"/>
                </a:cubicBezTo>
                <a:cubicBezTo>
                  <a:pt x="3560" y="4585"/>
                  <a:pt x="3287" y="3311"/>
                  <a:pt x="2096" y="3311"/>
                </a:cubicBezTo>
                <a:cubicBezTo>
                  <a:pt x="905" y="3311"/>
                  <a:pt x="0" y="5049"/>
                  <a:pt x="0" y="5049"/>
                </a:cubicBezTo>
                <a:lnTo>
                  <a:pt x="23289" y="5204"/>
                </a:lnTo>
                <a:cubicBezTo>
                  <a:pt x="23289" y="5204"/>
                  <a:pt x="23206" y="1691"/>
                  <a:pt x="20420" y="1691"/>
                </a:cubicBezTo>
                <a:cubicBezTo>
                  <a:pt x="17634" y="1691"/>
                  <a:pt x="17729" y="4382"/>
                  <a:pt x="17729" y="4382"/>
                </a:cubicBezTo>
                <a:cubicBezTo>
                  <a:pt x="17729" y="4382"/>
                  <a:pt x="17455" y="2834"/>
                  <a:pt x="16538" y="2834"/>
                </a:cubicBezTo>
                <a:cubicBezTo>
                  <a:pt x="15609" y="2834"/>
                  <a:pt x="14705" y="4204"/>
                  <a:pt x="14705" y="4204"/>
                </a:cubicBezTo>
                <a:cubicBezTo>
                  <a:pt x="14705" y="4204"/>
                  <a:pt x="13609" y="1"/>
                  <a:pt x="108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5"/>
          <p:cNvSpPr/>
          <p:nvPr/>
        </p:nvSpPr>
        <p:spPr>
          <a:xfrm>
            <a:off x="7005083" y="1206830"/>
            <a:ext cx="1519085" cy="436802"/>
          </a:xfrm>
          <a:custGeom>
            <a:avLst/>
            <a:gdLst/>
            <a:ahLst/>
            <a:cxnLst/>
            <a:rect l="l" t="t" r="r" b="b"/>
            <a:pathLst>
              <a:path w="24766" h="7121" extrusionOk="0">
                <a:moveTo>
                  <a:pt x="12621" y="0"/>
                </a:moveTo>
                <a:cubicBezTo>
                  <a:pt x="8096" y="0"/>
                  <a:pt x="7775" y="5656"/>
                  <a:pt x="7775" y="5656"/>
                </a:cubicBezTo>
                <a:cubicBezTo>
                  <a:pt x="7775" y="5656"/>
                  <a:pt x="6644" y="3477"/>
                  <a:pt x="3655" y="3477"/>
                </a:cubicBezTo>
                <a:cubicBezTo>
                  <a:pt x="643" y="3477"/>
                  <a:pt x="0" y="7120"/>
                  <a:pt x="0" y="7120"/>
                </a:cubicBezTo>
                <a:lnTo>
                  <a:pt x="24765" y="6954"/>
                </a:lnTo>
                <a:cubicBezTo>
                  <a:pt x="24765" y="6954"/>
                  <a:pt x="24765" y="2429"/>
                  <a:pt x="22015" y="2429"/>
                </a:cubicBezTo>
                <a:cubicBezTo>
                  <a:pt x="19265" y="2429"/>
                  <a:pt x="17800" y="5180"/>
                  <a:pt x="17800" y="5180"/>
                </a:cubicBezTo>
                <a:cubicBezTo>
                  <a:pt x="17800" y="5180"/>
                  <a:pt x="17145" y="0"/>
                  <a:pt x="126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5"/>
          <p:cNvSpPr/>
          <p:nvPr/>
        </p:nvSpPr>
        <p:spPr>
          <a:xfrm>
            <a:off x="1819535" y="3267857"/>
            <a:ext cx="388811" cy="111971"/>
          </a:xfrm>
          <a:custGeom>
            <a:avLst/>
            <a:gdLst/>
            <a:ahLst/>
            <a:cxnLst/>
            <a:rect l="l" t="t" r="r" b="b"/>
            <a:pathLst>
              <a:path w="12157" h="3501" extrusionOk="0">
                <a:moveTo>
                  <a:pt x="6192" y="0"/>
                </a:moveTo>
                <a:cubicBezTo>
                  <a:pt x="3965" y="0"/>
                  <a:pt x="3810" y="2786"/>
                  <a:pt x="3810" y="2786"/>
                </a:cubicBezTo>
                <a:cubicBezTo>
                  <a:pt x="3810" y="2786"/>
                  <a:pt x="3251" y="1715"/>
                  <a:pt x="1786" y="1715"/>
                </a:cubicBezTo>
                <a:cubicBezTo>
                  <a:pt x="310" y="1715"/>
                  <a:pt x="0" y="3501"/>
                  <a:pt x="0" y="3501"/>
                </a:cubicBezTo>
                <a:lnTo>
                  <a:pt x="12157" y="3406"/>
                </a:lnTo>
                <a:cubicBezTo>
                  <a:pt x="12157" y="3406"/>
                  <a:pt x="12157" y="1191"/>
                  <a:pt x="10799" y="1191"/>
                </a:cubicBezTo>
                <a:cubicBezTo>
                  <a:pt x="9442" y="1191"/>
                  <a:pt x="8728" y="2548"/>
                  <a:pt x="8728" y="2548"/>
                </a:cubicBezTo>
                <a:cubicBezTo>
                  <a:pt x="8728" y="2548"/>
                  <a:pt x="8406" y="0"/>
                  <a:pt x="61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5"/>
          <p:cNvSpPr/>
          <p:nvPr/>
        </p:nvSpPr>
        <p:spPr>
          <a:xfrm>
            <a:off x="8699373" y="2636729"/>
            <a:ext cx="444397" cy="227396"/>
          </a:xfrm>
          <a:custGeom>
            <a:avLst/>
            <a:gdLst/>
            <a:ahLst/>
            <a:cxnLst/>
            <a:rect l="l" t="t" r="r" b="b"/>
            <a:pathLst>
              <a:path w="13895" h="7110" extrusionOk="0">
                <a:moveTo>
                  <a:pt x="12720" y="0"/>
                </a:moveTo>
                <a:cubicBezTo>
                  <a:pt x="12687" y="0"/>
                  <a:pt x="12654" y="1"/>
                  <a:pt x="12621" y="2"/>
                </a:cubicBezTo>
                <a:cubicBezTo>
                  <a:pt x="8097" y="2"/>
                  <a:pt x="7763" y="5657"/>
                  <a:pt x="7763" y="5657"/>
                </a:cubicBezTo>
                <a:cubicBezTo>
                  <a:pt x="7763" y="5657"/>
                  <a:pt x="6632" y="3466"/>
                  <a:pt x="3644" y="3466"/>
                </a:cubicBezTo>
                <a:cubicBezTo>
                  <a:pt x="655" y="3466"/>
                  <a:pt x="0" y="7110"/>
                  <a:pt x="0" y="7110"/>
                </a:cubicBezTo>
                <a:lnTo>
                  <a:pt x="13895" y="7026"/>
                </a:lnTo>
                <a:lnTo>
                  <a:pt x="13895" y="156"/>
                </a:lnTo>
                <a:cubicBezTo>
                  <a:pt x="13542" y="68"/>
                  <a:pt x="13138" y="0"/>
                  <a:pt x="127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5"/>
          <p:cNvSpPr/>
          <p:nvPr/>
        </p:nvSpPr>
        <p:spPr>
          <a:xfrm>
            <a:off x="8310560" y="333057"/>
            <a:ext cx="388811" cy="111971"/>
          </a:xfrm>
          <a:custGeom>
            <a:avLst/>
            <a:gdLst/>
            <a:ahLst/>
            <a:cxnLst/>
            <a:rect l="l" t="t" r="r" b="b"/>
            <a:pathLst>
              <a:path w="12157" h="3501" extrusionOk="0">
                <a:moveTo>
                  <a:pt x="6192" y="0"/>
                </a:moveTo>
                <a:cubicBezTo>
                  <a:pt x="3965" y="0"/>
                  <a:pt x="3810" y="2786"/>
                  <a:pt x="3810" y="2786"/>
                </a:cubicBezTo>
                <a:cubicBezTo>
                  <a:pt x="3810" y="2786"/>
                  <a:pt x="3251" y="1715"/>
                  <a:pt x="1786" y="1715"/>
                </a:cubicBezTo>
                <a:cubicBezTo>
                  <a:pt x="310" y="1715"/>
                  <a:pt x="0" y="3501"/>
                  <a:pt x="0" y="3501"/>
                </a:cubicBezTo>
                <a:lnTo>
                  <a:pt x="12157" y="3406"/>
                </a:lnTo>
                <a:cubicBezTo>
                  <a:pt x="12157" y="3406"/>
                  <a:pt x="12157" y="1191"/>
                  <a:pt x="10799" y="1191"/>
                </a:cubicBezTo>
                <a:cubicBezTo>
                  <a:pt x="9442" y="1191"/>
                  <a:pt x="8728" y="2548"/>
                  <a:pt x="8728" y="2548"/>
                </a:cubicBezTo>
                <a:cubicBezTo>
                  <a:pt x="8728" y="2548"/>
                  <a:pt x="8406" y="0"/>
                  <a:pt x="61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5"/>
          <p:cNvSpPr/>
          <p:nvPr/>
        </p:nvSpPr>
        <p:spPr>
          <a:xfrm>
            <a:off x="-266849" y="247750"/>
            <a:ext cx="1263117" cy="282565"/>
          </a:xfrm>
          <a:custGeom>
            <a:avLst/>
            <a:gdLst/>
            <a:ahLst/>
            <a:cxnLst/>
            <a:rect l="l" t="t" r="r" b="b"/>
            <a:pathLst>
              <a:path w="39494" h="8835" extrusionOk="0">
                <a:moveTo>
                  <a:pt x="18443" y="0"/>
                </a:moveTo>
                <a:cubicBezTo>
                  <a:pt x="13800" y="0"/>
                  <a:pt x="11311" y="5120"/>
                  <a:pt x="11311" y="5120"/>
                </a:cubicBezTo>
                <a:cubicBezTo>
                  <a:pt x="11311" y="5120"/>
                  <a:pt x="10371" y="3572"/>
                  <a:pt x="8823" y="3572"/>
                </a:cubicBezTo>
                <a:cubicBezTo>
                  <a:pt x="7275" y="3572"/>
                  <a:pt x="6037" y="7751"/>
                  <a:pt x="6037" y="7751"/>
                </a:cubicBezTo>
                <a:cubicBezTo>
                  <a:pt x="6037" y="7751"/>
                  <a:pt x="5561" y="5572"/>
                  <a:pt x="3560" y="5572"/>
                </a:cubicBezTo>
                <a:cubicBezTo>
                  <a:pt x="1548" y="5572"/>
                  <a:pt x="0" y="8525"/>
                  <a:pt x="0" y="8525"/>
                </a:cubicBezTo>
                <a:lnTo>
                  <a:pt x="39493" y="8834"/>
                </a:lnTo>
                <a:cubicBezTo>
                  <a:pt x="39493" y="8834"/>
                  <a:pt x="39327" y="2869"/>
                  <a:pt x="34612" y="2869"/>
                </a:cubicBezTo>
                <a:cubicBezTo>
                  <a:pt x="29897" y="2869"/>
                  <a:pt x="30052" y="7441"/>
                  <a:pt x="30052" y="7441"/>
                </a:cubicBezTo>
                <a:cubicBezTo>
                  <a:pt x="30052" y="7441"/>
                  <a:pt x="29587" y="4798"/>
                  <a:pt x="28040" y="4798"/>
                </a:cubicBezTo>
                <a:cubicBezTo>
                  <a:pt x="26492" y="4798"/>
                  <a:pt x="24944" y="7120"/>
                  <a:pt x="24944" y="7120"/>
                </a:cubicBezTo>
                <a:cubicBezTo>
                  <a:pt x="24944" y="7120"/>
                  <a:pt x="23087" y="0"/>
                  <a:pt x="184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445025"/>
            <a:ext cx="77178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3"/>
              </a:buClr>
              <a:buSzPts val="2800"/>
              <a:buFont typeface="Londrina Solid"/>
              <a:buNone/>
              <a:defRPr sz="2800">
                <a:solidFill>
                  <a:schemeClr val="accent3"/>
                </a:solidFill>
                <a:latin typeface="Londrina Solid"/>
                <a:ea typeface="Londrina Solid"/>
                <a:cs typeface="Londrina Solid"/>
                <a:sym typeface="Londrina Solid"/>
              </a:defRPr>
            </a:lvl1pPr>
            <a:lvl2pPr lvl="1" rtl="0">
              <a:spcBef>
                <a:spcPts val="0"/>
              </a:spcBef>
              <a:spcAft>
                <a:spcPts val="0"/>
              </a:spcAft>
              <a:buClr>
                <a:schemeClr val="accent3"/>
              </a:buClr>
              <a:buSzPts val="2800"/>
              <a:buFont typeface="Londrina Solid"/>
              <a:buNone/>
              <a:defRPr sz="2800">
                <a:solidFill>
                  <a:schemeClr val="accent3"/>
                </a:solidFill>
                <a:latin typeface="Londrina Solid"/>
                <a:ea typeface="Londrina Solid"/>
                <a:cs typeface="Londrina Solid"/>
                <a:sym typeface="Londrina Solid"/>
              </a:defRPr>
            </a:lvl2pPr>
            <a:lvl3pPr lvl="2" rtl="0">
              <a:spcBef>
                <a:spcPts val="0"/>
              </a:spcBef>
              <a:spcAft>
                <a:spcPts val="0"/>
              </a:spcAft>
              <a:buClr>
                <a:schemeClr val="accent3"/>
              </a:buClr>
              <a:buSzPts val="2800"/>
              <a:buFont typeface="Londrina Solid"/>
              <a:buNone/>
              <a:defRPr sz="2800">
                <a:solidFill>
                  <a:schemeClr val="accent3"/>
                </a:solidFill>
                <a:latin typeface="Londrina Solid"/>
                <a:ea typeface="Londrina Solid"/>
                <a:cs typeface="Londrina Solid"/>
                <a:sym typeface="Londrina Solid"/>
              </a:defRPr>
            </a:lvl3pPr>
            <a:lvl4pPr lvl="3" rtl="0">
              <a:spcBef>
                <a:spcPts val="0"/>
              </a:spcBef>
              <a:spcAft>
                <a:spcPts val="0"/>
              </a:spcAft>
              <a:buClr>
                <a:schemeClr val="accent3"/>
              </a:buClr>
              <a:buSzPts val="2800"/>
              <a:buFont typeface="Londrina Solid"/>
              <a:buNone/>
              <a:defRPr sz="2800">
                <a:solidFill>
                  <a:schemeClr val="accent3"/>
                </a:solidFill>
                <a:latin typeface="Londrina Solid"/>
                <a:ea typeface="Londrina Solid"/>
                <a:cs typeface="Londrina Solid"/>
                <a:sym typeface="Londrina Solid"/>
              </a:defRPr>
            </a:lvl4pPr>
            <a:lvl5pPr lvl="4" rtl="0">
              <a:spcBef>
                <a:spcPts val="0"/>
              </a:spcBef>
              <a:spcAft>
                <a:spcPts val="0"/>
              </a:spcAft>
              <a:buClr>
                <a:schemeClr val="accent3"/>
              </a:buClr>
              <a:buSzPts val="2800"/>
              <a:buFont typeface="Londrina Solid"/>
              <a:buNone/>
              <a:defRPr sz="2800">
                <a:solidFill>
                  <a:schemeClr val="accent3"/>
                </a:solidFill>
                <a:latin typeface="Londrina Solid"/>
                <a:ea typeface="Londrina Solid"/>
                <a:cs typeface="Londrina Solid"/>
                <a:sym typeface="Londrina Solid"/>
              </a:defRPr>
            </a:lvl5pPr>
            <a:lvl6pPr lvl="5" rtl="0">
              <a:spcBef>
                <a:spcPts val="0"/>
              </a:spcBef>
              <a:spcAft>
                <a:spcPts val="0"/>
              </a:spcAft>
              <a:buClr>
                <a:schemeClr val="accent3"/>
              </a:buClr>
              <a:buSzPts val="2800"/>
              <a:buFont typeface="Londrina Solid"/>
              <a:buNone/>
              <a:defRPr sz="2800">
                <a:solidFill>
                  <a:schemeClr val="accent3"/>
                </a:solidFill>
                <a:latin typeface="Londrina Solid"/>
                <a:ea typeface="Londrina Solid"/>
                <a:cs typeface="Londrina Solid"/>
                <a:sym typeface="Londrina Solid"/>
              </a:defRPr>
            </a:lvl6pPr>
            <a:lvl7pPr lvl="6" rtl="0">
              <a:spcBef>
                <a:spcPts val="0"/>
              </a:spcBef>
              <a:spcAft>
                <a:spcPts val="0"/>
              </a:spcAft>
              <a:buClr>
                <a:schemeClr val="accent3"/>
              </a:buClr>
              <a:buSzPts val="2800"/>
              <a:buFont typeface="Londrina Solid"/>
              <a:buNone/>
              <a:defRPr sz="2800">
                <a:solidFill>
                  <a:schemeClr val="accent3"/>
                </a:solidFill>
                <a:latin typeface="Londrina Solid"/>
                <a:ea typeface="Londrina Solid"/>
                <a:cs typeface="Londrina Solid"/>
                <a:sym typeface="Londrina Solid"/>
              </a:defRPr>
            </a:lvl7pPr>
            <a:lvl8pPr lvl="7" rtl="0">
              <a:spcBef>
                <a:spcPts val="0"/>
              </a:spcBef>
              <a:spcAft>
                <a:spcPts val="0"/>
              </a:spcAft>
              <a:buClr>
                <a:schemeClr val="accent3"/>
              </a:buClr>
              <a:buSzPts val="2800"/>
              <a:buFont typeface="Londrina Solid"/>
              <a:buNone/>
              <a:defRPr sz="2800">
                <a:solidFill>
                  <a:schemeClr val="accent3"/>
                </a:solidFill>
                <a:latin typeface="Londrina Solid"/>
                <a:ea typeface="Londrina Solid"/>
                <a:cs typeface="Londrina Solid"/>
                <a:sym typeface="Londrina Solid"/>
              </a:defRPr>
            </a:lvl8pPr>
            <a:lvl9pPr lvl="8" rtl="0">
              <a:spcBef>
                <a:spcPts val="0"/>
              </a:spcBef>
              <a:spcAft>
                <a:spcPts val="0"/>
              </a:spcAft>
              <a:buClr>
                <a:schemeClr val="accent3"/>
              </a:buClr>
              <a:buSzPts val="2800"/>
              <a:buFont typeface="Londrina Solid"/>
              <a:buNone/>
              <a:defRPr sz="2800">
                <a:solidFill>
                  <a:schemeClr val="accent3"/>
                </a:solidFill>
                <a:latin typeface="Londrina Solid"/>
                <a:ea typeface="Londrina Solid"/>
                <a:cs typeface="Londrina Solid"/>
                <a:sym typeface="Londrina Solid"/>
              </a:defRPr>
            </a:lvl9pPr>
          </a:lstStyle>
          <a:p>
            <a:endParaRPr/>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1pPr>
            <a:lvl2pPr marL="914400" lvl="1" indent="-3175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2pPr>
            <a:lvl3pPr marL="1371600" lvl="2" indent="-3175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3pPr>
            <a:lvl4pPr marL="1828800" lvl="3" indent="-3175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4pPr>
            <a:lvl5pPr marL="2286000" lvl="4" indent="-3175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5pPr>
            <a:lvl6pPr marL="2743200" lvl="5" indent="-3175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6pPr>
            <a:lvl7pPr marL="3200400" lvl="6" indent="-3175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7pPr>
            <a:lvl8pPr marL="3657600" lvl="7" indent="-3175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8pPr>
            <a:lvl9pPr marL="4114800" lvl="8" indent="-3175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3" r:id="rId4"/>
    <p:sldLayoutId id="2147483658" r:id="rId5"/>
    <p:sldLayoutId id="2147483660" r:id="rId6"/>
    <p:sldLayoutId id="2147483663" r:id="rId7"/>
    <p:sldLayoutId id="2147483664" r:id="rId8"/>
    <p:sldLayoutId id="2147483671" r:id="rId9"/>
    <p:sldLayoutId id="2147483674" r:id="rId10"/>
    <p:sldLayoutId id="2147483681" r:id="rId11"/>
    <p:sldLayoutId id="2147483682"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140.pn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grpSp>
        <p:nvGrpSpPr>
          <p:cNvPr id="426" name="Google Shape;426;p40"/>
          <p:cNvGrpSpPr/>
          <p:nvPr/>
        </p:nvGrpSpPr>
        <p:grpSpPr>
          <a:xfrm>
            <a:off x="4747073" y="4003818"/>
            <a:ext cx="552530" cy="1127613"/>
            <a:chOff x="6016775" y="3529564"/>
            <a:chExt cx="656056" cy="1338889"/>
          </a:xfrm>
        </p:grpSpPr>
        <p:grpSp>
          <p:nvGrpSpPr>
            <p:cNvPr id="427" name="Google Shape;427;p40"/>
            <p:cNvGrpSpPr/>
            <p:nvPr/>
          </p:nvGrpSpPr>
          <p:grpSpPr>
            <a:xfrm>
              <a:off x="6016775" y="3529564"/>
              <a:ext cx="656056" cy="1338889"/>
              <a:chOff x="6016775" y="3332414"/>
              <a:chExt cx="656056" cy="1338889"/>
            </a:xfrm>
          </p:grpSpPr>
          <p:sp>
            <p:nvSpPr>
              <p:cNvPr id="428" name="Google Shape;428;p40"/>
              <p:cNvSpPr/>
              <p:nvPr/>
            </p:nvSpPr>
            <p:spPr>
              <a:xfrm>
                <a:off x="6016775" y="3479341"/>
                <a:ext cx="655539" cy="1191962"/>
              </a:xfrm>
              <a:custGeom>
                <a:avLst/>
                <a:gdLst/>
                <a:ahLst/>
                <a:cxnLst/>
                <a:rect l="l" t="t" r="r" b="b"/>
                <a:pathLst>
                  <a:path w="14848" h="26998" extrusionOk="0">
                    <a:moveTo>
                      <a:pt x="7424" y="0"/>
                    </a:moveTo>
                    <a:cubicBezTo>
                      <a:pt x="4962" y="0"/>
                      <a:pt x="2501" y="30"/>
                      <a:pt x="0" y="89"/>
                    </a:cubicBezTo>
                    <a:cubicBezTo>
                      <a:pt x="334" y="9055"/>
                      <a:pt x="834" y="18020"/>
                      <a:pt x="834" y="26998"/>
                    </a:cubicBezTo>
                    <a:lnTo>
                      <a:pt x="14014" y="26998"/>
                    </a:lnTo>
                    <a:cubicBezTo>
                      <a:pt x="14014" y="18032"/>
                      <a:pt x="14502" y="9055"/>
                      <a:pt x="14848" y="89"/>
                    </a:cubicBezTo>
                    <a:cubicBezTo>
                      <a:pt x="12347" y="30"/>
                      <a:pt x="9886" y="0"/>
                      <a:pt x="74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40"/>
              <p:cNvSpPr/>
              <p:nvPr/>
            </p:nvSpPr>
            <p:spPr>
              <a:xfrm>
                <a:off x="6518747" y="3481151"/>
                <a:ext cx="154084" cy="1190152"/>
              </a:xfrm>
              <a:custGeom>
                <a:avLst/>
                <a:gdLst/>
                <a:ahLst/>
                <a:cxnLst/>
                <a:rect l="l" t="t" r="r" b="b"/>
                <a:pathLst>
                  <a:path w="3490" h="26957" extrusionOk="0">
                    <a:moveTo>
                      <a:pt x="501" y="1"/>
                    </a:moveTo>
                    <a:cubicBezTo>
                      <a:pt x="263" y="9014"/>
                      <a:pt x="1" y="17979"/>
                      <a:pt x="1" y="26957"/>
                    </a:cubicBezTo>
                    <a:lnTo>
                      <a:pt x="2644" y="26957"/>
                    </a:lnTo>
                    <a:cubicBezTo>
                      <a:pt x="2644" y="17991"/>
                      <a:pt x="3132" y="9014"/>
                      <a:pt x="3489" y="60"/>
                    </a:cubicBezTo>
                    <a:cubicBezTo>
                      <a:pt x="2477" y="25"/>
                      <a:pt x="1489" y="13"/>
                      <a:pt x="5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0"/>
              <p:cNvSpPr/>
              <p:nvPr/>
            </p:nvSpPr>
            <p:spPr>
              <a:xfrm>
                <a:off x="6089841" y="3334533"/>
                <a:ext cx="18455" cy="147196"/>
              </a:xfrm>
              <a:custGeom>
                <a:avLst/>
                <a:gdLst/>
                <a:ahLst/>
                <a:cxnLst/>
                <a:rect l="l" t="t" r="r" b="b"/>
                <a:pathLst>
                  <a:path w="418" h="3334" extrusionOk="0">
                    <a:moveTo>
                      <a:pt x="310" y="0"/>
                    </a:moveTo>
                    <a:lnTo>
                      <a:pt x="0" y="12"/>
                    </a:lnTo>
                    <a:cubicBezTo>
                      <a:pt x="36" y="1119"/>
                      <a:pt x="72" y="2238"/>
                      <a:pt x="108" y="3334"/>
                    </a:cubicBezTo>
                    <a:lnTo>
                      <a:pt x="417" y="3322"/>
                    </a:lnTo>
                    <a:cubicBezTo>
                      <a:pt x="370" y="2215"/>
                      <a:pt x="346" y="1107"/>
                      <a:pt x="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0"/>
              <p:cNvSpPr/>
              <p:nvPr/>
            </p:nvSpPr>
            <p:spPr>
              <a:xfrm>
                <a:off x="6212840" y="3332943"/>
                <a:ext cx="16336" cy="147726"/>
              </a:xfrm>
              <a:custGeom>
                <a:avLst/>
                <a:gdLst/>
                <a:ahLst/>
                <a:cxnLst/>
                <a:rect l="l" t="t" r="r" b="b"/>
                <a:pathLst>
                  <a:path w="370" h="3346" extrusionOk="0">
                    <a:moveTo>
                      <a:pt x="322" y="0"/>
                    </a:moveTo>
                    <a:lnTo>
                      <a:pt x="1" y="12"/>
                    </a:lnTo>
                    <a:lnTo>
                      <a:pt x="60" y="3346"/>
                    </a:lnTo>
                    <a:lnTo>
                      <a:pt x="370" y="3334"/>
                    </a:lnTo>
                    <a:lnTo>
                      <a:pt x="32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0"/>
              <p:cNvSpPr/>
              <p:nvPr/>
            </p:nvSpPr>
            <p:spPr>
              <a:xfrm>
                <a:off x="6334779" y="3332414"/>
                <a:ext cx="14790" cy="147240"/>
              </a:xfrm>
              <a:custGeom>
                <a:avLst/>
                <a:gdLst/>
                <a:ahLst/>
                <a:cxnLst/>
                <a:rect l="l" t="t" r="r" b="b"/>
                <a:pathLst>
                  <a:path w="335" h="3335" extrusionOk="0">
                    <a:moveTo>
                      <a:pt x="1" y="0"/>
                    </a:moveTo>
                    <a:lnTo>
                      <a:pt x="13" y="3334"/>
                    </a:lnTo>
                    <a:lnTo>
                      <a:pt x="334" y="3334"/>
                    </a:lnTo>
                    <a:lnTo>
                      <a:pt x="31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40"/>
              <p:cNvSpPr/>
              <p:nvPr/>
            </p:nvSpPr>
            <p:spPr>
              <a:xfrm>
                <a:off x="6455173" y="3332414"/>
                <a:ext cx="16336" cy="147770"/>
              </a:xfrm>
              <a:custGeom>
                <a:avLst/>
                <a:gdLst/>
                <a:ahLst/>
                <a:cxnLst/>
                <a:rect l="l" t="t" r="r" b="b"/>
                <a:pathLst>
                  <a:path w="370" h="3347" extrusionOk="0">
                    <a:moveTo>
                      <a:pt x="60" y="0"/>
                    </a:moveTo>
                    <a:lnTo>
                      <a:pt x="0" y="3334"/>
                    </a:lnTo>
                    <a:lnTo>
                      <a:pt x="322" y="3346"/>
                    </a:lnTo>
                    <a:lnTo>
                      <a:pt x="369" y="12"/>
                    </a:lnTo>
                    <a:lnTo>
                      <a:pt x="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40"/>
              <p:cNvSpPr/>
              <p:nvPr/>
            </p:nvSpPr>
            <p:spPr>
              <a:xfrm>
                <a:off x="6060924" y="3547419"/>
                <a:ext cx="75761" cy="109889"/>
              </a:xfrm>
              <a:custGeom>
                <a:avLst/>
                <a:gdLst/>
                <a:ahLst/>
                <a:cxnLst/>
                <a:rect l="l" t="t" r="r" b="b"/>
                <a:pathLst>
                  <a:path w="1716" h="2489" extrusionOk="0">
                    <a:moveTo>
                      <a:pt x="1656" y="0"/>
                    </a:moveTo>
                    <a:cubicBezTo>
                      <a:pt x="1108" y="12"/>
                      <a:pt x="548" y="12"/>
                      <a:pt x="1" y="36"/>
                    </a:cubicBezTo>
                    <a:lnTo>
                      <a:pt x="96" y="2488"/>
                    </a:lnTo>
                    <a:cubicBezTo>
                      <a:pt x="632" y="2488"/>
                      <a:pt x="1179" y="2477"/>
                      <a:pt x="1715" y="2477"/>
                    </a:cubicBezTo>
                    <a:cubicBezTo>
                      <a:pt x="1703" y="1655"/>
                      <a:pt x="1667" y="833"/>
                      <a:pt x="16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40"/>
              <p:cNvSpPr/>
              <p:nvPr/>
            </p:nvSpPr>
            <p:spPr>
              <a:xfrm>
                <a:off x="6082468" y="3547419"/>
                <a:ext cx="54216" cy="109889"/>
              </a:xfrm>
              <a:custGeom>
                <a:avLst/>
                <a:gdLst/>
                <a:ahLst/>
                <a:cxnLst/>
                <a:rect l="l" t="t" r="r" b="b"/>
                <a:pathLst>
                  <a:path w="1228" h="2489" extrusionOk="0">
                    <a:moveTo>
                      <a:pt x="1156" y="0"/>
                    </a:moveTo>
                    <a:cubicBezTo>
                      <a:pt x="763" y="0"/>
                      <a:pt x="394" y="12"/>
                      <a:pt x="1" y="12"/>
                    </a:cubicBezTo>
                    <a:cubicBezTo>
                      <a:pt x="36" y="845"/>
                      <a:pt x="60" y="1667"/>
                      <a:pt x="96" y="2488"/>
                    </a:cubicBezTo>
                    <a:cubicBezTo>
                      <a:pt x="465" y="2488"/>
                      <a:pt x="858" y="2477"/>
                      <a:pt x="1227" y="2477"/>
                    </a:cubicBezTo>
                    <a:cubicBezTo>
                      <a:pt x="1215" y="1655"/>
                      <a:pt x="1179" y="833"/>
                      <a:pt x="1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40"/>
              <p:cNvSpPr/>
              <p:nvPr/>
            </p:nvSpPr>
            <p:spPr>
              <a:xfrm>
                <a:off x="6186042" y="3546889"/>
                <a:ext cx="73642" cy="109889"/>
              </a:xfrm>
              <a:custGeom>
                <a:avLst/>
                <a:gdLst/>
                <a:ahLst/>
                <a:cxnLst/>
                <a:rect l="l" t="t" r="r" b="b"/>
                <a:pathLst>
                  <a:path w="1668" h="2489" extrusionOk="0">
                    <a:moveTo>
                      <a:pt x="1631" y="0"/>
                    </a:moveTo>
                    <a:cubicBezTo>
                      <a:pt x="1084" y="0"/>
                      <a:pt x="548" y="12"/>
                      <a:pt x="0" y="12"/>
                    </a:cubicBezTo>
                    <a:cubicBezTo>
                      <a:pt x="24" y="834"/>
                      <a:pt x="36" y="1667"/>
                      <a:pt x="60" y="2489"/>
                    </a:cubicBezTo>
                    <a:cubicBezTo>
                      <a:pt x="596" y="2465"/>
                      <a:pt x="1131" y="2465"/>
                      <a:pt x="1667" y="2465"/>
                    </a:cubicBezTo>
                    <a:cubicBezTo>
                      <a:pt x="1643" y="1655"/>
                      <a:pt x="1643" y="822"/>
                      <a:pt x="16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40"/>
              <p:cNvSpPr/>
              <p:nvPr/>
            </p:nvSpPr>
            <p:spPr>
              <a:xfrm>
                <a:off x="6208116" y="3546360"/>
                <a:ext cx="51567" cy="109360"/>
              </a:xfrm>
              <a:custGeom>
                <a:avLst/>
                <a:gdLst/>
                <a:ahLst/>
                <a:cxnLst/>
                <a:rect l="l" t="t" r="r" b="b"/>
                <a:pathLst>
                  <a:path w="1168" h="2477" extrusionOk="0">
                    <a:moveTo>
                      <a:pt x="1131" y="0"/>
                    </a:moveTo>
                    <a:cubicBezTo>
                      <a:pt x="762" y="12"/>
                      <a:pt x="369" y="12"/>
                      <a:pt x="0" y="12"/>
                    </a:cubicBezTo>
                    <a:cubicBezTo>
                      <a:pt x="12" y="834"/>
                      <a:pt x="36" y="1667"/>
                      <a:pt x="48" y="2477"/>
                    </a:cubicBezTo>
                    <a:lnTo>
                      <a:pt x="1167" y="2477"/>
                    </a:lnTo>
                    <a:cubicBezTo>
                      <a:pt x="1143" y="1667"/>
                      <a:pt x="1143" y="834"/>
                      <a:pt x="11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0"/>
              <p:cNvSpPr/>
              <p:nvPr/>
            </p:nvSpPr>
            <p:spPr>
              <a:xfrm>
                <a:off x="6310100" y="3546889"/>
                <a:ext cx="71523" cy="108830"/>
              </a:xfrm>
              <a:custGeom>
                <a:avLst/>
                <a:gdLst/>
                <a:ahLst/>
                <a:cxnLst/>
                <a:rect l="l" t="t" r="r" b="b"/>
                <a:pathLst>
                  <a:path w="1620" h="2465" extrusionOk="0">
                    <a:moveTo>
                      <a:pt x="0" y="0"/>
                    </a:moveTo>
                    <a:cubicBezTo>
                      <a:pt x="0" y="822"/>
                      <a:pt x="12" y="1655"/>
                      <a:pt x="12" y="2465"/>
                    </a:cubicBezTo>
                    <a:lnTo>
                      <a:pt x="1619" y="2465"/>
                    </a:lnTo>
                    <a:lnTo>
                      <a:pt x="16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40"/>
              <p:cNvSpPr/>
              <p:nvPr/>
            </p:nvSpPr>
            <p:spPr>
              <a:xfrm>
                <a:off x="6332174" y="3546889"/>
                <a:ext cx="49978" cy="108830"/>
              </a:xfrm>
              <a:custGeom>
                <a:avLst/>
                <a:gdLst/>
                <a:ahLst/>
                <a:cxnLst/>
                <a:rect l="l" t="t" r="r" b="b"/>
                <a:pathLst>
                  <a:path w="1132" h="2465" extrusionOk="0">
                    <a:moveTo>
                      <a:pt x="0" y="0"/>
                    </a:moveTo>
                    <a:lnTo>
                      <a:pt x="0" y="2465"/>
                    </a:lnTo>
                    <a:lnTo>
                      <a:pt x="1119" y="2465"/>
                    </a:lnTo>
                    <a:cubicBezTo>
                      <a:pt x="1119" y="1631"/>
                      <a:pt x="1119" y="822"/>
                      <a:pt x="11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40"/>
              <p:cNvSpPr/>
              <p:nvPr/>
            </p:nvSpPr>
            <p:spPr>
              <a:xfrm>
                <a:off x="6067767" y="3722426"/>
                <a:ext cx="74172" cy="108874"/>
              </a:xfrm>
              <a:custGeom>
                <a:avLst/>
                <a:gdLst/>
                <a:ahLst/>
                <a:cxnLst/>
                <a:rect l="l" t="t" r="r" b="b"/>
                <a:pathLst>
                  <a:path w="1680" h="2466" extrusionOk="0">
                    <a:moveTo>
                      <a:pt x="1620" y="1"/>
                    </a:moveTo>
                    <a:cubicBezTo>
                      <a:pt x="1084" y="1"/>
                      <a:pt x="536" y="13"/>
                      <a:pt x="0" y="13"/>
                    </a:cubicBezTo>
                    <a:lnTo>
                      <a:pt x="84" y="2465"/>
                    </a:lnTo>
                    <a:cubicBezTo>
                      <a:pt x="620" y="2453"/>
                      <a:pt x="1143" y="2453"/>
                      <a:pt x="1679" y="2453"/>
                    </a:cubicBezTo>
                    <a:cubicBezTo>
                      <a:pt x="1643" y="1620"/>
                      <a:pt x="1632" y="799"/>
                      <a:pt x="16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40"/>
              <p:cNvSpPr/>
              <p:nvPr/>
            </p:nvSpPr>
            <p:spPr>
              <a:xfrm>
                <a:off x="6089312" y="3721366"/>
                <a:ext cx="52627" cy="109404"/>
              </a:xfrm>
              <a:custGeom>
                <a:avLst/>
                <a:gdLst/>
                <a:ahLst/>
                <a:cxnLst/>
                <a:rect l="l" t="t" r="r" b="b"/>
                <a:pathLst>
                  <a:path w="1192" h="2478" extrusionOk="0">
                    <a:moveTo>
                      <a:pt x="1120" y="1"/>
                    </a:moveTo>
                    <a:cubicBezTo>
                      <a:pt x="739" y="25"/>
                      <a:pt x="370" y="25"/>
                      <a:pt x="1" y="25"/>
                    </a:cubicBezTo>
                    <a:lnTo>
                      <a:pt x="84" y="2477"/>
                    </a:lnTo>
                    <a:lnTo>
                      <a:pt x="1191" y="2477"/>
                    </a:lnTo>
                    <a:cubicBezTo>
                      <a:pt x="1155" y="1644"/>
                      <a:pt x="1144" y="823"/>
                      <a:pt x="11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40"/>
              <p:cNvSpPr/>
              <p:nvPr/>
            </p:nvSpPr>
            <p:spPr>
              <a:xfrm>
                <a:off x="6189706" y="3720351"/>
                <a:ext cx="71523" cy="109889"/>
              </a:xfrm>
              <a:custGeom>
                <a:avLst/>
                <a:gdLst/>
                <a:ahLst/>
                <a:cxnLst/>
                <a:rect l="l" t="t" r="r" b="b"/>
                <a:pathLst>
                  <a:path w="1620" h="2489" extrusionOk="0">
                    <a:moveTo>
                      <a:pt x="1596" y="0"/>
                    </a:moveTo>
                    <a:cubicBezTo>
                      <a:pt x="1072" y="12"/>
                      <a:pt x="536" y="12"/>
                      <a:pt x="1" y="12"/>
                    </a:cubicBezTo>
                    <a:cubicBezTo>
                      <a:pt x="13" y="846"/>
                      <a:pt x="24" y="1667"/>
                      <a:pt x="48" y="2489"/>
                    </a:cubicBezTo>
                    <a:lnTo>
                      <a:pt x="1620" y="2489"/>
                    </a:lnTo>
                    <a:cubicBezTo>
                      <a:pt x="1620" y="1667"/>
                      <a:pt x="1608" y="834"/>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40"/>
              <p:cNvSpPr/>
              <p:nvPr/>
            </p:nvSpPr>
            <p:spPr>
              <a:xfrm>
                <a:off x="6211251" y="3720880"/>
                <a:ext cx="49978" cy="109360"/>
              </a:xfrm>
              <a:custGeom>
                <a:avLst/>
                <a:gdLst/>
                <a:ahLst/>
                <a:cxnLst/>
                <a:rect l="l" t="t" r="r" b="b"/>
                <a:pathLst>
                  <a:path w="1132" h="2477" extrusionOk="0">
                    <a:moveTo>
                      <a:pt x="1" y="0"/>
                    </a:moveTo>
                    <a:cubicBezTo>
                      <a:pt x="25" y="834"/>
                      <a:pt x="37" y="1655"/>
                      <a:pt x="48" y="2477"/>
                    </a:cubicBezTo>
                    <a:lnTo>
                      <a:pt x="1132" y="2477"/>
                    </a:lnTo>
                    <a:cubicBezTo>
                      <a:pt x="1132" y="1655"/>
                      <a:pt x="1120" y="822"/>
                      <a:pt x="11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40"/>
              <p:cNvSpPr/>
              <p:nvPr/>
            </p:nvSpPr>
            <p:spPr>
              <a:xfrm>
                <a:off x="6310630" y="3720880"/>
                <a:ext cx="70463" cy="109360"/>
              </a:xfrm>
              <a:custGeom>
                <a:avLst/>
                <a:gdLst/>
                <a:ahLst/>
                <a:cxnLst/>
                <a:rect l="l" t="t" r="r" b="b"/>
                <a:pathLst>
                  <a:path w="1596" h="2477" extrusionOk="0">
                    <a:moveTo>
                      <a:pt x="0" y="0"/>
                    </a:moveTo>
                    <a:cubicBezTo>
                      <a:pt x="12" y="822"/>
                      <a:pt x="12" y="1655"/>
                      <a:pt x="12" y="2477"/>
                    </a:cubicBezTo>
                    <a:lnTo>
                      <a:pt x="1584" y="2477"/>
                    </a:lnTo>
                    <a:cubicBezTo>
                      <a:pt x="1596" y="1643"/>
                      <a:pt x="1596" y="822"/>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40"/>
              <p:cNvSpPr/>
              <p:nvPr/>
            </p:nvSpPr>
            <p:spPr>
              <a:xfrm>
                <a:off x="6332174" y="3720880"/>
                <a:ext cx="48918" cy="109360"/>
              </a:xfrm>
              <a:custGeom>
                <a:avLst/>
                <a:gdLst/>
                <a:ahLst/>
                <a:cxnLst/>
                <a:rect l="l" t="t" r="r" b="b"/>
                <a:pathLst>
                  <a:path w="1108" h="2477" extrusionOk="0">
                    <a:moveTo>
                      <a:pt x="0" y="0"/>
                    </a:moveTo>
                    <a:lnTo>
                      <a:pt x="0" y="2477"/>
                    </a:lnTo>
                    <a:lnTo>
                      <a:pt x="1096" y="2477"/>
                    </a:lnTo>
                    <a:cubicBezTo>
                      <a:pt x="1108" y="1643"/>
                      <a:pt x="1108" y="822"/>
                      <a:pt x="11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40"/>
              <p:cNvSpPr/>
              <p:nvPr/>
            </p:nvSpPr>
            <p:spPr>
              <a:xfrm>
                <a:off x="6073021" y="3894871"/>
                <a:ext cx="72583" cy="109360"/>
              </a:xfrm>
              <a:custGeom>
                <a:avLst/>
                <a:gdLst/>
                <a:ahLst/>
                <a:cxnLst/>
                <a:rect l="l" t="t" r="r" b="b"/>
                <a:pathLst>
                  <a:path w="1644" h="2477" extrusionOk="0">
                    <a:moveTo>
                      <a:pt x="1572" y="0"/>
                    </a:moveTo>
                    <a:cubicBezTo>
                      <a:pt x="1048" y="24"/>
                      <a:pt x="536" y="24"/>
                      <a:pt x="0" y="24"/>
                    </a:cubicBezTo>
                    <a:lnTo>
                      <a:pt x="84" y="2477"/>
                    </a:lnTo>
                    <a:lnTo>
                      <a:pt x="1644" y="2477"/>
                    </a:lnTo>
                    <a:cubicBezTo>
                      <a:pt x="1632" y="1655"/>
                      <a:pt x="1620" y="822"/>
                      <a:pt x="15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40"/>
              <p:cNvSpPr/>
              <p:nvPr/>
            </p:nvSpPr>
            <p:spPr>
              <a:xfrm>
                <a:off x="6094565" y="3895887"/>
                <a:ext cx="51037" cy="108344"/>
              </a:xfrm>
              <a:custGeom>
                <a:avLst/>
                <a:gdLst/>
                <a:ahLst/>
                <a:cxnLst/>
                <a:rect l="l" t="t" r="r" b="b"/>
                <a:pathLst>
                  <a:path w="1156" h="2454" extrusionOk="0">
                    <a:moveTo>
                      <a:pt x="1" y="1"/>
                    </a:moveTo>
                    <a:cubicBezTo>
                      <a:pt x="24" y="810"/>
                      <a:pt x="48" y="1632"/>
                      <a:pt x="72" y="2454"/>
                    </a:cubicBezTo>
                    <a:lnTo>
                      <a:pt x="1156" y="2454"/>
                    </a:lnTo>
                    <a:cubicBezTo>
                      <a:pt x="1144" y="1632"/>
                      <a:pt x="1132" y="799"/>
                      <a:pt x="10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0"/>
              <p:cNvSpPr/>
              <p:nvPr/>
            </p:nvSpPr>
            <p:spPr>
              <a:xfrm>
                <a:off x="6193900" y="3894342"/>
                <a:ext cx="69448" cy="109360"/>
              </a:xfrm>
              <a:custGeom>
                <a:avLst/>
                <a:gdLst/>
                <a:ahLst/>
                <a:cxnLst/>
                <a:rect l="l" t="t" r="r" b="b"/>
                <a:pathLst>
                  <a:path w="1573" h="2477" extrusionOk="0">
                    <a:moveTo>
                      <a:pt x="1" y="0"/>
                    </a:moveTo>
                    <a:cubicBezTo>
                      <a:pt x="13" y="834"/>
                      <a:pt x="25" y="1655"/>
                      <a:pt x="37" y="2477"/>
                    </a:cubicBezTo>
                    <a:lnTo>
                      <a:pt x="1573" y="2477"/>
                    </a:lnTo>
                    <a:cubicBezTo>
                      <a:pt x="1561" y="1655"/>
                      <a:pt x="1561" y="834"/>
                      <a:pt x="15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0"/>
              <p:cNvSpPr/>
              <p:nvPr/>
            </p:nvSpPr>
            <p:spPr>
              <a:xfrm>
                <a:off x="6213900" y="3894342"/>
                <a:ext cx="49448" cy="109360"/>
              </a:xfrm>
              <a:custGeom>
                <a:avLst/>
                <a:gdLst/>
                <a:ahLst/>
                <a:cxnLst/>
                <a:rect l="l" t="t" r="r" b="b"/>
                <a:pathLst>
                  <a:path w="1120" h="2477" extrusionOk="0">
                    <a:moveTo>
                      <a:pt x="0" y="0"/>
                    </a:moveTo>
                    <a:cubicBezTo>
                      <a:pt x="24" y="834"/>
                      <a:pt x="36" y="1655"/>
                      <a:pt x="48" y="2477"/>
                    </a:cubicBezTo>
                    <a:lnTo>
                      <a:pt x="1120" y="2477"/>
                    </a:lnTo>
                    <a:cubicBezTo>
                      <a:pt x="1108" y="1655"/>
                      <a:pt x="1108" y="834"/>
                      <a:pt x="10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0" name="Google Shape;450;p40"/>
            <p:cNvSpPr/>
            <p:nvPr/>
          </p:nvSpPr>
          <p:spPr>
            <a:xfrm>
              <a:off x="6079334" y="4069348"/>
              <a:ext cx="70463" cy="108344"/>
            </a:xfrm>
            <a:custGeom>
              <a:avLst/>
              <a:gdLst/>
              <a:ahLst/>
              <a:cxnLst/>
              <a:rect l="l" t="t" r="r" b="b"/>
              <a:pathLst>
                <a:path w="1596" h="2454" extrusionOk="0">
                  <a:moveTo>
                    <a:pt x="0" y="1"/>
                  </a:moveTo>
                  <a:cubicBezTo>
                    <a:pt x="36" y="811"/>
                    <a:pt x="48" y="1632"/>
                    <a:pt x="72" y="2454"/>
                  </a:cubicBezTo>
                  <a:lnTo>
                    <a:pt x="1596" y="2454"/>
                  </a:lnTo>
                  <a:cubicBezTo>
                    <a:pt x="1584" y="1620"/>
                    <a:pt x="1560" y="799"/>
                    <a:pt x="15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0"/>
            <p:cNvSpPr/>
            <p:nvPr/>
          </p:nvSpPr>
          <p:spPr>
            <a:xfrm>
              <a:off x="6099819" y="4069348"/>
              <a:ext cx="49978" cy="108344"/>
            </a:xfrm>
            <a:custGeom>
              <a:avLst/>
              <a:gdLst/>
              <a:ahLst/>
              <a:cxnLst/>
              <a:rect l="l" t="t" r="r" b="b"/>
              <a:pathLst>
                <a:path w="1132" h="2454" extrusionOk="0">
                  <a:moveTo>
                    <a:pt x="1" y="1"/>
                  </a:moveTo>
                  <a:cubicBezTo>
                    <a:pt x="24" y="811"/>
                    <a:pt x="60" y="1632"/>
                    <a:pt x="72" y="2454"/>
                  </a:cubicBezTo>
                  <a:lnTo>
                    <a:pt x="1132" y="2454"/>
                  </a:lnTo>
                  <a:cubicBezTo>
                    <a:pt x="1120" y="1620"/>
                    <a:pt x="1096" y="799"/>
                    <a:pt x="10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40"/>
            <p:cNvSpPr/>
            <p:nvPr/>
          </p:nvSpPr>
          <p:spPr>
            <a:xfrm>
              <a:off x="6196549" y="4068333"/>
              <a:ext cx="68388" cy="108300"/>
            </a:xfrm>
            <a:custGeom>
              <a:avLst/>
              <a:gdLst/>
              <a:ahLst/>
              <a:cxnLst/>
              <a:rect l="l" t="t" r="r" b="b"/>
              <a:pathLst>
                <a:path w="1549" h="2453" extrusionOk="0">
                  <a:moveTo>
                    <a:pt x="0" y="0"/>
                  </a:moveTo>
                  <a:lnTo>
                    <a:pt x="36" y="2453"/>
                  </a:lnTo>
                  <a:lnTo>
                    <a:pt x="1548" y="2453"/>
                  </a:lnTo>
                  <a:cubicBezTo>
                    <a:pt x="1548" y="1643"/>
                    <a:pt x="1524" y="822"/>
                    <a:pt x="1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40"/>
            <p:cNvSpPr/>
            <p:nvPr/>
          </p:nvSpPr>
          <p:spPr>
            <a:xfrm>
              <a:off x="6217034" y="4068333"/>
              <a:ext cx="47903" cy="108300"/>
            </a:xfrm>
            <a:custGeom>
              <a:avLst/>
              <a:gdLst/>
              <a:ahLst/>
              <a:cxnLst/>
              <a:rect l="l" t="t" r="r" b="b"/>
              <a:pathLst>
                <a:path w="1085" h="2453" extrusionOk="0">
                  <a:moveTo>
                    <a:pt x="1" y="0"/>
                  </a:moveTo>
                  <a:cubicBezTo>
                    <a:pt x="25" y="822"/>
                    <a:pt x="25" y="1643"/>
                    <a:pt x="36" y="2453"/>
                  </a:cubicBezTo>
                  <a:lnTo>
                    <a:pt x="1084" y="2453"/>
                  </a:lnTo>
                  <a:cubicBezTo>
                    <a:pt x="1084" y="1643"/>
                    <a:pt x="1060" y="822"/>
                    <a:pt x="10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0"/>
            <p:cNvSpPr/>
            <p:nvPr/>
          </p:nvSpPr>
          <p:spPr>
            <a:xfrm>
              <a:off x="6084588" y="4241794"/>
              <a:ext cx="68388" cy="108830"/>
            </a:xfrm>
            <a:custGeom>
              <a:avLst/>
              <a:gdLst/>
              <a:ahLst/>
              <a:cxnLst/>
              <a:rect l="l" t="t" r="r" b="b"/>
              <a:pathLst>
                <a:path w="1549" h="2465" extrusionOk="0">
                  <a:moveTo>
                    <a:pt x="0" y="0"/>
                  </a:moveTo>
                  <a:cubicBezTo>
                    <a:pt x="24" y="822"/>
                    <a:pt x="48" y="1643"/>
                    <a:pt x="60" y="2465"/>
                  </a:cubicBezTo>
                  <a:lnTo>
                    <a:pt x="1548" y="2465"/>
                  </a:lnTo>
                  <a:lnTo>
                    <a:pt x="150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40"/>
            <p:cNvSpPr/>
            <p:nvPr/>
          </p:nvSpPr>
          <p:spPr>
            <a:xfrm>
              <a:off x="6105073" y="4241794"/>
              <a:ext cx="47903" cy="108830"/>
            </a:xfrm>
            <a:custGeom>
              <a:avLst/>
              <a:gdLst/>
              <a:ahLst/>
              <a:cxnLst/>
              <a:rect l="l" t="t" r="r" b="b"/>
              <a:pathLst>
                <a:path w="1085" h="2465" extrusionOk="0">
                  <a:moveTo>
                    <a:pt x="1" y="0"/>
                  </a:moveTo>
                  <a:lnTo>
                    <a:pt x="48" y="2465"/>
                  </a:lnTo>
                  <a:lnTo>
                    <a:pt x="1084" y="2465"/>
                  </a:lnTo>
                  <a:lnTo>
                    <a:pt x="103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6" name="Google Shape;456;p40"/>
          <p:cNvGrpSpPr/>
          <p:nvPr/>
        </p:nvGrpSpPr>
        <p:grpSpPr>
          <a:xfrm>
            <a:off x="6134867" y="3277776"/>
            <a:ext cx="544138" cy="1853650"/>
            <a:chOff x="6897235" y="2667486"/>
            <a:chExt cx="646091" cy="2200962"/>
          </a:xfrm>
        </p:grpSpPr>
        <p:sp>
          <p:nvSpPr>
            <p:cNvPr id="457" name="Google Shape;457;p40"/>
            <p:cNvSpPr/>
            <p:nvPr/>
          </p:nvSpPr>
          <p:spPr>
            <a:xfrm>
              <a:off x="6897235" y="2813708"/>
              <a:ext cx="646091" cy="2054741"/>
            </a:xfrm>
            <a:custGeom>
              <a:avLst/>
              <a:gdLst/>
              <a:ahLst/>
              <a:cxnLst/>
              <a:rect l="l" t="t" r="r" b="b"/>
              <a:pathLst>
                <a:path w="14634" h="46540" extrusionOk="0">
                  <a:moveTo>
                    <a:pt x="7317" y="1"/>
                  </a:moveTo>
                  <a:cubicBezTo>
                    <a:pt x="4888" y="1"/>
                    <a:pt x="2459" y="16"/>
                    <a:pt x="0" y="46"/>
                  </a:cubicBezTo>
                  <a:cubicBezTo>
                    <a:pt x="274" y="15536"/>
                    <a:pt x="739" y="31037"/>
                    <a:pt x="739" y="46539"/>
                  </a:cubicBezTo>
                  <a:lnTo>
                    <a:pt x="13907" y="46539"/>
                  </a:lnTo>
                  <a:cubicBezTo>
                    <a:pt x="13907" y="31037"/>
                    <a:pt x="14359" y="15547"/>
                    <a:pt x="14633" y="46"/>
                  </a:cubicBezTo>
                  <a:cubicBezTo>
                    <a:pt x="12175" y="16"/>
                    <a:pt x="9746" y="1"/>
                    <a:pt x="73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0"/>
            <p:cNvSpPr/>
            <p:nvPr/>
          </p:nvSpPr>
          <p:spPr>
            <a:xfrm>
              <a:off x="7395014" y="2814105"/>
              <a:ext cx="148300" cy="2054344"/>
            </a:xfrm>
            <a:custGeom>
              <a:avLst/>
              <a:gdLst/>
              <a:ahLst/>
              <a:cxnLst/>
              <a:rect l="l" t="t" r="r" b="b"/>
              <a:pathLst>
                <a:path w="3359" h="46531" extrusionOk="0">
                  <a:moveTo>
                    <a:pt x="429" y="1"/>
                  </a:moveTo>
                  <a:cubicBezTo>
                    <a:pt x="215" y="15527"/>
                    <a:pt x="1" y="31028"/>
                    <a:pt x="1" y="46530"/>
                  </a:cubicBezTo>
                  <a:lnTo>
                    <a:pt x="2632" y="46530"/>
                  </a:lnTo>
                  <a:cubicBezTo>
                    <a:pt x="2632" y="31028"/>
                    <a:pt x="3084" y="15538"/>
                    <a:pt x="3358" y="37"/>
                  </a:cubicBezTo>
                  <a:cubicBezTo>
                    <a:pt x="2382" y="13"/>
                    <a:pt x="1406" y="13"/>
                    <a:pt x="4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40"/>
            <p:cNvSpPr/>
            <p:nvPr/>
          </p:nvSpPr>
          <p:spPr>
            <a:xfrm>
              <a:off x="6965578" y="2669031"/>
              <a:ext cx="15806" cy="145651"/>
            </a:xfrm>
            <a:custGeom>
              <a:avLst/>
              <a:gdLst/>
              <a:ahLst/>
              <a:cxnLst/>
              <a:rect l="l" t="t" r="r" b="b"/>
              <a:pathLst>
                <a:path w="358" h="3299" extrusionOk="0">
                  <a:moveTo>
                    <a:pt x="0" y="1"/>
                  </a:moveTo>
                  <a:lnTo>
                    <a:pt x="48" y="3299"/>
                  </a:lnTo>
                  <a:lnTo>
                    <a:pt x="357" y="3299"/>
                  </a:lnTo>
                  <a:lnTo>
                    <a:pt x="31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0"/>
            <p:cNvSpPr/>
            <p:nvPr/>
          </p:nvSpPr>
          <p:spPr>
            <a:xfrm>
              <a:off x="7086457" y="2667486"/>
              <a:ext cx="14790" cy="146666"/>
            </a:xfrm>
            <a:custGeom>
              <a:avLst/>
              <a:gdLst/>
              <a:ahLst/>
              <a:cxnLst/>
              <a:rect l="l" t="t" r="r" b="b"/>
              <a:pathLst>
                <a:path w="335" h="3322" extrusionOk="0">
                  <a:moveTo>
                    <a:pt x="1" y="0"/>
                  </a:moveTo>
                  <a:lnTo>
                    <a:pt x="25" y="3322"/>
                  </a:lnTo>
                  <a:lnTo>
                    <a:pt x="334" y="3322"/>
                  </a:lnTo>
                  <a:lnTo>
                    <a:pt x="31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0"/>
            <p:cNvSpPr/>
            <p:nvPr/>
          </p:nvSpPr>
          <p:spPr>
            <a:xfrm>
              <a:off x="7205792" y="2667486"/>
              <a:ext cx="13687" cy="146666"/>
            </a:xfrm>
            <a:custGeom>
              <a:avLst/>
              <a:gdLst/>
              <a:ahLst/>
              <a:cxnLst/>
              <a:rect l="l" t="t" r="r" b="b"/>
              <a:pathLst>
                <a:path w="310" h="3322" extrusionOk="0">
                  <a:moveTo>
                    <a:pt x="0" y="0"/>
                  </a:moveTo>
                  <a:lnTo>
                    <a:pt x="0" y="3322"/>
                  </a:lnTo>
                  <a:lnTo>
                    <a:pt x="310" y="3322"/>
                  </a:lnTo>
                  <a:lnTo>
                    <a:pt x="31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40"/>
            <p:cNvSpPr/>
            <p:nvPr/>
          </p:nvSpPr>
          <p:spPr>
            <a:xfrm>
              <a:off x="7324596" y="2667486"/>
              <a:ext cx="15276" cy="146666"/>
            </a:xfrm>
            <a:custGeom>
              <a:avLst/>
              <a:gdLst/>
              <a:ahLst/>
              <a:cxnLst/>
              <a:rect l="l" t="t" r="r" b="b"/>
              <a:pathLst>
                <a:path w="346" h="3322" extrusionOk="0">
                  <a:moveTo>
                    <a:pt x="24" y="0"/>
                  </a:moveTo>
                  <a:lnTo>
                    <a:pt x="0" y="3310"/>
                  </a:lnTo>
                  <a:lnTo>
                    <a:pt x="310" y="3322"/>
                  </a:lnTo>
                  <a:lnTo>
                    <a:pt x="34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40"/>
            <p:cNvSpPr/>
            <p:nvPr/>
          </p:nvSpPr>
          <p:spPr>
            <a:xfrm>
              <a:off x="6957675" y="2911365"/>
              <a:ext cx="73642" cy="109360"/>
            </a:xfrm>
            <a:custGeom>
              <a:avLst/>
              <a:gdLst/>
              <a:ahLst/>
              <a:cxnLst/>
              <a:rect l="l" t="t" r="r" b="b"/>
              <a:pathLst>
                <a:path w="1668" h="2477" extrusionOk="0">
                  <a:moveTo>
                    <a:pt x="1632" y="1"/>
                  </a:moveTo>
                  <a:cubicBezTo>
                    <a:pt x="1084" y="1"/>
                    <a:pt x="536" y="12"/>
                    <a:pt x="1" y="12"/>
                  </a:cubicBezTo>
                  <a:lnTo>
                    <a:pt x="48" y="2477"/>
                  </a:lnTo>
                  <a:cubicBezTo>
                    <a:pt x="596" y="2453"/>
                    <a:pt x="1132" y="2453"/>
                    <a:pt x="1668" y="2453"/>
                  </a:cubicBezTo>
                  <a:cubicBezTo>
                    <a:pt x="1668" y="1644"/>
                    <a:pt x="1656" y="822"/>
                    <a:pt x="16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0"/>
            <p:cNvSpPr/>
            <p:nvPr/>
          </p:nvSpPr>
          <p:spPr>
            <a:xfrm>
              <a:off x="6980279" y="2910835"/>
              <a:ext cx="51037" cy="108874"/>
            </a:xfrm>
            <a:custGeom>
              <a:avLst/>
              <a:gdLst/>
              <a:ahLst/>
              <a:cxnLst/>
              <a:rect l="l" t="t" r="r" b="b"/>
              <a:pathLst>
                <a:path w="1156" h="2466" extrusionOk="0">
                  <a:moveTo>
                    <a:pt x="1132" y="1"/>
                  </a:moveTo>
                  <a:cubicBezTo>
                    <a:pt x="763" y="13"/>
                    <a:pt x="370" y="13"/>
                    <a:pt x="1" y="13"/>
                  </a:cubicBezTo>
                  <a:lnTo>
                    <a:pt x="48" y="2465"/>
                  </a:lnTo>
                  <a:lnTo>
                    <a:pt x="1156" y="2465"/>
                  </a:lnTo>
                  <a:cubicBezTo>
                    <a:pt x="1156" y="1656"/>
                    <a:pt x="1144" y="834"/>
                    <a:pt x="11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0"/>
            <p:cNvSpPr/>
            <p:nvPr/>
          </p:nvSpPr>
          <p:spPr>
            <a:xfrm>
              <a:off x="7081204" y="2910835"/>
              <a:ext cx="72583" cy="108344"/>
            </a:xfrm>
            <a:custGeom>
              <a:avLst/>
              <a:gdLst/>
              <a:ahLst/>
              <a:cxnLst/>
              <a:rect l="l" t="t" r="r" b="b"/>
              <a:pathLst>
                <a:path w="1644" h="2454" extrusionOk="0">
                  <a:moveTo>
                    <a:pt x="1" y="1"/>
                  </a:moveTo>
                  <a:cubicBezTo>
                    <a:pt x="24" y="822"/>
                    <a:pt x="24" y="1632"/>
                    <a:pt x="36" y="2453"/>
                  </a:cubicBezTo>
                  <a:lnTo>
                    <a:pt x="1644" y="2453"/>
                  </a:lnTo>
                  <a:cubicBezTo>
                    <a:pt x="1644" y="1632"/>
                    <a:pt x="1632" y="822"/>
                    <a:pt x="16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0"/>
            <p:cNvSpPr/>
            <p:nvPr/>
          </p:nvSpPr>
          <p:spPr>
            <a:xfrm>
              <a:off x="7103808" y="2910305"/>
              <a:ext cx="49978" cy="108874"/>
            </a:xfrm>
            <a:custGeom>
              <a:avLst/>
              <a:gdLst/>
              <a:ahLst/>
              <a:cxnLst/>
              <a:rect l="l" t="t" r="r" b="b"/>
              <a:pathLst>
                <a:path w="1132" h="2466" extrusionOk="0">
                  <a:moveTo>
                    <a:pt x="1" y="1"/>
                  </a:moveTo>
                  <a:cubicBezTo>
                    <a:pt x="1" y="834"/>
                    <a:pt x="13" y="1644"/>
                    <a:pt x="13" y="2465"/>
                  </a:cubicBezTo>
                  <a:lnTo>
                    <a:pt x="1132" y="2465"/>
                  </a:lnTo>
                  <a:cubicBezTo>
                    <a:pt x="1132" y="1644"/>
                    <a:pt x="1120" y="834"/>
                    <a:pt x="11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0"/>
            <p:cNvSpPr/>
            <p:nvPr/>
          </p:nvSpPr>
          <p:spPr>
            <a:xfrm>
              <a:off x="7204202" y="2910305"/>
              <a:ext cx="71523" cy="108874"/>
            </a:xfrm>
            <a:custGeom>
              <a:avLst/>
              <a:gdLst/>
              <a:ahLst/>
              <a:cxnLst/>
              <a:rect l="l" t="t" r="r" b="b"/>
              <a:pathLst>
                <a:path w="1620" h="2466" extrusionOk="0">
                  <a:moveTo>
                    <a:pt x="1" y="1"/>
                  </a:moveTo>
                  <a:lnTo>
                    <a:pt x="1" y="2465"/>
                  </a:lnTo>
                  <a:lnTo>
                    <a:pt x="1608" y="2465"/>
                  </a:lnTo>
                  <a:cubicBezTo>
                    <a:pt x="1608" y="1644"/>
                    <a:pt x="1620" y="834"/>
                    <a:pt x="16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0"/>
            <p:cNvSpPr/>
            <p:nvPr/>
          </p:nvSpPr>
          <p:spPr>
            <a:xfrm>
              <a:off x="7225747" y="2910305"/>
              <a:ext cx="49978" cy="108874"/>
            </a:xfrm>
            <a:custGeom>
              <a:avLst/>
              <a:gdLst/>
              <a:ahLst/>
              <a:cxnLst/>
              <a:rect l="l" t="t" r="r" b="b"/>
              <a:pathLst>
                <a:path w="1132" h="2466" extrusionOk="0">
                  <a:moveTo>
                    <a:pt x="1" y="1"/>
                  </a:moveTo>
                  <a:lnTo>
                    <a:pt x="1" y="2465"/>
                  </a:lnTo>
                  <a:lnTo>
                    <a:pt x="1120" y="2465"/>
                  </a:lnTo>
                  <a:cubicBezTo>
                    <a:pt x="1120" y="1644"/>
                    <a:pt x="1132" y="834"/>
                    <a:pt x="11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40"/>
            <p:cNvSpPr/>
            <p:nvPr/>
          </p:nvSpPr>
          <p:spPr>
            <a:xfrm>
              <a:off x="6961869" y="3084826"/>
              <a:ext cx="72097" cy="108874"/>
            </a:xfrm>
            <a:custGeom>
              <a:avLst/>
              <a:gdLst/>
              <a:ahLst/>
              <a:cxnLst/>
              <a:rect l="l" t="t" r="r" b="b"/>
              <a:pathLst>
                <a:path w="1633" h="2466" extrusionOk="0">
                  <a:moveTo>
                    <a:pt x="1608" y="1"/>
                  </a:moveTo>
                  <a:cubicBezTo>
                    <a:pt x="1072" y="12"/>
                    <a:pt x="537" y="12"/>
                    <a:pt x="1" y="12"/>
                  </a:cubicBezTo>
                  <a:lnTo>
                    <a:pt x="49" y="2465"/>
                  </a:lnTo>
                  <a:cubicBezTo>
                    <a:pt x="584" y="2453"/>
                    <a:pt x="1096" y="2453"/>
                    <a:pt x="1632" y="2453"/>
                  </a:cubicBezTo>
                  <a:cubicBezTo>
                    <a:pt x="1620" y="1632"/>
                    <a:pt x="1608" y="822"/>
                    <a:pt x="16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40"/>
            <p:cNvSpPr/>
            <p:nvPr/>
          </p:nvSpPr>
          <p:spPr>
            <a:xfrm>
              <a:off x="6982928" y="3084826"/>
              <a:ext cx="51037" cy="108344"/>
            </a:xfrm>
            <a:custGeom>
              <a:avLst/>
              <a:gdLst/>
              <a:ahLst/>
              <a:cxnLst/>
              <a:rect l="l" t="t" r="r" b="b"/>
              <a:pathLst>
                <a:path w="1156" h="2454" extrusionOk="0">
                  <a:moveTo>
                    <a:pt x="0" y="1"/>
                  </a:moveTo>
                  <a:lnTo>
                    <a:pt x="48" y="2453"/>
                  </a:lnTo>
                  <a:lnTo>
                    <a:pt x="1155" y="2453"/>
                  </a:lnTo>
                  <a:lnTo>
                    <a:pt x="11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0"/>
            <p:cNvSpPr/>
            <p:nvPr/>
          </p:nvSpPr>
          <p:spPr>
            <a:xfrm>
              <a:off x="7083323" y="3084826"/>
              <a:ext cx="70993" cy="108344"/>
            </a:xfrm>
            <a:custGeom>
              <a:avLst/>
              <a:gdLst/>
              <a:ahLst/>
              <a:cxnLst/>
              <a:rect l="l" t="t" r="r" b="b"/>
              <a:pathLst>
                <a:path w="1608" h="2454" extrusionOk="0">
                  <a:moveTo>
                    <a:pt x="0" y="1"/>
                  </a:moveTo>
                  <a:cubicBezTo>
                    <a:pt x="12" y="822"/>
                    <a:pt x="12" y="1632"/>
                    <a:pt x="36" y="2453"/>
                  </a:cubicBezTo>
                  <a:lnTo>
                    <a:pt x="1608" y="2453"/>
                  </a:lnTo>
                  <a:cubicBezTo>
                    <a:pt x="1608" y="1620"/>
                    <a:pt x="1608" y="810"/>
                    <a:pt x="15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0"/>
            <p:cNvSpPr/>
            <p:nvPr/>
          </p:nvSpPr>
          <p:spPr>
            <a:xfrm>
              <a:off x="7104867" y="3084826"/>
              <a:ext cx="49448" cy="108344"/>
            </a:xfrm>
            <a:custGeom>
              <a:avLst/>
              <a:gdLst/>
              <a:ahLst/>
              <a:cxnLst/>
              <a:rect l="l" t="t" r="r" b="b"/>
              <a:pathLst>
                <a:path w="1120" h="2454" extrusionOk="0">
                  <a:moveTo>
                    <a:pt x="0" y="1"/>
                  </a:moveTo>
                  <a:cubicBezTo>
                    <a:pt x="0" y="822"/>
                    <a:pt x="24" y="1632"/>
                    <a:pt x="24" y="2453"/>
                  </a:cubicBezTo>
                  <a:lnTo>
                    <a:pt x="1120" y="2453"/>
                  </a:lnTo>
                  <a:cubicBezTo>
                    <a:pt x="1120" y="1620"/>
                    <a:pt x="1120" y="810"/>
                    <a:pt x="11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0"/>
            <p:cNvSpPr/>
            <p:nvPr/>
          </p:nvSpPr>
          <p:spPr>
            <a:xfrm>
              <a:off x="7204732" y="3084297"/>
              <a:ext cx="70508" cy="108874"/>
            </a:xfrm>
            <a:custGeom>
              <a:avLst/>
              <a:gdLst/>
              <a:ahLst/>
              <a:cxnLst/>
              <a:rect l="l" t="t" r="r" b="b"/>
              <a:pathLst>
                <a:path w="1597" h="2466" extrusionOk="0">
                  <a:moveTo>
                    <a:pt x="1" y="1"/>
                  </a:moveTo>
                  <a:lnTo>
                    <a:pt x="1" y="2465"/>
                  </a:lnTo>
                  <a:lnTo>
                    <a:pt x="1584" y="2465"/>
                  </a:lnTo>
                  <a:cubicBezTo>
                    <a:pt x="1584" y="1632"/>
                    <a:pt x="1596" y="822"/>
                    <a:pt x="15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0"/>
            <p:cNvSpPr/>
            <p:nvPr/>
          </p:nvSpPr>
          <p:spPr>
            <a:xfrm>
              <a:off x="7225747" y="3084297"/>
              <a:ext cx="49492" cy="108874"/>
            </a:xfrm>
            <a:custGeom>
              <a:avLst/>
              <a:gdLst/>
              <a:ahLst/>
              <a:cxnLst/>
              <a:rect l="l" t="t" r="r" b="b"/>
              <a:pathLst>
                <a:path w="1121" h="2466" extrusionOk="0">
                  <a:moveTo>
                    <a:pt x="1" y="1"/>
                  </a:moveTo>
                  <a:lnTo>
                    <a:pt x="1" y="2465"/>
                  </a:lnTo>
                  <a:lnTo>
                    <a:pt x="1108" y="2465"/>
                  </a:lnTo>
                  <a:cubicBezTo>
                    <a:pt x="1108" y="1632"/>
                    <a:pt x="1120" y="822"/>
                    <a:pt x="11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40"/>
            <p:cNvSpPr/>
            <p:nvPr/>
          </p:nvSpPr>
          <p:spPr>
            <a:xfrm>
              <a:off x="6964518" y="3257758"/>
              <a:ext cx="71523" cy="108874"/>
            </a:xfrm>
            <a:custGeom>
              <a:avLst/>
              <a:gdLst/>
              <a:ahLst/>
              <a:cxnLst/>
              <a:rect l="l" t="t" r="r" b="b"/>
              <a:pathLst>
                <a:path w="1620" h="2466" extrusionOk="0">
                  <a:moveTo>
                    <a:pt x="1596" y="1"/>
                  </a:moveTo>
                  <a:cubicBezTo>
                    <a:pt x="1060" y="13"/>
                    <a:pt x="536" y="13"/>
                    <a:pt x="0" y="13"/>
                  </a:cubicBezTo>
                  <a:lnTo>
                    <a:pt x="48" y="2465"/>
                  </a:lnTo>
                  <a:lnTo>
                    <a:pt x="1620" y="2465"/>
                  </a:lnTo>
                  <a:cubicBezTo>
                    <a:pt x="1608" y="1656"/>
                    <a:pt x="1608" y="834"/>
                    <a:pt x="15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40"/>
            <p:cNvSpPr/>
            <p:nvPr/>
          </p:nvSpPr>
          <p:spPr>
            <a:xfrm>
              <a:off x="6985533" y="3258288"/>
              <a:ext cx="50508" cy="108344"/>
            </a:xfrm>
            <a:custGeom>
              <a:avLst/>
              <a:gdLst/>
              <a:ahLst/>
              <a:cxnLst/>
              <a:rect l="l" t="t" r="r" b="b"/>
              <a:pathLst>
                <a:path w="1144" h="2454" extrusionOk="0">
                  <a:moveTo>
                    <a:pt x="1" y="1"/>
                  </a:moveTo>
                  <a:lnTo>
                    <a:pt x="48" y="2453"/>
                  </a:lnTo>
                  <a:lnTo>
                    <a:pt x="1144" y="2453"/>
                  </a:lnTo>
                  <a:cubicBezTo>
                    <a:pt x="1132" y="1644"/>
                    <a:pt x="1132" y="822"/>
                    <a:pt x="10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0"/>
            <p:cNvSpPr/>
            <p:nvPr/>
          </p:nvSpPr>
          <p:spPr>
            <a:xfrm>
              <a:off x="7084382" y="3258288"/>
              <a:ext cx="70463" cy="108344"/>
            </a:xfrm>
            <a:custGeom>
              <a:avLst/>
              <a:gdLst/>
              <a:ahLst/>
              <a:cxnLst/>
              <a:rect l="l" t="t" r="r" b="b"/>
              <a:pathLst>
                <a:path w="1596" h="2454" extrusionOk="0">
                  <a:moveTo>
                    <a:pt x="0" y="1"/>
                  </a:moveTo>
                  <a:cubicBezTo>
                    <a:pt x="24" y="822"/>
                    <a:pt x="24" y="1644"/>
                    <a:pt x="36" y="2453"/>
                  </a:cubicBezTo>
                  <a:lnTo>
                    <a:pt x="1596" y="2453"/>
                  </a:lnTo>
                  <a:cubicBezTo>
                    <a:pt x="1596" y="1620"/>
                    <a:pt x="1596" y="810"/>
                    <a:pt x="15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40"/>
            <p:cNvSpPr/>
            <p:nvPr/>
          </p:nvSpPr>
          <p:spPr>
            <a:xfrm>
              <a:off x="7106457" y="3258288"/>
              <a:ext cx="48388" cy="108344"/>
            </a:xfrm>
            <a:custGeom>
              <a:avLst/>
              <a:gdLst/>
              <a:ahLst/>
              <a:cxnLst/>
              <a:rect l="l" t="t" r="r" b="b"/>
              <a:pathLst>
                <a:path w="1096" h="2454" extrusionOk="0">
                  <a:moveTo>
                    <a:pt x="0" y="1"/>
                  </a:moveTo>
                  <a:cubicBezTo>
                    <a:pt x="0" y="822"/>
                    <a:pt x="12" y="1644"/>
                    <a:pt x="12" y="2453"/>
                  </a:cubicBezTo>
                  <a:lnTo>
                    <a:pt x="1096" y="2453"/>
                  </a:lnTo>
                  <a:lnTo>
                    <a:pt x="109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40"/>
            <p:cNvSpPr/>
            <p:nvPr/>
          </p:nvSpPr>
          <p:spPr>
            <a:xfrm>
              <a:off x="6967123" y="3431749"/>
              <a:ext cx="71037" cy="108344"/>
            </a:xfrm>
            <a:custGeom>
              <a:avLst/>
              <a:gdLst/>
              <a:ahLst/>
              <a:cxnLst/>
              <a:rect l="l" t="t" r="r" b="b"/>
              <a:pathLst>
                <a:path w="1609" h="2454" extrusionOk="0">
                  <a:moveTo>
                    <a:pt x="1" y="1"/>
                  </a:moveTo>
                  <a:lnTo>
                    <a:pt x="49" y="2453"/>
                  </a:lnTo>
                  <a:lnTo>
                    <a:pt x="1608" y="2453"/>
                  </a:lnTo>
                  <a:cubicBezTo>
                    <a:pt x="1608" y="1644"/>
                    <a:pt x="1596" y="822"/>
                    <a:pt x="15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40"/>
            <p:cNvSpPr/>
            <p:nvPr/>
          </p:nvSpPr>
          <p:spPr>
            <a:xfrm>
              <a:off x="6988182" y="3431749"/>
              <a:ext cx="49978" cy="108344"/>
            </a:xfrm>
            <a:custGeom>
              <a:avLst/>
              <a:gdLst/>
              <a:ahLst/>
              <a:cxnLst/>
              <a:rect l="l" t="t" r="r" b="b"/>
              <a:pathLst>
                <a:path w="1132" h="2454" extrusionOk="0">
                  <a:moveTo>
                    <a:pt x="0" y="1"/>
                  </a:moveTo>
                  <a:lnTo>
                    <a:pt x="48" y="2453"/>
                  </a:lnTo>
                  <a:lnTo>
                    <a:pt x="1131" y="2453"/>
                  </a:lnTo>
                  <a:cubicBezTo>
                    <a:pt x="1131" y="1644"/>
                    <a:pt x="1119" y="822"/>
                    <a:pt x="10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0"/>
            <p:cNvSpPr/>
            <p:nvPr/>
          </p:nvSpPr>
          <p:spPr>
            <a:xfrm>
              <a:off x="7087517" y="3431749"/>
              <a:ext cx="68918" cy="108344"/>
            </a:xfrm>
            <a:custGeom>
              <a:avLst/>
              <a:gdLst/>
              <a:ahLst/>
              <a:cxnLst/>
              <a:rect l="l" t="t" r="r" b="b"/>
              <a:pathLst>
                <a:path w="1561" h="2454" extrusionOk="0">
                  <a:moveTo>
                    <a:pt x="1" y="1"/>
                  </a:moveTo>
                  <a:cubicBezTo>
                    <a:pt x="1" y="822"/>
                    <a:pt x="12" y="1644"/>
                    <a:pt x="12" y="2453"/>
                  </a:cubicBezTo>
                  <a:lnTo>
                    <a:pt x="1560" y="2453"/>
                  </a:lnTo>
                  <a:cubicBezTo>
                    <a:pt x="1548" y="1620"/>
                    <a:pt x="1548" y="810"/>
                    <a:pt x="15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0"/>
            <p:cNvSpPr/>
            <p:nvPr/>
          </p:nvSpPr>
          <p:spPr>
            <a:xfrm>
              <a:off x="7108532" y="3431749"/>
              <a:ext cx="47903" cy="108344"/>
            </a:xfrm>
            <a:custGeom>
              <a:avLst/>
              <a:gdLst/>
              <a:ahLst/>
              <a:cxnLst/>
              <a:rect l="l" t="t" r="r" b="b"/>
              <a:pathLst>
                <a:path w="1085" h="2454" extrusionOk="0">
                  <a:moveTo>
                    <a:pt x="1" y="1"/>
                  </a:moveTo>
                  <a:cubicBezTo>
                    <a:pt x="1" y="822"/>
                    <a:pt x="13" y="1644"/>
                    <a:pt x="13" y="2453"/>
                  </a:cubicBezTo>
                  <a:lnTo>
                    <a:pt x="1084" y="2453"/>
                  </a:lnTo>
                  <a:cubicBezTo>
                    <a:pt x="1072" y="1620"/>
                    <a:pt x="1072" y="810"/>
                    <a:pt x="10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0"/>
            <p:cNvSpPr/>
            <p:nvPr/>
          </p:nvSpPr>
          <p:spPr>
            <a:xfrm>
              <a:off x="6969772" y="3605210"/>
              <a:ext cx="70463" cy="108344"/>
            </a:xfrm>
            <a:custGeom>
              <a:avLst/>
              <a:gdLst/>
              <a:ahLst/>
              <a:cxnLst/>
              <a:rect l="l" t="t" r="r" b="b"/>
              <a:pathLst>
                <a:path w="1596" h="2454" extrusionOk="0">
                  <a:moveTo>
                    <a:pt x="1" y="1"/>
                  </a:moveTo>
                  <a:lnTo>
                    <a:pt x="36" y="2453"/>
                  </a:lnTo>
                  <a:lnTo>
                    <a:pt x="1596" y="2453"/>
                  </a:lnTo>
                  <a:cubicBezTo>
                    <a:pt x="1596" y="1644"/>
                    <a:pt x="1572" y="810"/>
                    <a:pt x="15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40"/>
            <p:cNvSpPr/>
            <p:nvPr/>
          </p:nvSpPr>
          <p:spPr>
            <a:xfrm>
              <a:off x="6991317" y="3605210"/>
              <a:ext cx="48918" cy="108344"/>
            </a:xfrm>
            <a:custGeom>
              <a:avLst/>
              <a:gdLst/>
              <a:ahLst/>
              <a:cxnLst/>
              <a:rect l="l" t="t" r="r" b="b"/>
              <a:pathLst>
                <a:path w="1108" h="2454" extrusionOk="0">
                  <a:moveTo>
                    <a:pt x="1" y="1"/>
                  </a:moveTo>
                  <a:cubicBezTo>
                    <a:pt x="1" y="822"/>
                    <a:pt x="13" y="1644"/>
                    <a:pt x="24" y="2453"/>
                  </a:cubicBezTo>
                  <a:lnTo>
                    <a:pt x="1108" y="2453"/>
                  </a:lnTo>
                  <a:cubicBezTo>
                    <a:pt x="1108" y="1644"/>
                    <a:pt x="1084" y="810"/>
                    <a:pt x="10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5" name="Google Shape;485;p40"/>
          <p:cNvGrpSpPr/>
          <p:nvPr/>
        </p:nvGrpSpPr>
        <p:grpSpPr>
          <a:xfrm>
            <a:off x="6794025" y="3961358"/>
            <a:ext cx="489665" cy="1170051"/>
            <a:chOff x="7805554" y="2664911"/>
            <a:chExt cx="581411" cy="1389279"/>
          </a:xfrm>
        </p:grpSpPr>
        <p:sp>
          <p:nvSpPr>
            <p:cNvPr id="486" name="Google Shape;486;p40"/>
            <p:cNvSpPr/>
            <p:nvPr/>
          </p:nvSpPr>
          <p:spPr>
            <a:xfrm>
              <a:off x="7805554" y="2793620"/>
              <a:ext cx="581411" cy="1260571"/>
            </a:xfrm>
            <a:custGeom>
              <a:avLst/>
              <a:gdLst/>
              <a:ahLst/>
              <a:cxnLst/>
              <a:rect l="l" t="t" r="r" b="b"/>
              <a:pathLst>
                <a:path w="13169" h="28552" extrusionOk="0">
                  <a:moveTo>
                    <a:pt x="0" y="1"/>
                  </a:moveTo>
                  <a:lnTo>
                    <a:pt x="0" y="28552"/>
                  </a:lnTo>
                  <a:lnTo>
                    <a:pt x="13169" y="28552"/>
                  </a:lnTo>
                  <a:lnTo>
                    <a:pt x="1316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40"/>
            <p:cNvSpPr/>
            <p:nvPr/>
          </p:nvSpPr>
          <p:spPr>
            <a:xfrm>
              <a:off x="8270750" y="2793620"/>
              <a:ext cx="116203" cy="1260571"/>
            </a:xfrm>
            <a:custGeom>
              <a:avLst/>
              <a:gdLst/>
              <a:ahLst/>
              <a:cxnLst/>
              <a:rect l="l" t="t" r="r" b="b"/>
              <a:pathLst>
                <a:path w="2632" h="28552" extrusionOk="0">
                  <a:moveTo>
                    <a:pt x="0" y="1"/>
                  </a:moveTo>
                  <a:lnTo>
                    <a:pt x="0" y="28552"/>
                  </a:lnTo>
                  <a:lnTo>
                    <a:pt x="2632" y="28552"/>
                  </a:lnTo>
                  <a:lnTo>
                    <a:pt x="26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40"/>
            <p:cNvSpPr/>
            <p:nvPr/>
          </p:nvSpPr>
          <p:spPr>
            <a:xfrm>
              <a:off x="7862859" y="2877194"/>
              <a:ext cx="64680" cy="108344"/>
            </a:xfrm>
            <a:custGeom>
              <a:avLst/>
              <a:gdLst/>
              <a:ahLst/>
              <a:cxnLst/>
              <a:rect l="l" t="t" r="r" b="b"/>
              <a:pathLst>
                <a:path w="1465" h="2454" extrusionOk="0">
                  <a:moveTo>
                    <a:pt x="0" y="1"/>
                  </a:moveTo>
                  <a:lnTo>
                    <a:pt x="0" y="2453"/>
                  </a:lnTo>
                  <a:lnTo>
                    <a:pt x="1465" y="2453"/>
                  </a:lnTo>
                  <a:lnTo>
                    <a:pt x="14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40"/>
            <p:cNvSpPr/>
            <p:nvPr/>
          </p:nvSpPr>
          <p:spPr>
            <a:xfrm>
              <a:off x="7882285" y="2877194"/>
              <a:ext cx="44724" cy="108344"/>
            </a:xfrm>
            <a:custGeom>
              <a:avLst/>
              <a:gdLst/>
              <a:ahLst/>
              <a:cxnLst/>
              <a:rect l="l" t="t" r="r" b="b"/>
              <a:pathLst>
                <a:path w="1013" h="2454" extrusionOk="0">
                  <a:moveTo>
                    <a:pt x="1" y="1"/>
                  </a:moveTo>
                  <a:lnTo>
                    <a:pt x="1" y="2453"/>
                  </a:lnTo>
                  <a:lnTo>
                    <a:pt x="1013" y="2453"/>
                  </a:lnTo>
                  <a:lnTo>
                    <a:pt x="10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40"/>
            <p:cNvSpPr/>
            <p:nvPr/>
          </p:nvSpPr>
          <p:spPr>
            <a:xfrm>
              <a:off x="7974291" y="2877194"/>
              <a:ext cx="65210" cy="108344"/>
            </a:xfrm>
            <a:custGeom>
              <a:avLst/>
              <a:gdLst/>
              <a:ahLst/>
              <a:cxnLst/>
              <a:rect l="l" t="t" r="r" b="b"/>
              <a:pathLst>
                <a:path w="1477" h="2454" extrusionOk="0">
                  <a:moveTo>
                    <a:pt x="0" y="1"/>
                  </a:moveTo>
                  <a:lnTo>
                    <a:pt x="0" y="2453"/>
                  </a:lnTo>
                  <a:lnTo>
                    <a:pt x="1477" y="2453"/>
                  </a:lnTo>
                  <a:lnTo>
                    <a:pt x="14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40"/>
            <p:cNvSpPr/>
            <p:nvPr/>
          </p:nvSpPr>
          <p:spPr>
            <a:xfrm>
              <a:off x="7994246" y="2877194"/>
              <a:ext cx="44724" cy="108344"/>
            </a:xfrm>
            <a:custGeom>
              <a:avLst/>
              <a:gdLst/>
              <a:ahLst/>
              <a:cxnLst/>
              <a:rect l="l" t="t" r="r" b="b"/>
              <a:pathLst>
                <a:path w="1013" h="2454" extrusionOk="0">
                  <a:moveTo>
                    <a:pt x="1" y="1"/>
                  </a:moveTo>
                  <a:lnTo>
                    <a:pt x="1" y="2453"/>
                  </a:lnTo>
                  <a:lnTo>
                    <a:pt x="1013" y="2453"/>
                  </a:lnTo>
                  <a:lnTo>
                    <a:pt x="10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40"/>
            <p:cNvSpPr/>
            <p:nvPr/>
          </p:nvSpPr>
          <p:spPr>
            <a:xfrm>
              <a:off x="8086252" y="2877194"/>
              <a:ext cx="64680" cy="108344"/>
            </a:xfrm>
            <a:custGeom>
              <a:avLst/>
              <a:gdLst/>
              <a:ahLst/>
              <a:cxnLst/>
              <a:rect l="l" t="t" r="r" b="b"/>
              <a:pathLst>
                <a:path w="1465" h="2454" extrusionOk="0">
                  <a:moveTo>
                    <a:pt x="0" y="1"/>
                  </a:moveTo>
                  <a:lnTo>
                    <a:pt x="0" y="2453"/>
                  </a:lnTo>
                  <a:lnTo>
                    <a:pt x="1465" y="2453"/>
                  </a:lnTo>
                  <a:lnTo>
                    <a:pt x="14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40"/>
            <p:cNvSpPr/>
            <p:nvPr/>
          </p:nvSpPr>
          <p:spPr>
            <a:xfrm>
              <a:off x="8105678" y="2877194"/>
              <a:ext cx="44724" cy="108344"/>
            </a:xfrm>
            <a:custGeom>
              <a:avLst/>
              <a:gdLst/>
              <a:ahLst/>
              <a:cxnLst/>
              <a:rect l="l" t="t" r="r" b="b"/>
              <a:pathLst>
                <a:path w="1013" h="2454" extrusionOk="0">
                  <a:moveTo>
                    <a:pt x="1" y="1"/>
                  </a:moveTo>
                  <a:lnTo>
                    <a:pt x="1" y="2453"/>
                  </a:lnTo>
                  <a:lnTo>
                    <a:pt x="1013" y="2453"/>
                  </a:lnTo>
                  <a:lnTo>
                    <a:pt x="10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40"/>
            <p:cNvSpPr/>
            <p:nvPr/>
          </p:nvSpPr>
          <p:spPr>
            <a:xfrm>
              <a:off x="7862859" y="3050655"/>
              <a:ext cx="64680" cy="108344"/>
            </a:xfrm>
            <a:custGeom>
              <a:avLst/>
              <a:gdLst/>
              <a:ahLst/>
              <a:cxnLst/>
              <a:rect l="l" t="t" r="r" b="b"/>
              <a:pathLst>
                <a:path w="1465" h="2454" extrusionOk="0">
                  <a:moveTo>
                    <a:pt x="0" y="1"/>
                  </a:moveTo>
                  <a:lnTo>
                    <a:pt x="0" y="2453"/>
                  </a:lnTo>
                  <a:lnTo>
                    <a:pt x="1465" y="2453"/>
                  </a:lnTo>
                  <a:lnTo>
                    <a:pt x="14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40"/>
            <p:cNvSpPr/>
            <p:nvPr/>
          </p:nvSpPr>
          <p:spPr>
            <a:xfrm>
              <a:off x="7882285" y="3050655"/>
              <a:ext cx="44724" cy="108344"/>
            </a:xfrm>
            <a:custGeom>
              <a:avLst/>
              <a:gdLst/>
              <a:ahLst/>
              <a:cxnLst/>
              <a:rect l="l" t="t" r="r" b="b"/>
              <a:pathLst>
                <a:path w="1013" h="2454" extrusionOk="0">
                  <a:moveTo>
                    <a:pt x="1" y="1"/>
                  </a:moveTo>
                  <a:lnTo>
                    <a:pt x="1" y="2453"/>
                  </a:lnTo>
                  <a:lnTo>
                    <a:pt x="1013" y="2453"/>
                  </a:lnTo>
                  <a:lnTo>
                    <a:pt x="10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40"/>
            <p:cNvSpPr/>
            <p:nvPr/>
          </p:nvSpPr>
          <p:spPr>
            <a:xfrm>
              <a:off x="7974291" y="3050655"/>
              <a:ext cx="65210" cy="108344"/>
            </a:xfrm>
            <a:custGeom>
              <a:avLst/>
              <a:gdLst/>
              <a:ahLst/>
              <a:cxnLst/>
              <a:rect l="l" t="t" r="r" b="b"/>
              <a:pathLst>
                <a:path w="1477" h="2454" extrusionOk="0">
                  <a:moveTo>
                    <a:pt x="0" y="1"/>
                  </a:moveTo>
                  <a:lnTo>
                    <a:pt x="0" y="2453"/>
                  </a:lnTo>
                  <a:lnTo>
                    <a:pt x="1477" y="2453"/>
                  </a:lnTo>
                  <a:lnTo>
                    <a:pt x="14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40"/>
            <p:cNvSpPr/>
            <p:nvPr/>
          </p:nvSpPr>
          <p:spPr>
            <a:xfrm>
              <a:off x="7994246" y="3050655"/>
              <a:ext cx="44724" cy="108344"/>
            </a:xfrm>
            <a:custGeom>
              <a:avLst/>
              <a:gdLst/>
              <a:ahLst/>
              <a:cxnLst/>
              <a:rect l="l" t="t" r="r" b="b"/>
              <a:pathLst>
                <a:path w="1013" h="2454" extrusionOk="0">
                  <a:moveTo>
                    <a:pt x="1" y="1"/>
                  </a:moveTo>
                  <a:lnTo>
                    <a:pt x="1" y="2453"/>
                  </a:lnTo>
                  <a:lnTo>
                    <a:pt x="1013" y="2453"/>
                  </a:lnTo>
                  <a:lnTo>
                    <a:pt x="10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40"/>
            <p:cNvSpPr/>
            <p:nvPr/>
          </p:nvSpPr>
          <p:spPr>
            <a:xfrm>
              <a:off x="7862859" y="3223586"/>
              <a:ext cx="64680" cy="108344"/>
            </a:xfrm>
            <a:custGeom>
              <a:avLst/>
              <a:gdLst/>
              <a:ahLst/>
              <a:cxnLst/>
              <a:rect l="l" t="t" r="r" b="b"/>
              <a:pathLst>
                <a:path w="1465" h="2454" extrusionOk="0">
                  <a:moveTo>
                    <a:pt x="0" y="1"/>
                  </a:moveTo>
                  <a:lnTo>
                    <a:pt x="0" y="2453"/>
                  </a:lnTo>
                  <a:lnTo>
                    <a:pt x="1465" y="2453"/>
                  </a:lnTo>
                  <a:lnTo>
                    <a:pt x="14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40"/>
            <p:cNvSpPr/>
            <p:nvPr/>
          </p:nvSpPr>
          <p:spPr>
            <a:xfrm>
              <a:off x="7882285" y="3223586"/>
              <a:ext cx="44724" cy="108344"/>
            </a:xfrm>
            <a:custGeom>
              <a:avLst/>
              <a:gdLst/>
              <a:ahLst/>
              <a:cxnLst/>
              <a:rect l="l" t="t" r="r" b="b"/>
              <a:pathLst>
                <a:path w="1013" h="2454" extrusionOk="0">
                  <a:moveTo>
                    <a:pt x="1" y="1"/>
                  </a:moveTo>
                  <a:lnTo>
                    <a:pt x="1" y="2453"/>
                  </a:lnTo>
                  <a:lnTo>
                    <a:pt x="1013" y="2453"/>
                  </a:lnTo>
                  <a:lnTo>
                    <a:pt x="10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40"/>
            <p:cNvSpPr/>
            <p:nvPr/>
          </p:nvSpPr>
          <p:spPr>
            <a:xfrm>
              <a:off x="7819753" y="2666456"/>
              <a:ext cx="15806" cy="145651"/>
            </a:xfrm>
            <a:custGeom>
              <a:avLst/>
              <a:gdLst/>
              <a:ahLst/>
              <a:cxnLst/>
              <a:rect l="l" t="t" r="r" b="b"/>
              <a:pathLst>
                <a:path w="358" h="3299" extrusionOk="0">
                  <a:moveTo>
                    <a:pt x="0" y="1"/>
                  </a:moveTo>
                  <a:lnTo>
                    <a:pt x="48" y="3299"/>
                  </a:lnTo>
                  <a:lnTo>
                    <a:pt x="357" y="3299"/>
                  </a:lnTo>
                  <a:lnTo>
                    <a:pt x="31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40"/>
            <p:cNvSpPr/>
            <p:nvPr/>
          </p:nvSpPr>
          <p:spPr>
            <a:xfrm>
              <a:off x="7940632" y="2664911"/>
              <a:ext cx="14790" cy="146666"/>
            </a:xfrm>
            <a:custGeom>
              <a:avLst/>
              <a:gdLst/>
              <a:ahLst/>
              <a:cxnLst/>
              <a:rect l="l" t="t" r="r" b="b"/>
              <a:pathLst>
                <a:path w="335" h="3322" extrusionOk="0">
                  <a:moveTo>
                    <a:pt x="1" y="0"/>
                  </a:moveTo>
                  <a:lnTo>
                    <a:pt x="25" y="3322"/>
                  </a:lnTo>
                  <a:lnTo>
                    <a:pt x="334" y="3322"/>
                  </a:lnTo>
                  <a:lnTo>
                    <a:pt x="31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40"/>
            <p:cNvSpPr/>
            <p:nvPr/>
          </p:nvSpPr>
          <p:spPr>
            <a:xfrm>
              <a:off x="8059967" y="2664911"/>
              <a:ext cx="13687" cy="146666"/>
            </a:xfrm>
            <a:custGeom>
              <a:avLst/>
              <a:gdLst/>
              <a:ahLst/>
              <a:cxnLst/>
              <a:rect l="l" t="t" r="r" b="b"/>
              <a:pathLst>
                <a:path w="310" h="3322" extrusionOk="0">
                  <a:moveTo>
                    <a:pt x="0" y="0"/>
                  </a:moveTo>
                  <a:lnTo>
                    <a:pt x="0" y="3322"/>
                  </a:lnTo>
                  <a:lnTo>
                    <a:pt x="310" y="3322"/>
                  </a:lnTo>
                  <a:lnTo>
                    <a:pt x="31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40"/>
            <p:cNvSpPr/>
            <p:nvPr/>
          </p:nvSpPr>
          <p:spPr>
            <a:xfrm>
              <a:off x="8178771" y="2664911"/>
              <a:ext cx="15276" cy="146666"/>
            </a:xfrm>
            <a:custGeom>
              <a:avLst/>
              <a:gdLst/>
              <a:ahLst/>
              <a:cxnLst/>
              <a:rect l="l" t="t" r="r" b="b"/>
              <a:pathLst>
                <a:path w="346" h="3322" extrusionOk="0">
                  <a:moveTo>
                    <a:pt x="24" y="0"/>
                  </a:moveTo>
                  <a:lnTo>
                    <a:pt x="0" y="3310"/>
                  </a:lnTo>
                  <a:lnTo>
                    <a:pt x="310" y="3322"/>
                  </a:lnTo>
                  <a:lnTo>
                    <a:pt x="34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4" name="Google Shape;504;p40"/>
          <p:cNvGrpSpPr/>
          <p:nvPr/>
        </p:nvGrpSpPr>
        <p:grpSpPr>
          <a:xfrm>
            <a:off x="4227373" y="4866885"/>
            <a:ext cx="307535" cy="258167"/>
            <a:chOff x="2526961" y="3828076"/>
            <a:chExt cx="1285143" cy="1078844"/>
          </a:xfrm>
        </p:grpSpPr>
        <p:sp>
          <p:nvSpPr>
            <p:cNvPr id="505" name="Google Shape;505;p40"/>
            <p:cNvSpPr/>
            <p:nvPr/>
          </p:nvSpPr>
          <p:spPr>
            <a:xfrm>
              <a:off x="3688797" y="3911233"/>
              <a:ext cx="51289" cy="995687"/>
            </a:xfrm>
            <a:custGeom>
              <a:avLst/>
              <a:gdLst/>
              <a:ahLst/>
              <a:cxnLst/>
              <a:rect l="l" t="t" r="r" b="b"/>
              <a:pathLst>
                <a:path w="441" h="8561" extrusionOk="0">
                  <a:moveTo>
                    <a:pt x="0" y="0"/>
                  </a:moveTo>
                  <a:lnTo>
                    <a:pt x="0" y="8561"/>
                  </a:lnTo>
                  <a:lnTo>
                    <a:pt x="441" y="8561"/>
                  </a:lnTo>
                  <a:lnTo>
                    <a:pt x="4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40"/>
            <p:cNvSpPr/>
            <p:nvPr/>
          </p:nvSpPr>
          <p:spPr>
            <a:xfrm>
              <a:off x="2644656" y="3911233"/>
              <a:ext cx="51406" cy="995687"/>
            </a:xfrm>
            <a:custGeom>
              <a:avLst/>
              <a:gdLst/>
              <a:ahLst/>
              <a:cxnLst/>
              <a:rect l="l" t="t" r="r" b="b"/>
              <a:pathLst>
                <a:path w="442" h="8561" extrusionOk="0">
                  <a:moveTo>
                    <a:pt x="1" y="0"/>
                  </a:moveTo>
                  <a:lnTo>
                    <a:pt x="1" y="8561"/>
                  </a:lnTo>
                  <a:lnTo>
                    <a:pt x="441" y="8561"/>
                  </a:lnTo>
                  <a:lnTo>
                    <a:pt x="4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40"/>
            <p:cNvSpPr/>
            <p:nvPr/>
          </p:nvSpPr>
          <p:spPr>
            <a:xfrm>
              <a:off x="2614186" y="3828076"/>
              <a:ext cx="110953" cy="110955"/>
            </a:xfrm>
            <a:custGeom>
              <a:avLst/>
              <a:gdLst/>
              <a:ahLst/>
              <a:cxnLst/>
              <a:rect l="l" t="t" r="r" b="b"/>
              <a:pathLst>
                <a:path w="954" h="954" extrusionOk="0">
                  <a:moveTo>
                    <a:pt x="477" y="1"/>
                  </a:moveTo>
                  <a:cubicBezTo>
                    <a:pt x="215" y="1"/>
                    <a:pt x="1" y="215"/>
                    <a:pt x="1" y="477"/>
                  </a:cubicBezTo>
                  <a:cubicBezTo>
                    <a:pt x="1" y="751"/>
                    <a:pt x="215" y="953"/>
                    <a:pt x="477" y="953"/>
                  </a:cubicBezTo>
                  <a:cubicBezTo>
                    <a:pt x="751" y="953"/>
                    <a:pt x="953" y="751"/>
                    <a:pt x="953" y="477"/>
                  </a:cubicBezTo>
                  <a:cubicBezTo>
                    <a:pt x="953" y="215"/>
                    <a:pt x="751" y="1"/>
                    <a:pt x="4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40"/>
            <p:cNvSpPr/>
            <p:nvPr/>
          </p:nvSpPr>
          <p:spPr>
            <a:xfrm>
              <a:off x="3659606" y="3828076"/>
              <a:ext cx="110953" cy="110955"/>
            </a:xfrm>
            <a:custGeom>
              <a:avLst/>
              <a:gdLst/>
              <a:ahLst/>
              <a:cxnLst/>
              <a:rect l="l" t="t" r="r" b="b"/>
              <a:pathLst>
                <a:path w="954" h="954" extrusionOk="0">
                  <a:moveTo>
                    <a:pt x="477" y="1"/>
                  </a:moveTo>
                  <a:cubicBezTo>
                    <a:pt x="203" y="1"/>
                    <a:pt x="1" y="215"/>
                    <a:pt x="1" y="477"/>
                  </a:cubicBezTo>
                  <a:cubicBezTo>
                    <a:pt x="1" y="751"/>
                    <a:pt x="215" y="953"/>
                    <a:pt x="477" y="953"/>
                  </a:cubicBezTo>
                  <a:cubicBezTo>
                    <a:pt x="751" y="953"/>
                    <a:pt x="953" y="751"/>
                    <a:pt x="953" y="477"/>
                  </a:cubicBezTo>
                  <a:cubicBezTo>
                    <a:pt x="953" y="215"/>
                    <a:pt x="751" y="1"/>
                    <a:pt x="4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40"/>
            <p:cNvSpPr/>
            <p:nvPr/>
          </p:nvSpPr>
          <p:spPr>
            <a:xfrm>
              <a:off x="2526961" y="4358418"/>
              <a:ext cx="1285143" cy="246683"/>
            </a:xfrm>
            <a:custGeom>
              <a:avLst/>
              <a:gdLst/>
              <a:ahLst/>
              <a:cxnLst/>
              <a:rect l="l" t="t" r="r" b="b"/>
              <a:pathLst>
                <a:path w="11050" h="2121" extrusionOk="0">
                  <a:moveTo>
                    <a:pt x="1" y="1"/>
                  </a:moveTo>
                  <a:lnTo>
                    <a:pt x="1" y="2120"/>
                  </a:lnTo>
                  <a:lnTo>
                    <a:pt x="11050" y="2120"/>
                  </a:lnTo>
                  <a:lnTo>
                    <a:pt x="1105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40"/>
            <p:cNvSpPr/>
            <p:nvPr/>
          </p:nvSpPr>
          <p:spPr>
            <a:xfrm>
              <a:off x="2526961" y="4041376"/>
              <a:ext cx="1285143" cy="246567"/>
            </a:xfrm>
            <a:custGeom>
              <a:avLst/>
              <a:gdLst/>
              <a:ahLst/>
              <a:cxnLst/>
              <a:rect l="l" t="t" r="r" b="b"/>
              <a:pathLst>
                <a:path w="11050" h="2120" extrusionOk="0">
                  <a:moveTo>
                    <a:pt x="1" y="0"/>
                  </a:moveTo>
                  <a:lnTo>
                    <a:pt x="1" y="2120"/>
                  </a:lnTo>
                  <a:lnTo>
                    <a:pt x="11050" y="2120"/>
                  </a:lnTo>
                  <a:lnTo>
                    <a:pt x="1105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40"/>
            <p:cNvSpPr/>
            <p:nvPr/>
          </p:nvSpPr>
          <p:spPr>
            <a:xfrm>
              <a:off x="3553075" y="4041376"/>
              <a:ext cx="259006" cy="247962"/>
            </a:xfrm>
            <a:custGeom>
              <a:avLst/>
              <a:gdLst/>
              <a:ahLst/>
              <a:cxnLst/>
              <a:rect l="l" t="t" r="r" b="b"/>
              <a:pathLst>
                <a:path w="2227" h="2132" extrusionOk="0">
                  <a:moveTo>
                    <a:pt x="1739" y="0"/>
                  </a:moveTo>
                  <a:lnTo>
                    <a:pt x="0" y="2132"/>
                  </a:lnTo>
                  <a:lnTo>
                    <a:pt x="1381" y="2132"/>
                  </a:lnTo>
                  <a:lnTo>
                    <a:pt x="2227" y="1096"/>
                  </a:lnTo>
                  <a:lnTo>
                    <a:pt x="22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40"/>
            <p:cNvSpPr/>
            <p:nvPr/>
          </p:nvSpPr>
          <p:spPr>
            <a:xfrm>
              <a:off x="3201384" y="4041376"/>
              <a:ext cx="362864" cy="247962"/>
            </a:xfrm>
            <a:custGeom>
              <a:avLst/>
              <a:gdLst/>
              <a:ahLst/>
              <a:cxnLst/>
              <a:rect l="l" t="t" r="r" b="b"/>
              <a:pathLst>
                <a:path w="3120" h="2132" extrusionOk="0">
                  <a:moveTo>
                    <a:pt x="1738" y="0"/>
                  </a:moveTo>
                  <a:lnTo>
                    <a:pt x="0" y="2132"/>
                  </a:lnTo>
                  <a:lnTo>
                    <a:pt x="1381" y="2132"/>
                  </a:lnTo>
                  <a:lnTo>
                    <a:pt x="311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40"/>
            <p:cNvSpPr/>
            <p:nvPr/>
          </p:nvSpPr>
          <p:spPr>
            <a:xfrm>
              <a:off x="2848181" y="4041376"/>
              <a:ext cx="365771" cy="247962"/>
            </a:xfrm>
            <a:custGeom>
              <a:avLst/>
              <a:gdLst/>
              <a:ahLst/>
              <a:cxnLst/>
              <a:rect l="l" t="t" r="r" b="b"/>
              <a:pathLst>
                <a:path w="3145" h="2132" extrusionOk="0">
                  <a:moveTo>
                    <a:pt x="1739" y="0"/>
                  </a:moveTo>
                  <a:lnTo>
                    <a:pt x="1" y="2132"/>
                  </a:lnTo>
                  <a:lnTo>
                    <a:pt x="1394" y="2132"/>
                  </a:lnTo>
                  <a:lnTo>
                    <a:pt x="31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40"/>
            <p:cNvSpPr/>
            <p:nvPr/>
          </p:nvSpPr>
          <p:spPr>
            <a:xfrm>
              <a:off x="2528356" y="4041376"/>
              <a:ext cx="333788" cy="247962"/>
            </a:xfrm>
            <a:custGeom>
              <a:avLst/>
              <a:gdLst/>
              <a:ahLst/>
              <a:cxnLst/>
              <a:rect l="l" t="t" r="r" b="b"/>
              <a:pathLst>
                <a:path w="2870" h="2132" extrusionOk="0">
                  <a:moveTo>
                    <a:pt x="1465" y="0"/>
                  </a:moveTo>
                  <a:lnTo>
                    <a:pt x="1" y="1798"/>
                  </a:lnTo>
                  <a:lnTo>
                    <a:pt x="1" y="2132"/>
                  </a:lnTo>
                  <a:lnTo>
                    <a:pt x="1132" y="2132"/>
                  </a:lnTo>
                  <a:lnTo>
                    <a:pt x="28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40"/>
            <p:cNvSpPr/>
            <p:nvPr/>
          </p:nvSpPr>
          <p:spPr>
            <a:xfrm>
              <a:off x="3658327" y="4416569"/>
              <a:ext cx="153752" cy="188530"/>
            </a:xfrm>
            <a:custGeom>
              <a:avLst/>
              <a:gdLst/>
              <a:ahLst/>
              <a:cxnLst/>
              <a:rect l="l" t="t" r="r" b="b"/>
              <a:pathLst>
                <a:path w="1322" h="1621" extrusionOk="0">
                  <a:moveTo>
                    <a:pt x="1322" y="1"/>
                  </a:moveTo>
                  <a:lnTo>
                    <a:pt x="0" y="1620"/>
                  </a:lnTo>
                  <a:lnTo>
                    <a:pt x="1322" y="1620"/>
                  </a:lnTo>
                  <a:lnTo>
                    <a:pt x="132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40"/>
            <p:cNvSpPr/>
            <p:nvPr/>
          </p:nvSpPr>
          <p:spPr>
            <a:xfrm>
              <a:off x="3306519" y="4358418"/>
              <a:ext cx="364376" cy="246683"/>
            </a:xfrm>
            <a:custGeom>
              <a:avLst/>
              <a:gdLst/>
              <a:ahLst/>
              <a:cxnLst/>
              <a:rect l="l" t="t" r="r" b="b"/>
              <a:pathLst>
                <a:path w="3133" h="2121" extrusionOk="0">
                  <a:moveTo>
                    <a:pt x="1739" y="1"/>
                  </a:moveTo>
                  <a:lnTo>
                    <a:pt x="1" y="2120"/>
                  </a:lnTo>
                  <a:lnTo>
                    <a:pt x="1382" y="2120"/>
                  </a:lnTo>
                  <a:lnTo>
                    <a:pt x="31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40"/>
            <p:cNvSpPr/>
            <p:nvPr/>
          </p:nvSpPr>
          <p:spPr>
            <a:xfrm>
              <a:off x="2954828" y="4358418"/>
              <a:ext cx="364376" cy="246683"/>
            </a:xfrm>
            <a:custGeom>
              <a:avLst/>
              <a:gdLst/>
              <a:ahLst/>
              <a:cxnLst/>
              <a:rect l="l" t="t" r="r" b="b"/>
              <a:pathLst>
                <a:path w="3133" h="2121" extrusionOk="0">
                  <a:moveTo>
                    <a:pt x="1751" y="1"/>
                  </a:moveTo>
                  <a:lnTo>
                    <a:pt x="1" y="2120"/>
                  </a:lnTo>
                  <a:lnTo>
                    <a:pt x="1394" y="2120"/>
                  </a:lnTo>
                  <a:lnTo>
                    <a:pt x="31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40"/>
            <p:cNvSpPr/>
            <p:nvPr/>
          </p:nvSpPr>
          <p:spPr>
            <a:xfrm>
              <a:off x="2601741" y="4358418"/>
              <a:ext cx="365655" cy="246683"/>
            </a:xfrm>
            <a:custGeom>
              <a:avLst/>
              <a:gdLst/>
              <a:ahLst/>
              <a:cxnLst/>
              <a:rect l="l" t="t" r="r" b="b"/>
              <a:pathLst>
                <a:path w="3144" h="2121" extrusionOk="0">
                  <a:moveTo>
                    <a:pt x="1751" y="1"/>
                  </a:moveTo>
                  <a:lnTo>
                    <a:pt x="1" y="2120"/>
                  </a:lnTo>
                  <a:lnTo>
                    <a:pt x="1406" y="2120"/>
                  </a:lnTo>
                  <a:lnTo>
                    <a:pt x="314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40"/>
            <p:cNvSpPr/>
            <p:nvPr/>
          </p:nvSpPr>
          <p:spPr>
            <a:xfrm>
              <a:off x="2528356" y="4358418"/>
              <a:ext cx="87343" cy="106768"/>
            </a:xfrm>
            <a:custGeom>
              <a:avLst/>
              <a:gdLst/>
              <a:ahLst/>
              <a:cxnLst/>
              <a:rect l="l" t="t" r="r" b="b"/>
              <a:pathLst>
                <a:path w="751" h="918" extrusionOk="0">
                  <a:moveTo>
                    <a:pt x="1" y="1"/>
                  </a:moveTo>
                  <a:lnTo>
                    <a:pt x="1" y="918"/>
                  </a:lnTo>
                  <a:lnTo>
                    <a:pt x="75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 name="Google Shape;520;p40"/>
          <p:cNvGrpSpPr/>
          <p:nvPr/>
        </p:nvGrpSpPr>
        <p:grpSpPr>
          <a:xfrm>
            <a:off x="5892611" y="4899291"/>
            <a:ext cx="307535" cy="258167"/>
            <a:chOff x="2526961" y="3828076"/>
            <a:chExt cx="1285143" cy="1078844"/>
          </a:xfrm>
        </p:grpSpPr>
        <p:sp>
          <p:nvSpPr>
            <p:cNvPr id="521" name="Google Shape;521;p40"/>
            <p:cNvSpPr/>
            <p:nvPr/>
          </p:nvSpPr>
          <p:spPr>
            <a:xfrm>
              <a:off x="3688797" y="3911233"/>
              <a:ext cx="51289" cy="995687"/>
            </a:xfrm>
            <a:custGeom>
              <a:avLst/>
              <a:gdLst/>
              <a:ahLst/>
              <a:cxnLst/>
              <a:rect l="l" t="t" r="r" b="b"/>
              <a:pathLst>
                <a:path w="441" h="8561" extrusionOk="0">
                  <a:moveTo>
                    <a:pt x="0" y="0"/>
                  </a:moveTo>
                  <a:lnTo>
                    <a:pt x="0" y="8561"/>
                  </a:lnTo>
                  <a:lnTo>
                    <a:pt x="441" y="8561"/>
                  </a:lnTo>
                  <a:lnTo>
                    <a:pt x="4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40"/>
            <p:cNvSpPr/>
            <p:nvPr/>
          </p:nvSpPr>
          <p:spPr>
            <a:xfrm>
              <a:off x="2644656" y="3911233"/>
              <a:ext cx="51406" cy="995687"/>
            </a:xfrm>
            <a:custGeom>
              <a:avLst/>
              <a:gdLst/>
              <a:ahLst/>
              <a:cxnLst/>
              <a:rect l="l" t="t" r="r" b="b"/>
              <a:pathLst>
                <a:path w="442" h="8561" extrusionOk="0">
                  <a:moveTo>
                    <a:pt x="1" y="0"/>
                  </a:moveTo>
                  <a:lnTo>
                    <a:pt x="1" y="8561"/>
                  </a:lnTo>
                  <a:lnTo>
                    <a:pt x="441" y="8561"/>
                  </a:lnTo>
                  <a:lnTo>
                    <a:pt x="4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40"/>
            <p:cNvSpPr/>
            <p:nvPr/>
          </p:nvSpPr>
          <p:spPr>
            <a:xfrm>
              <a:off x="2614186" y="3828076"/>
              <a:ext cx="110953" cy="110955"/>
            </a:xfrm>
            <a:custGeom>
              <a:avLst/>
              <a:gdLst/>
              <a:ahLst/>
              <a:cxnLst/>
              <a:rect l="l" t="t" r="r" b="b"/>
              <a:pathLst>
                <a:path w="954" h="954" extrusionOk="0">
                  <a:moveTo>
                    <a:pt x="477" y="1"/>
                  </a:moveTo>
                  <a:cubicBezTo>
                    <a:pt x="215" y="1"/>
                    <a:pt x="1" y="215"/>
                    <a:pt x="1" y="477"/>
                  </a:cubicBezTo>
                  <a:cubicBezTo>
                    <a:pt x="1" y="751"/>
                    <a:pt x="215" y="953"/>
                    <a:pt x="477" y="953"/>
                  </a:cubicBezTo>
                  <a:cubicBezTo>
                    <a:pt x="751" y="953"/>
                    <a:pt x="953" y="751"/>
                    <a:pt x="953" y="477"/>
                  </a:cubicBezTo>
                  <a:cubicBezTo>
                    <a:pt x="953" y="215"/>
                    <a:pt x="751" y="1"/>
                    <a:pt x="4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40"/>
            <p:cNvSpPr/>
            <p:nvPr/>
          </p:nvSpPr>
          <p:spPr>
            <a:xfrm>
              <a:off x="3659606" y="3828076"/>
              <a:ext cx="110953" cy="110955"/>
            </a:xfrm>
            <a:custGeom>
              <a:avLst/>
              <a:gdLst/>
              <a:ahLst/>
              <a:cxnLst/>
              <a:rect l="l" t="t" r="r" b="b"/>
              <a:pathLst>
                <a:path w="954" h="954" extrusionOk="0">
                  <a:moveTo>
                    <a:pt x="477" y="1"/>
                  </a:moveTo>
                  <a:cubicBezTo>
                    <a:pt x="203" y="1"/>
                    <a:pt x="1" y="215"/>
                    <a:pt x="1" y="477"/>
                  </a:cubicBezTo>
                  <a:cubicBezTo>
                    <a:pt x="1" y="751"/>
                    <a:pt x="215" y="953"/>
                    <a:pt x="477" y="953"/>
                  </a:cubicBezTo>
                  <a:cubicBezTo>
                    <a:pt x="751" y="953"/>
                    <a:pt x="953" y="751"/>
                    <a:pt x="953" y="477"/>
                  </a:cubicBezTo>
                  <a:cubicBezTo>
                    <a:pt x="953" y="215"/>
                    <a:pt x="751" y="1"/>
                    <a:pt x="4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40"/>
            <p:cNvSpPr/>
            <p:nvPr/>
          </p:nvSpPr>
          <p:spPr>
            <a:xfrm>
              <a:off x="2526961" y="4358418"/>
              <a:ext cx="1285143" cy="246683"/>
            </a:xfrm>
            <a:custGeom>
              <a:avLst/>
              <a:gdLst/>
              <a:ahLst/>
              <a:cxnLst/>
              <a:rect l="l" t="t" r="r" b="b"/>
              <a:pathLst>
                <a:path w="11050" h="2121" extrusionOk="0">
                  <a:moveTo>
                    <a:pt x="1" y="1"/>
                  </a:moveTo>
                  <a:lnTo>
                    <a:pt x="1" y="2120"/>
                  </a:lnTo>
                  <a:lnTo>
                    <a:pt x="11050" y="2120"/>
                  </a:lnTo>
                  <a:lnTo>
                    <a:pt x="1105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40"/>
            <p:cNvSpPr/>
            <p:nvPr/>
          </p:nvSpPr>
          <p:spPr>
            <a:xfrm>
              <a:off x="2526961" y="4041376"/>
              <a:ext cx="1285143" cy="246567"/>
            </a:xfrm>
            <a:custGeom>
              <a:avLst/>
              <a:gdLst/>
              <a:ahLst/>
              <a:cxnLst/>
              <a:rect l="l" t="t" r="r" b="b"/>
              <a:pathLst>
                <a:path w="11050" h="2120" extrusionOk="0">
                  <a:moveTo>
                    <a:pt x="1" y="0"/>
                  </a:moveTo>
                  <a:lnTo>
                    <a:pt x="1" y="2120"/>
                  </a:lnTo>
                  <a:lnTo>
                    <a:pt x="11050" y="2120"/>
                  </a:lnTo>
                  <a:lnTo>
                    <a:pt x="1105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40"/>
            <p:cNvSpPr/>
            <p:nvPr/>
          </p:nvSpPr>
          <p:spPr>
            <a:xfrm>
              <a:off x="3553075" y="4041376"/>
              <a:ext cx="259006" cy="247962"/>
            </a:xfrm>
            <a:custGeom>
              <a:avLst/>
              <a:gdLst/>
              <a:ahLst/>
              <a:cxnLst/>
              <a:rect l="l" t="t" r="r" b="b"/>
              <a:pathLst>
                <a:path w="2227" h="2132" extrusionOk="0">
                  <a:moveTo>
                    <a:pt x="1739" y="0"/>
                  </a:moveTo>
                  <a:lnTo>
                    <a:pt x="0" y="2132"/>
                  </a:lnTo>
                  <a:lnTo>
                    <a:pt x="1381" y="2132"/>
                  </a:lnTo>
                  <a:lnTo>
                    <a:pt x="2227" y="1096"/>
                  </a:lnTo>
                  <a:lnTo>
                    <a:pt x="22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40"/>
            <p:cNvSpPr/>
            <p:nvPr/>
          </p:nvSpPr>
          <p:spPr>
            <a:xfrm>
              <a:off x="3201384" y="4041376"/>
              <a:ext cx="362864" cy="247962"/>
            </a:xfrm>
            <a:custGeom>
              <a:avLst/>
              <a:gdLst/>
              <a:ahLst/>
              <a:cxnLst/>
              <a:rect l="l" t="t" r="r" b="b"/>
              <a:pathLst>
                <a:path w="3120" h="2132" extrusionOk="0">
                  <a:moveTo>
                    <a:pt x="1738" y="0"/>
                  </a:moveTo>
                  <a:lnTo>
                    <a:pt x="0" y="2132"/>
                  </a:lnTo>
                  <a:lnTo>
                    <a:pt x="1381" y="2132"/>
                  </a:lnTo>
                  <a:lnTo>
                    <a:pt x="311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40"/>
            <p:cNvSpPr/>
            <p:nvPr/>
          </p:nvSpPr>
          <p:spPr>
            <a:xfrm>
              <a:off x="2848181" y="4041376"/>
              <a:ext cx="365771" cy="247962"/>
            </a:xfrm>
            <a:custGeom>
              <a:avLst/>
              <a:gdLst/>
              <a:ahLst/>
              <a:cxnLst/>
              <a:rect l="l" t="t" r="r" b="b"/>
              <a:pathLst>
                <a:path w="3145" h="2132" extrusionOk="0">
                  <a:moveTo>
                    <a:pt x="1739" y="0"/>
                  </a:moveTo>
                  <a:lnTo>
                    <a:pt x="1" y="2132"/>
                  </a:lnTo>
                  <a:lnTo>
                    <a:pt x="1394" y="2132"/>
                  </a:lnTo>
                  <a:lnTo>
                    <a:pt x="31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40"/>
            <p:cNvSpPr/>
            <p:nvPr/>
          </p:nvSpPr>
          <p:spPr>
            <a:xfrm>
              <a:off x="2528356" y="4041376"/>
              <a:ext cx="333788" cy="247962"/>
            </a:xfrm>
            <a:custGeom>
              <a:avLst/>
              <a:gdLst/>
              <a:ahLst/>
              <a:cxnLst/>
              <a:rect l="l" t="t" r="r" b="b"/>
              <a:pathLst>
                <a:path w="2870" h="2132" extrusionOk="0">
                  <a:moveTo>
                    <a:pt x="1465" y="0"/>
                  </a:moveTo>
                  <a:lnTo>
                    <a:pt x="1" y="1798"/>
                  </a:lnTo>
                  <a:lnTo>
                    <a:pt x="1" y="2132"/>
                  </a:lnTo>
                  <a:lnTo>
                    <a:pt x="1132" y="2132"/>
                  </a:lnTo>
                  <a:lnTo>
                    <a:pt x="28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40"/>
            <p:cNvSpPr/>
            <p:nvPr/>
          </p:nvSpPr>
          <p:spPr>
            <a:xfrm>
              <a:off x="3658327" y="4416569"/>
              <a:ext cx="153752" cy="188530"/>
            </a:xfrm>
            <a:custGeom>
              <a:avLst/>
              <a:gdLst/>
              <a:ahLst/>
              <a:cxnLst/>
              <a:rect l="l" t="t" r="r" b="b"/>
              <a:pathLst>
                <a:path w="1322" h="1621" extrusionOk="0">
                  <a:moveTo>
                    <a:pt x="1322" y="1"/>
                  </a:moveTo>
                  <a:lnTo>
                    <a:pt x="0" y="1620"/>
                  </a:lnTo>
                  <a:lnTo>
                    <a:pt x="1322" y="1620"/>
                  </a:lnTo>
                  <a:lnTo>
                    <a:pt x="132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40"/>
            <p:cNvSpPr/>
            <p:nvPr/>
          </p:nvSpPr>
          <p:spPr>
            <a:xfrm>
              <a:off x="3306519" y="4358418"/>
              <a:ext cx="364376" cy="246683"/>
            </a:xfrm>
            <a:custGeom>
              <a:avLst/>
              <a:gdLst/>
              <a:ahLst/>
              <a:cxnLst/>
              <a:rect l="l" t="t" r="r" b="b"/>
              <a:pathLst>
                <a:path w="3133" h="2121" extrusionOk="0">
                  <a:moveTo>
                    <a:pt x="1739" y="1"/>
                  </a:moveTo>
                  <a:lnTo>
                    <a:pt x="1" y="2120"/>
                  </a:lnTo>
                  <a:lnTo>
                    <a:pt x="1382" y="2120"/>
                  </a:lnTo>
                  <a:lnTo>
                    <a:pt x="31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40"/>
            <p:cNvSpPr/>
            <p:nvPr/>
          </p:nvSpPr>
          <p:spPr>
            <a:xfrm>
              <a:off x="2954828" y="4358418"/>
              <a:ext cx="364376" cy="246683"/>
            </a:xfrm>
            <a:custGeom>
              <a:avLst/>
              <a:gdLst/>
              <a:ahLst/>
              <a:cxnLst/>
              <a:rect l="l" t="t" r="r" b="b"/>
              <a:pathLst>
                <a:path w="3133" h="2121" extrusionOk="0">
                  <a:moveTo>
                    <a:pt x="1751" y="1"/>
                  </a:moveTo>
                  <a:lnTo>
                    <a:pt x="1" y="2120"/>
                  </a:lnTo>
                  <a:lnTo>
                    <a:pt x="1394" y="2120"/>
                  </a:lnTo>
                  <a:lnTo>
                    <a:pt x="31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40"/>
            <p:cNvSpPr/>
            <p:nvPr/>
          </p:nvSpPr>
          <p:spPr>
            <a:xfrm>
              <a:off x="2601741" y="4358418"/>
              <a:ext cx="365655" cy="246683"/>
            </a:xfrm>
            <a:custGeom>
              <a:avLst/>
              <a:gdLst/>
              <a:ahLst/>
              <a:cxnLst/>
              <a:rect l="l" t="t" r="r" b="b"/>
              <a:pathLst>
                <a:path w="3144" h="2121" extrusionOk="0">
                  <a:moveTo>
                    <a:pt x="1751" y="1"/>
                  </a:moveTo>
                  <a:lnTo>
                    <a:pt x="1" y="2120"/>
                  </a:lnTo>
                  <a:lnTo>
                    <a:pt x="1406" y="2120"/>
                  </a:lnTo>
                  <a:lnTo>
                    <a:pt x="314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40"/>
            <p:cNvSpPr/>
            <p:nvPr/>
          </p:nvSpPr>
          <p:spPr>
            <a:xfrm>
              <a:off x="2528356" y="4358418"/>
              <a:ext cx="87343" cy="106768"/>
            </a:xfrm>
            <a:custGeom>
              <a:avLst/>
              <a:gdLst/>
              <a:ahLst/>
              <a:cxnLst/>
              <a:rect l="l" t="t" r="r" b="b"/>
              <a:pathLst>
                <a:path w="751" h="918" extrusionOk="0">
                  <a:moveTo>
                    <a:pt x="1" y="1"/>
                  </a:moveTo>
                  <a:lnTo>
                    <a:pt x="1" y="918"/>
                  </a:lnTo>
                  <a:lnTo>
                    <a:pt x="75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6" name="Google Shape;536;p40"/>
          <p:cNvGrpSpPr/>
          <p:nvPr/>
        </p:nvGrpSpPr>
        <p:grpSpPr>
          <a:xfrm>
            <a:off x="5498907" y="4948870"/>
            <a:ext cx="352616" cy="176182"/>
            <a:chOff x="3819350" y="4730752"/>
            <a:chExt cx="352616" cy="176182"/>
          </a:xfrm>
        </p:grpSpPr>
        <p:sp>
          <p:nvSpPr>
            <p:cNvPr id="537" name="Google Shape;537;p40"/>
            <p:cNvSpPr/>
            <p:nvPr/>
          </p:nvSpPr>
          <p:spPr>
            <a:xfrm>
              <a:off x="3819350" y="4743625"/>
              <a:ext cx="161293" cy="94746"/>
            </a:xfrm>
            <a:custGeom>
              <a:avLst/>
              <a:gdLst/>
              <a:ahLst/>
              <a:cxnLst/>
              <a:rect l="l" t="t" r="r" b="b"/>
              <a:pathLst>
                <a:path w="8883" h="5218" extrusionOk="0">
                  <a:moveTo>
                    <a:pt x="4519" y="1"/>
                  </a:moveTo>
                  <a:cubicBezTo>
                    <a:pt x="4309" y="1"/>
                    <a:pt x="4090" y="61"/>
                    <a:pt x="3859" y="205"/>
                  </a:cubicBezTo>
                  <a:cubicBezTo>
                    <a:pt x="3085" y="657"/>
                    <a:pt x="2513" y="1479"/>
                    <a:pt x="1930" y="2145"/>
                  </a:cubicBezTo>
                  <a:cubicBezTo>
                    <a:pt x="1299" y="2907"/>
                    <a:pt x="656" y="3657"/>
                    <a:pt x="1" y="4408"/>
                  </a:cubicBezTo>
                  <a:cubicBezTo>
                    <a:pt x="1215" y="5110"/>
                    <a:pt x="2966" y="5205"/>
                    <a:pt x="4347" y="5217"/>
                  </a:cubicBezTo>
                  <a:cubicBezTo>
                    <a:pt x="4385" y="5217"/>
                    <a:pt x="4424" y="5218"/>
                    <a:pt x="4462" y="5218"/>
                  </a:cubicBezTo>
                  <a:cubicBezTo>
                    <a:pt x="5960" y="5218"/>
                    <a:pt x="7467" y="4992"/>
                    <a:pt x="8883" y="4562"/>
                  </a:cubicBezTo>
                  <a:cubicBezTo>
                    <a:pt x="8490" y="3991"/>
                    <a:pt x="8086" y="3444"/>
                    <a:pt x="7669" y="2896"/>
                  </a:cubicBezTo>
                  <a:lnTo>
                    <a:pt x="7669" y="2896"/>
                  </a:lnTo>
                  <a:cubicBezTo>
                    <a:pt x="7738" y="2987"/>
                    <a:pt x="7766" y="3023"/>
                    <a:pt x="7768" y="3023"/>
                  </a:cubicBezTo>
                  <a:cubicBezTo>
                    <a:pt x="7773" y="3023"/>
                    <a:pt x="7455" y="2591"/>
                    <a:pt x="7451" y="2591"/>
                  </a:cubicBezTo>
                  <a:lnTo>
                    <a:pt x="7451" y="2591"/>
                  </a:lnTo>
                  <a:cubicBezTo>
                    <a:pt x="7449" y="2591"/>
                    <a:pt x="7505" y="2670"/>
                    <a:pt x="7669" y="2895"/>
                  </a:cubicBezTo>
                  <a:cubicBezTo>
                    <a:pt x="7145" y="2181"/>
                    <a:pt x="6645" y="1467"/>
                    <a:pt x="6002" y="859"/>
                  </a:cubicBezTo>
                  <a:cubicBezTo>
                    <a:pt x="5561" y="427"/>
                    <a:pt x="5075" y="1"/>
                    <a:pt x="45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40"/>
            <p:cNvSpPr/>
            <p:nvPr/>
          </p:nvSpPr>
          <p:spPr>
            <a:xfrm>
              <a:off x="3871241" y="4730752"/>
              <a:ext cx="300725" cy="176182"/>
            </a:xfrm>
            <a:custGeom>
              <a:avLst/>
              <a:gdLst/>
              <a:ahLst/>
              <a:cxnLst/>
              <a:rect l="l" t="t" r="r" b="b"/>
              <a:pathLst>
                <a:path w="16562" h="9703" extrusionOk="0">
                  <a:moveTo>
                    <a:pt x="8394" y="0"/>
                  </a:moveTo>
                  <a:cubicBezTo>
                    <a:pt x="8012" y="0"/>
                    <a:pt x="7612" y="106"/>
                    <a:pt x="7192" y="354"/>
                  </a:cubicBezTo>
                  <a:cubicBezTo>
                    <a:pt x="5763" y="1223"/>
                    <a:pt x="4680" y="2735"/>
                    <a:pt x="3608" y="4009"/>
                  </a:cubicBezTo>
                  <a:cubicBezTo>
                    <a:pt x="2394" y="5402"/>
                    <a:pt x="1203" y="6819"/>
                    <a:pt x="0" y="8212"/>
                  </a:cubicBezTo>
                  <a:cubicBezTo>
                    <a:pt x="2275" y="9522"/>
                    <a:pt x="5537" y="9689"/>
                    <a:pt x="8097" y="9700"/>
                  </a:cubicBezTo>
                  <a:cubicBezTo>
                    <a:pt x="8212" y="9702"/>
                    <a:pt x="8328" y="9703"/>
                    <a:pt x="8444" y="9703"/>
                  </a:cubicBezTo>
                  <a:cubicBezTo>
                    <a:pt x="11186" y="9703"/>
                    <a:pt x="13935" y="9297"/>
                    <a:pt x="16562" y="8474"/>
                  </a:cubicBezTo>
                  <a:cubicBezTo>
                    <a:pt x="15788" y="7474"/>
                    <a:pt x="15038" y="6450"/>
                    <a:pt x="14276" y="5402"/>
                  </a:cubicBezTo>
                  <a:cubicBezTo>
                    <a:pt x="13312" y="4081"/>
                    <a:pt x="12347" y="2735"/>
                    <a:pt x="11180" y="1592"/>
                  </a:cubicBezTo>
                  <a:cubicBezTo>
                    <a:pt x="10352" y="790"/>
                    <a:pt x="9440" y="0"/>
                    <a:pt x="83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9" name="Google Shape;539;p40"/>
          <p:cNvGrpSpPr/>
          <p:nvPr/>
        </p:nvGrpSpPr>
        <p:grpSpPr>
          <a:xfrm>
            <a:off x="6816872" y="2657421"/>
            <a:ext cx="2288591" cy="2524982"/>
            <a:chOff x="6816872" y="2470706"/>
            <a:chExt cx="2288591" cy="2524982"/>
          </a:xfrm>
        </p:grpSpPr>
        <p:sp>
          <p:nvSpPr>
            <p:cNvPr id="540" name="Google Shape;540;p40"/>
            <p:cNvSpPr/>
            <p:nvPr/>
          </p:nvSpPr>
          <p:spPr>
            <a:xfrm flipH="1">
              <a:off x="7982136" y="3138305"/>
              <a:ext cx="588735" cy="1857383"/>
            </a:xfrm>
            <a:custGeom>
              <a:avLst/>
              <a:gdLst/>
              <a:ahLst/>
              <a:cxnLst/>
              <a:rect l="l" t="t" r="r" b="b"/>
              <a:pathLst>
                <a:path w="10515" h="33172" extrusionOk="0">
                  <a:moveTo>
                    <a:pt x="4585" y="3347"/>
                  </a:moveTo>
                  <a:lnTo>
                    <a:pt x="4585" y="5192"/>
                  </a:lnTo>
                  <a:lnTo>
                    <a:pt x="3751" y="4335"/>
                  </a:lnTo>
                  <a:lnTo>
                    <a:pt x="3894" y="4156"/>
                  </a:lnTo>
                  <a:lnTo>
                    <a:pt x="4299" y="4120"/>
                  </a:lnTo>
                  <a:lnTo>
                    <a:pt x="4299" y="3680"/>
                  </a:lnTo>
                  <a:lnTo>
                    <a:pt x="4585" y="3347"/>
                  </a:lnTo>
                  <a:close/>
                  <a:moveTo>
                    <a:pt x="2287" y="3489"/>
                  </a:moveTo>
                  <a:lnTo>
                    <a:pt x="2573" y="3787"/>
                  </a:lnTo>
                  <a:lnTo>
                    <a:pt x="2573" y="4239"/>
                  </a:lnTo>
                  <a:lnTo>
                    <a:pt x="2989" y="4216"/>
                  </a:lnTo>
                  <a:lnTo>
                    <a:pt x="3120" y="4347"/>
                  </a:lnTo>
                  <a:lnTo>
                    <a:pt x="2275" y="5299"/>
                  </a:lnTo>
                  <a:lnTo>
                    <a:pt x="2275" y="5299"/>
                  </a:lnTo>
                  <a:lnTo>
                    <a:pt x="2287" y="3489"/>
                  </a:lnTo>
                  <a:close/>
                  <a:moveTo>
                    <a:pt x="3454" y="4680"/>
                  </a:moveTo>
                  <a:lnTo>
                    <a:pt x="4430" y="5692"/>
                  </a:lnTo>
                  <a:lnTo>
                    <a:pt x="3406" y="6835"/>
                  </a:lnTo>
                  <a:lnTo>
                    <a:pt x="2442" y="5823"/>
                  </a:lnTo>
                  <a:lnTo>
                    <a:pt x="3454" y="4680"/>
                  </a:lnTo>
                  <a:close/>
                  <a:moveTo>
                    <a:pt x="4561" y="6204"/>
                  </a:moveTo>
                  <a:lnTo>
                    <a:pt x="4549" y="8038"/>
                  </a:lnTo>
                  <a:lnTo>
                    <a:pt x="3716" y="7157"/>
                  </a:lnTo>
                  <a:lnTo>
                    <a:pt x="4561" y="6204"/>
                  </a:lnTo>
                  <a:close/>
                  <a:moveTo>
                    <a:pt x="2263" y="6311"/>
                  </a:moveTo>
                  <a:lnTo>
                    <a:pt x="3097" y="7180"/>
                  </a:lnTo>
                  <a:lnTo>
                    <a:pt x="2239" y="8133"/>
                  </a:lnTo>
                  <a:lnTo>
                    <a:pt x="2263" y="6311"/>
                  </a:lnTo>
                  <a:close/>
                  <a:moveTo>
                    <a:pt x="3418" y="7514"/>
                  </a:moveTo>
                  <a:lnTo>
                    <a:pt x="4406" y="8550"/>
                  </a:lnTo>
                  <a:lnTo>
                    <a:pt x="3370" y="9681"/>
                  </a:lnTo>
                  <a:lnTo>
                    <a:pt x="2406" y="8645"/>
                  </a:lnTo>
                  <a:lnTo>
                    <a:pt x="3418" y="7514"/>
                  </a:lnTo>
                  <a:close/>
                  <a:moveTo>
                    <a:pt x="4537" y="9050"/>
                  </a:moveTo>
                  <a:lnTo>
                    <a:pt x="4525" y="10883"/>
                  </a:lnTo>
                  <a:lnTo>
                    <a:pt x="3692" y="10002"/>
                  </a:lnTo>
                  <a:lnTo>
                    <a:pt x="4537" y="9050"/>
                  </a:lnTo>
                  <a:close/>
                  <a:moveTo>
                    <a:pt x="2239" y="9133"/>
                  </a:moveTo>
                  <a:lnTo>
                    <a:pt x="3073" y="10002"/>
                  </a:lnTo>
                  <a:lnTo>
                    <a:pt x="2239" y="10943"/>
                  </a:lnTo>
                  <a:lnTo>
                    <a:pt x="2239" y="9133"/>
                  </a:lnTo>
                  <a:close/>
                  <a:moveTo>
                    <a:pt x="3370" y="10347"/>
                  </a:moveTo>
                  <a:lnTo>
                    <a:pt x="4347" y="11371"/>
                  </a:lnTo>
                  <a:lnTo>
                    <a:pt x="3347" y="12502"/>
                  </a:lnTo>
                  <a:lnTo>
                    <a:pt x="2382" y="11478"/>
                  </a:lnTo>
                  <a:lnTo>
                    <a:pt x="3370" y="10347"/>
                  </a:lnTo>
                  <a:close/>
                  <a:moveTo>
                    <a:pt x="4501" y="11895"/>
                  </a:moveTo>
                  <a:lnTo>
                    <a:pt x="4490" y="13729"/>
                  </a:lnTo>
                  <a:lnTo>
                    <a:pt x="3656" y="12848"/>
                  </a:lnTo>
                  <a:lnTo>
                    <a:pt x="4501" y="11895"/>
                  </a:lnTo>
                  <a:close/>
                  <a:moveTo>
                    <a:pt x="2215" y="11967"/>
                  </a:moveTo>
                  <a:lnTo>
                    <a:pt x="3037" y="12848"/>
                  </a:lnTo>
                  <a:lnTo>
                    <a:pt x="2204" y="13776"/>
                  </a:lnTo>
                  <a:lnTo>
                    <a:pt x="2215" y="11967"/>
                  </a:lnTo>
                  <a:close/>
                  <a:moveTo>
                    <a:pt x="3358" y="13193"/>
                  </a:moveTo>
                  <a:lnTo>
                    <a:pt x="4323" y="14217"/>
                  </a:lnTo>
                  <a:lnTo>
                    <a:pt x="3335" y="15336"/>
                  </a:lnTo>
                  <a:lnTo>
                    <a:pt x="2358" y="14300"/>
                  </a:lnTo>
                  <a:lnTo>
                    <a:pt x="3358" y="13193"/>
                  </a:lnTo>
                  <a:close/>
                  <a:moveTo>
                    <a:pt x="4490" y="14741"/>
                  </a:moveTo>
                  <a:lnTo>
                    <a:pt x="4478" y="16551"/>
                  </a:lnTo>
                  <a:lnTo>
                    <a:pt x="3644" y="15669"/>
                  </a:lnTo>
                  <a:lnTo>
                    <a:pt x="4490" y="14741"/>
                  </a:lnTo>
                  <a:close/>
                  <a:moveTo>
                    <a:pt x="2204" y="14800"/>
                  </a:moveTo>
                  <a:lnTo>
                    <a:pt x="3013" y="15669"/>
                  </a:lnTo>
                  <a:lnTo>
                    <a:pt x="2180" y="16610"/>
                  </a:lnTo>
                  <a:lnTo>
                    <a:pt x="2204" y="14800"/>
                  </a:lnTo>
                  <a:close/>
                  <a:moveTo>
                    <a:pt x="3335" y="16015"/>
                  </a:moveTo>
                  <a:lnTo>
                    <a:pt x="4168" y="16908"/>
                  </a:lnTo>
                  <a:lnTo>
                    <a:pt x="2477" y="16967"/>
                  </a:lnTo>
                  <a:lnTo>
                    <a:pt x="3335" y="16015"/>
                  </a:lnTo>
                  <a:close/>
                  <a:moveTo>
                    <a:pt x="4347" y="17205"/>
                  </a:moveTo>
                  <a:lnTo>
                    <a:pt x="3299" y="18372"/>
                  </a:lnTo>
                  <a:lnTo>
                    <a:pt x="2275" y="17265"/>
                  </a:lnTo>
                  <a:lnTo>
                    <a:pt x="2501" y="17265"/>
                  </a:lnTo>
                  <a:lnTo>
                    <a:pt x="4347" y="17205"/>
                  </a:lnTo>
                  <a:close/>
                  <a:moveTo>
                    <a:pt x="4644" y="17574"/>
                  </a:moveTo>
                  <a:lnTo>
                    <a:pt x="4621" y="19813"/>
                  </a:lnTo>
                  <a:lnTo>
                    <a:pt x="3608" y="18729"/>
                  </a:lnTo>
                  <a:lnTo>
                    <a:pt x="4644" y="17574"/>
                  </a:lnTo>
                  <a:close/>
                  <a:moveTo>
                    <a:pt x="1989" y="17634"/>
                  </a:moveTo>
                  <a:lnTo>
                    <a:pt x="3001" y="18729"/>
                  </a:lnTo>
                  <a:lnTo>
                    <a:pt x="1977" y="19860"/>
                  </a:lnTo>
                  <a:lnTo>
                    <a:pt x="1989" y="17634"/>
                  </a:lnTo>
                  <a:close/>
                  <a:moveTo>
                    <a:pt x="3299" y="19063"/>
                  </a:moveTo>
                  <a:lnTo>
                    <a:pt x="4466" y="20313"/>
                  </a:lnTo>
                  <a:lnTo>
                    <a:pt x="3275" y="21623"/>
                  </a:lnTo>
                  <a:lnTo>
                    <a:pt x="2120" y="20372"/>
                  </a:lnTo>
                  <a:lnTo>
                    <a:pt x="3299" y="19063"/>
                  </a:lnTo>
                  <a:close/>
                  <a:moveTo>
                    <a:pt x="4609" y="20813"/>
                  </a:moveTo>
                  <a:lnTo>
                    <a:pt x="4597" y="23051"/>
                  </a:lnTo>
                  <a:lnTo>
                    <a:pt x="3585" y="21956"/>
                  </a:lnTo>
                  <a:lnTo>
                    <a:pt x="4609" y="20813"/>
                  </a:lnTo>
                  <a:close/>
                  <a:moveTo>
                    <a:pt x="1965" y="20884"/>
                  </a:moveTo>
                  <a:lnTo>
                    <a:pt x="2954" y="21968"/>
                  </a:lnTo>
                  <a:lnTo>
                    <a:pt x="1930" y="23099"/>
                  </a:lnTo>
                  <a:lnTo>
                    <a:pt x="1930" y="23099"/>
                  </a:lnTo>
                  <a:lnTo>
                    <a:pt x="1965" y="20884"/>
                  </a:lnTo>
                  <a:close/>
                  <a:moveTo>
                    <a:pt x="3287" y="22313"/>
                  </a:moveTo>
                  <a:lnTo>
                    <a:pt x="4442" y="23563"/>
                  </a:lnTo>
                  <a:lnTo>
                    <a:pt x="3251" y="24873"/>
                  </a:lnTo>
                  <a:lnTo>
                    <a:pt x="2108" y="23623"/>
                  </a:lnTo>
                  <a:lnTo>
                    <a:pt x="3287" y="22313"/>
                  </a:lnTo>
                  <a:close/>
                  <a:moveTo>
                    <a:pt x="4585" y="24087"/>
                  </a:moveTo>
                  <a:lnTo>
                    <a:pt x="4561" y="26314"/>
                  </a:lnTo>
                  <a:lnTo>
                    <a:pt x="3549" y="25218"/>
                  </a:lnTo>
                  <a:lnTo>
                    <a:pt x="4585" y="24087"/>
                  </a:lnTo>
                  <a:close/>
                  <a:moveTo>
                    <a:pt x="1942" y="24111"/>
                  </a:moveTo>
                  <a:lnTo>
                    <a:pt x="2942" y="25218"/>
                  </a:lnTo>
                  <a:lnTo>
                    <a:pt x="1930" y="26349"/>
                  </a:lnTo>
                  <a:lnTo>
                    <a:pt x="1942" y="24111"/>
                  </a:lnTo>
                  <a:close/>
                  <a:moveTo>
                    <a:pt x="4549" y="27326"/>
                  </a:moveTo>
                  <a:lnTo>
                    <a:pt x="4549" y="27433"/>
                  </a:lnTo>
                  <a:lnTo>
                    <a:pt x="4466" y="27433"/>
                  </a:lnTo>
                  <a:lnTo>
                    <a:pt x="4549" y="27326"/>
                  </a:lnTo>
                  <a:close/>
                  <a:moveTo>
                    <a:pt x="1918" y="27361"/>
                  </a:moveTo>
                  <a:lnTo>
                    <a:pt x="2001" y="27457"/>
                  </a:lnTo>
                  <a:lnTo>
                    <a:pt x="1918" y="27457"/>
                  </a:lnTo>
                  <a:lnTo>
                    <a:pt x="1918" y="27361"/>
                  </a:lnTo>
                  <a:close/>
                  <a:moveTo>
                    <a:pt x="3239" y="25575"/>
                  </a:moveTo>
                  <a:lnTo>
                    <a:pt x="4406" y="26838"/>
                  </a:lnTo>
                  <a:lnTo>
                    <a:pt x="3835" y="27457"/>
                  </a:lnTo>
                  <a:lnTo>
                    <a:pt x="2620" y="27457"/>
                  </a:lnTo>
                  <a:lnTo>
                    <a:pt x="2061" y="26861"/>
                  </a:lnTo>
                  <a:lnTo>
                    <a:pt x="3239" y="25575"/>
                  </a:lnTo>
                  <a:close/>
                  <a:moveTo>
                    <a:pt x="4537" y="29112"/>
                  </a:moveTo>
                  <a:lnTo>
                    <a:pt x="4537" y="29576"/>
                  </a:lnTo>
                  <a:lnTo>
                    <a:pt x="4120" y="29112"/>
                  </a:lnTo>
                  <a:close/>
                  <a:moveTo>
                    <a:pt x="2323" y="29124"/>
                  </a:moveTo>
                  <a:lnTo>
                    <a:pt x="1906" y="29588"/>
                  </a:lnTo>
                  <a:lnTo>
                    <a:pt x="1906" y="29124"/>
                  </a:lnTo>
                  <a:close/>
                  <a:moveTo>
                    <a:pt x="3513" y="29112"/>
                  </a:moveTo>
                  <a:lnTo>
                    <a:pt x="4263" y="29945"/>
                  </a:lnTo>
                  <a:lnTo>
                    <a:pt x="2180" y="29957"/>
                  </a:lnTo>
                  <a:lnTo>
                    <a:pt x="2180" y="29957"/>
                  </a:lnTo>
                  <a:lnTo>
                    <a:pt x="2942" y="29112"/>
                  </a:lnTo>
                  <a:close/>
                  <a:moveTo>
                    <a:pt x="6549" y="30290"/>
                  </a:moveTo>
                  <a:lnTo>
                    <a:pt x="6527" y="31171"/>
                  </a:lnTo>
                  <a:lnTo>
                    <a:pt x="6633" y="31171"/>
                  </a:lnTo>
                  <a:lnTo>
                    <a:pt x="6633" y="30945"/>
                  </a:lnTo>
                  <a:lnTo>
                    <a:pt x="9669" y="30933"/>
                  </a:lnTo>
                  <a:lnTo>
                    <a:pt x="9669" y="31148"/>
                  </a:lnTo>
                  <a:lnTo>
                    <a:pt x="10514" y="31148"/>
                  </a:lnTo>
                  <a:lnTo>
                    <a:pt x="10514" y="30731"/>
                  </a:lnTo>
                  <a:cubicBezTo>
                    <a:pt x="10496" y="30761"/>
                    <a:pt x="10472" y="30773"/>
                    <a:pt x="10442" y="30773"/>
                  </a:cubicBezTo>
                  <a:cubicBezTo>
                    <a:pt x="10331" y="30773"/>
                    <a:pt x="10139" y="30607"/>
                    <a:pt x="9895" y="30588"/>
                  </a:cubicBezTo>
                  <a:lnTo>
                    <a:pt x="6549" y="30290"/>
                  </a:lnTo>
                  <a:close/>
                  <a:moveTo>
                    <a:pt x="6527" y="31171"/>
                  </a:moveTo>
                  <a:lnTo>
                    <a:pt x="6526" y="31231"/>
                  </a:lnTo>
                  <a:lnTo>
                    <a:pt x="6527" y="31171"/>
                  </a:lnTo>
                  <a:close/>
                  <a:moveTo>
                    <a:pt x="2811" y="31624"/>
                  </a:moveTo>
                  <a:lnTo>
                    <a:pt x="2882" y="31707"/>
                  </a:lnTo>
                  <a:lnTo>
                    <a:pt x="1870" y="32814"/>
                  </a:lnTo>
                  <a:lnTo>
                    <a:pt x="1882" y="31624"/>
                  </a:lnTo>
                  <a:close/>
                  <a:moveTo>
                    <a:pt x="4525" y="31612"/>
                  </a:moveTo>
                  <a:lnTo>
                    <a:pt x="4501" y="32814"/>
                  </a:lnTo>
                  <a:lnTo>
                    <a:pt x="3513" y="31707"/>
                  </a:lnTo>
                  <a:lnTo>
                    <a:pt x="3585" y="31612"/>
                  </a:lnTo>
                  <a:close/>
                  <a:moveTo>
                    <a:pt x="4251" y="1"/>
                  </a:moveTo>
                  <a:lnTo>
                    <a:pt x="2513" y="120"/>
                  </a:lnTo>
                  <a:lnTo>
                    <a:pt x="2477" y="3204"/>
                  </a:lnTo>
                  <a:lnTo>
                    <a:pt x="2192" y="3216"/>
                  </a:lnTo>
                  <a:cubicBezTo>
                    <a:pt x="2150" y="3168"/>
                    <a:pt x="2090" y="3144"/>
                    <a:pt x="2031" y="3144"/>
                  </a:cubicBezTo>
                  <a:cubicBezTo>
                    <a:pt x="1971" y="3144"/>
                    <a:pt x="1912" y="3168"/>
                    <a:pt x="1870" y="3216"/>
                  </a:cubicBezTo>
                  <a:cubicBezTo>
                    <a:pt x="1787" y="3299"/>
                    <a:pt x="1787" y="3454"/>
                    <a:pt x="1870" y="3537"/>
                  </a:cubicBezTo>
                  <a:lnTo>
                    <a:pt x="1882" y="3561"/>
                  </a:lnTo>
                  <a:lnTo>
                    <a:pt x="1965" y="5656"/>
                  </a:lnTo>
                  <a:lnTo>
                    <a:pt x="1942" y="5692"/>
                  </a:lnTo>
                  <a:cubicBezTo>
                    <a:pt x="1942" y="5692"/>
                    <a:pt x="1942" y="5704"/>
                    <a:pt x="1930" y="5704"/>
                  </a:cubicBezTo>
                  <a:lnTo>
                    <a:pt x="1918" y="5716"/>
                  </a:lnTo>
                  <a:lnTo>
                    <a:pt x="1906" y="5728"/>
                  </a:lnTo>
                  <a:cubicBezTo>
                    <a:pt x="1906" y="5728"/>
                    <a:pt x="1906" y="5740"/>
                    <a:pt x="1882" y="5740"/>
                  </a:cubicBezTo>
                  <a:lnTo>
                    <a:pt x="1882" y="5763"/>
                  </a:lnTo>
                  <a:lnTo>
                    <a:pt x="1882" y="5775"/>
                  </a:lnTo>
                  <a:lnTo>
                    <a:pt x="1882" y="5787"/>
                  </a:lnTo>
                  <a:lnTo>
                    <a:pt x="1882" y="5799"/>
                  </a:lnTo>
                  <a:lnTo>
                    <a:pt x="1882" y="5823"/>
                  </a:lnTo>
                  <a:lnTo>
                    <a:pt x="1882" y="5835"/>
                  </a:lnTo>
                  <a:lnTo>
                    <a:pt x="1882" y="5847"/>
                  </a:lnTo>
                  <a:cubicBezTo>
                    <a:pt x="1882" y="5847"/>
                    <a:pt x="1882" y="5859"/>
                    <a:pt x="1906" y="5859"/>
                  </a:cubicBezTo>
                  <a:cubicBezTo>
                    <a:pt x="1906" y="5859"/>
                    <a:pt x="1906" y="5883"/>
                    <a:pt x="1918" y="5883"/>
                  </a:cubicBezTo>
                  <a:cubicBezTo>
                    <a:pt x="1918" y="5883"/>
                    <a:pt x="1918" y="5894"/>
                    <a:pt x="1930" y="5894"/>
                  </a:cubicBezTo>
                  <a:lnTo>
                    <a:pt x="1942" y="5906"/>
                  </a:lnTo>
                  <a:lnTo>
                    <a:pt x="1965" y="5918"/>
                  </a:lnTo>
                  <a:lnTo>
                    <a:pt x="1977" y="5942"/>
                  </a:lnTo>
                  <a:lnTo>
                    <a:pt x="1965" y="8419"/>
                  </a:lnTo>
                  <a:lnTo>
                    <a:pt x="1942" y="8454"/>
                  </a:lnTo>
                  <a:lnTo>
                    <a:pt x="1930" y="8466"/>
                  </a:lnTo>
                  <a:lnTo>
                    <a:pt x="1918" y="8478"/>
                  </a:lnTo>
                  <a:cubicBezTo>
                    <a:pt x="1918" y="8478"/>
                    <a:pt x="1918" y="8502"/>
                    <a:pt x="1906" y="8502"/>
                  </a:cubicBezTo>
                  <a:cubicBezTo>
                    <a:pt x="1906" y="8502"/>
                    <a:pt x="1906" y="8514"/>
                    <a:pt x="1882" y="8514"/>
                  </a:cubicBezTo>
                  <a:lnTo>
                    <a:pt x="1882" y="8526"/>
                  </a:lnTo>
                  <a:lnTo>
                    <a:pt x="1882" y="8550"/>
                  </a:lnTo>
                  <a:lnTo>
                    <a:pt x="1882" y="8573"/>
                  </a:lnTo>
                  <a:lnTo>
                    <a:pt x="1882" y="8585"/>
                  </a:lnTo>
                  <a:lnTo>
                    <a:pt x="1882" y="8609"/>
                  </a:lnTo>
                  <a:lnTo>
                    <a:pt x="1882" y="8621"/>
                  </a:lnTo>
                  <a:lnTo>
                    <a:pt x="1882" y="8633"/>
                  </a:lnTo>
                  <a:cubicBezTo>
                    <a:pt x="1882" y="8633"/>
                    <a:pt x="1882" y="8645"/>
                    <a:pt x="1906" y="8645"/>
                  </a:cubicBezTo>
                  <a:cubicBezTo>
                    <a:pt x="1906" y="8645"/>
                    <a:pt x="1906" y="8669"/>
                    <a:pt x="1918" y="8669"/>
                  </a:cubicBezTo>
                  <a:cubicBezTo>
                    <a:pt x="1918" y="8669"/>
                    <a:pt x="1918" y="8681"/>
                    <a:pt x="1930" y="8681"/>
                  </a:cubicBezTo>
                  <a:lnTo>
                    <a:pt x="1942" y="8692"/>
                  </a:lnTo>
                  <a:lnTo>
                    <a:pt x="1965" y="8704"/>
                  </a:lnTo>
                  <a:lnTo>
                    <a:pt x="1977" y="8728"/>
                  </a:lnTo>
                  <a:lnTo>
                    <a:pt x="1965" y="11205"/>
                  </a:lnTo>
                  <a:lnTo>
                    <a:pt x="1942" y="11228"/>
                  </a:lnTo>
                  <a:lnTo>
                    <a:pt x="1930" y="11240"/>
                  </a:lnTo>
                  <a:lnTo>
                    <a:pt x="1918" y="11252"/>
                  </a:lnTo>
                  <a:lnTo>
                    <a:pt x="1906" y="11264"/>
                  </a:lnTo>
                  <a:cubicBezTo>
                    <a:pt x="1906" y="11264"/>
                    <a:pt x="1906" y="11288"/>
                    <a:pt x="1882" y="11288"/>
                  </a:cubicBezTo>
                  <a:lnTo>
                    <a:pt x="1882" y="11300"/>
                  </a:lnTo>
                  <a:lnTo>
                    <a:pt x="1882" y="11312"/>
                  </a:lnTo>
                  <a:lnTo>
                    <a:pt x="1882" y="11324"/>
                  </a:lnTo>
                  <a:lnTo>
                    <a:pt x="1882" y="11348"/>
                  </a:lnTo>
                  <a:lnTo>
                    <a:pt x="1882" y="11359"/>
                  </a:lnTo>
                  <a:lnTo>
                    <a:pt x="1882" y="11371"/>
                  </a:lnTo>
                  <a:lnTo>
                    <a:pt x="1882" y="11383"/>
                  </a:lnTo>
                  <a:cubicBezTo>
                    <a:pt x="1882" y="11383"/>
                    <a:pt x="1882" y="11407"/>
                    <a:pt x="1906" y="11407"/>
                  </a:cubicBezTo>
                  <a:cubicBezTo>
                    <a:pt x="1906" y="11407"/>
                    <a:pt x="1906" y="11419"/>
                    <a:pt x="1918" y="11419"/>
                  </a:cubicBezTo>
                  <a:cubicBezTo>
                    <a:pt x="1918" y="11419"/>
                    <a:pt x="1918" y="11431"/>
                    <a:pt x="1930" y="11431"/>
                  </a:cubicBezTo>
                  <a:lnTo>
                    <a:pt x="1942" y="11443"/>
                  </a:lnTo>
                  <a:lnTo>
                    <a:pt x="1965" y="11467"/>
                  </a:lnTo>
                  <a:lnTo>
                    <a:pt x="1977" y="11478"/>
                  </a:lnTo>
                  <a:lnTo>
                    <a:pt x="1965" y="13967"/>
                  </a:lnTo>
                  <a:lnTo>
                    <a:pt x="1942" y="13979"/>
                  </a:lnTo>
                  <a:lnTo>
                    <a:pt x="1930" y="13991"/>
                  </a:lnTo>
                  <a:lnTo>
                    <a:pt x="1918" y="14003"/>
                  </a:lnTo>
                  <a:lnTo>
                    <a:pt x="1906" y="14026"/>
                  </a:lnTo>
                  <a:cubicBezTo>
                    <a:pt x="1906" y="14026"/>
                    <a:pt x="1906" y="14038"/>
                    <a:pt x="1882" y="14038"/>
                  </a:cubicBezTo>
                  <a:lnTo>
                    <a:pt x="1882" y="14050"/>
                  </a:lnTo>
                  <a:lnTo>
                    <a:pt x="1882" y="14062"/>
                  </a:lnTo>
                  <a:lnTo>
                    <a:pt x="1882" y="14086"/>
                  </a:lnTo>
                  <a:lnTo>
                    <a:pt x="1882" y="14098"/>
                  </a:lnTo>
                  <a:lnTo>
                    <a:pt x="1882" y="14110"/>
                  </a:lnTo>
                  <a:lnTo>
                    <a:pt x="1882" y="14122"/>
                  </a:lnTo>
                  <a:lnTo>
                    <a:pt x="1882" y="14145"/>
                  </a:lnTo>
                  <a:cubicBezTo>
                    <a:pt x="1882" y="14145"/>
                    <a:pt x="1882" y="14157"/>
                    <a:pt x="1906" y="14157"/>
                  </a:cubicBezTo>
                  <a:cubicBezTo>
                    <a:pt x="1906" y="14157"/>
                    <a:pt x="1906" y="14169"/>
                    <a:pt x="1918" y="14169"/>
                  </a:cubicBezTo>
                  <a:cubicBezTo>
                    <a:pt x="1918" y="14169"/>
                    <a:pt x="1918" y="14181"/>
                    <a:pt x="1930" y="14181"/>
                  </a:cubicBezTo>
                  <a:lnTo>
                    <a:pt x="1942" y="14205"/>
                  </a:lnTo>
                  <a:lnTo>
                    <a:pt x="1965" y="14217"/>
                  </a:lnTo>
                  <a:lnTo>
                    <a:pt x="1977" y="14229"/>
                  </a:lnTo>
                  <a:lnTo>
                    <a:pt x="1965" y="16670"/>
                  </a:lnTo>
                  <a:cubicBezTo>
                    <a:pt x="1947" y="16667"/>
                    <a:pt x="1929" y="16665"/>
                    <a:pt x="1913" y="16665"/>
                  </a:cubicBezTo>
                  <a:cubicBezTo>
                    <a:pt x="1855" y="16665"/>
                    <a:pt x="1809" y="16683"/>
                    <a:pt x="1763" y="16729"/>
                  </a:cubicBezTo>
                  <a:cubicBezTo>
                    <a:pt x="1680" y="16824"/>
                    <a:pt x="1668" y="16967"/>
                    <a:pt x="1751" y="17062"/>
                  </a:cubicBezTo>
                  <a:lnTo>
                    <a:pt x="1763" y="17074"/>
                  </a:lnTo>
                  <a:lnTo>
                    <a:pt x="1751" y="19956"/>
                  </a:lnTo>
                  <a:lnTo>
                    <a:pt x="1739" y="19980"/>
                  </a:lnTo>
                  <a:lnTo>
                    <a:pt x="1739" y="19991"/>
                  </a:lnTo>
                  <a:lnTo>
                    <a:pt x="1727" y="20003"/>
                  </a:lnTo>
                  <a:lnTo>
                    <a:pt x="1703" y="20015"/>
                  </a:lnTo>
                  <a:cubicBezTo>
                    <a:pt x="1703" y="20015"/>
                    <a:pt x="1703" y="20039"/>
                    <a:pt x="1692" y="20039"/>
                  </a:cubicBezTo>
                  <a:lnTo>
                    <a:pt x="1692" y="20051"/>
                  </a:lnTo>
                  <a:lnTo>
                    <a:pt x="1692" y="20063"/>
                  </a:lnTo>
                  <a:lnTo>
                    <a:pt x="1692" y="20075"/>
                  </a:lnTo>
                  <a:lnTo>
                    <a:pt x="1692" y="20099"/>
                  </a:lnTo>
                  <a:lnTo>
                    <a:pt x="1692" y="20110"/>
                  </a:lnTo>
                  <a:lnTo>
                    <a:pt x="1692" y="20122"/>
                  </a:lnTo>
                  <a:lnTo>
                    <a:pt x="1692" y="20134"/>
                  </a:lnTo>
                  <a:lnTo>
                    <a:pt x="1692" y="20158"/>
                  </a:lnTo>
                  <a:cubicBezTo>
                    <a:pt x="1692" y="20158"/>
                    <a:pt x="1692" y="20170"/>
                    <a:pt x="1703" y="20170"/>
                  </a:cubicBezTo>
                  <a:cubicBezTo>
                    <a:pt x="1703" y="20170"/>
                    <a:pt x="1703" y="20182"/>
                    <a:pt x="1727" y="20182"/>
                  </a:cubicBezTo>
                  <a:lnTo>
                    <a:pt x="1739" y="20194"/>
                  </a:lnTo>
                  <a:lnTo>
                    <a:pt x="1739" y="20218"/>
                  </a:lnTo>
                  <a:lnTo>
                    <a:pt x="1751" y="20230"/>
                  </a:lnTo>
                  <a:lnTo>
                    <a:pt x="1739" y="23111"/>
                  </a:lnTo>
                  <a:lnTo>
                    <a:pt x="1727" y="23135"/>
                  </a:lnTo>
                  <a:lnTo>
                    <a:pt x="1727" y="23147"/>
                  </a:lnTo>
                  <a:lnTo>
                    <a:pt x="1703" y="23158"/>
                  </a:lnTo>
                  <a:lnTo>
                    <a:pt x="1692" y="23170"/>
                  </a:lnTo>
                  <a:cubicBezTo>
                    <a:pt x="1692" y="23170"/>
                    <a:pt x="1692" y="23194"/>
                    <a:pt x="1680" y="23194"/>
                  </a:cubicBezTo>
                  <a:lnTo>
                    <a:pt x="1680" y="23206"/>
                  </a:lnTo>
                  <a:lnTo>
                    <a:pt x="1680" y="23218"/>
                  </a:lnTo>
                  <a:lnTo>
                    <a:pt x="1680" y="23230"/>
                  </a:lnTo>
                  <a:lnTo>
                    <a:pt x="1680" y="23254"/>
                  </a:lnTo>
                  <a:lnTo>
                    <a:pt x="1680" y="23266"/>
                  </a:lnTo>
                  <a:lnTo>
                    <a:pt x="1680" y="23278"/>
                  </a:lnTo>
                  <a:lnTo>
                    <a:pt x="1680" y="23289"/>
                  </a:lnTo>
                  <a:lnTo>
                    <a:pt x="1680" y="23313"/>
                  </a:lnTo>
                  <a:cubicBezTo>
                    <a:pt x="1680" y="23313"/>
                    <a:pt x="1680" y="23325"/>
                    <a:pt x="1692" y="23325"/>
                  </a:cubicBezTo>
                  <a:cubicBezTo>
                    <a:pt x="1692" y="23325"/>
                    <a:pt x="1692" y="23337"/>
                    <a:pt x="1703" y="23337"/>
                  </a:cubicBezTo>
                  <a:lnTo>
                    <a:pt x="1727" y="23349"/>
                  </a:lnTo>
                  <a:lnTo>
                    <a:pt x="1727" y="23373"/>
                  </a:lnTo>
                  <a:lnTo>
                    <a:pt x="1739" y="23385"/>
                  </a:lnTo>
                  <a:lnTo>
                    <a:pt x="1727" y="26266"/>
                  </a:lnTo>
                  <a:lnTo>
                    <a:pt x="1703" y="26290"/>
                  </a:lnTo>
                  <a:lnTo>
                    <a:pt x="1703" y="26302"/>
                  </a:lnTo>
                  <a:lnTo>
                    <a:pt x="1692" y="26314"/>
                  </a:lnTo>
                  <a:lnTo>
                    <a:pt x="1680" y="26326"/>
                  </a:lnTo>
                  <a:cubicBezTo>
                    <a:pt x="1680" y="26326"/>
                    <a:pt x="1680" y="26349"/>
                    <a:pt x="1668" y="26349"/>
                  </a:cubicBezTo>
                  <a:lnTo>
                    <a:pt x="1668" y="26361"/>
                  </a:lnTo>
                  <a:lnTo>
                    <a:pt x="1668" y="26373"/>
                  </a:lnTo>
                  <a:lnTo>
                    <a:pt x="1668" y="26385"/>
                  </a:lnTo>
                  <a:lnTo>
                    <a:pt x="1668" y="26409"/>
                  </a:lnTo>
                  <a:lnTo>
                    <a:pt x="1668" y="26421"/>
                  </a:lnTo>
                  <a:lnTo>
                    <a:pt x="1668" y="26433"/>
                  </a:lnTo>
                  <a:lnTo>
                    <a:pt x="1668" y="26445"/>
                  </a:lnTo>
                  <a:lnTo>
                    <a:pt x="1668" y="26468"/>
                  </a:lnTo>
                  <a:cubicBezTo>
                    <a:pt x="1668" y="26468"/>
                    <a:pt x="1668" y="26480"/>
                    <a:pt x="1680" y="26480"/>
                  </a:cubicBezTo>
                  <a:cubicBezTo>
                    <a:pt x="1680" y="26480"/>
                    <a:pt x="1680" y="26492"/>
                    <a:pt x="1692" y="26492"/>
                  </a:cubicBezTo>
                  <a:lnTo>
                    <a:pt x="1703" y="26504"/>
                  </a:lnTo>
                  <a:lnTo>
                    <a:pt x="1703" y="26528"/>
                  </a:lnTo>
                  <a:lnTo>
                    <a:pt x="1727" y="26540"/>
                  </a:lnTo>
                  <a:lnTo>
                    <a:pt x="1727" y="26980"/>
                  </a:lnTo>
                  <a:lnTo>
                    <a:pt x="1442" y="26980"/>
                  </a:lnTo>
                  <a:lnTo>
                    <a:pt x="1430" y="28647"/>
                  </a:lnTo>
                  <a:lnTo>
                    <a:pt x="1703" y="28647"/>
                  </a:lnTo>
                  <a:lnTo>
                    <a:pt x="1703" y="29445"/>
                  </a:lnTo>
                  <a:lnTo>
                    <a:pt x="1692" y="29457"/>
                  </a:lnTo>
                  <a:lnTo>
                    <a:pt x="1692" y="29469"/>
                  </a:lnTo>
                  <a:lnTo>
                    <a:pt x="1680" y="29481"/>
                  </a:lnTo>
                  <a:lnTo>
                    <a:pt x="358" y="29505"/>
                  </a:lnTo>
                  <a:cubicBezTo>
                    <a:pt x="156" y="29505"/>
                    <a:pt x="13" y="29647"/>
                    <a:pt x="13" y="29838"/>
                  </a:cubicBezTo>
                  <a:lnTo>
                    <a:pt x="1" y="31171"/>
                  </a:lnTo>
                  <a:lnTo>
                    <a:pt x="1703" y="31171"/>
                  </a:lnTo>
                  <a:lnTo>
                    <a:pt x="1692" y="32695"/>
                  </a:lnTo>
                  <a:lnTo>
                    <a:pt x="1680" y="32719"/>
                  </a:lnTo>
                  <a:cubicBezTo>
                    <a:pt x="1584" y="32803"/>
                    <a:pt x="1608" y="32957"/>
                    <a:pt x="1692" y="33041"/>
                  </a:cubicBezTo>
                  <a:cubicBezTo>
                    <a:pt x="1739" y="33088"/>
                    <a:pt x="1799" y="33100"/>
                    <a:pt x="1846" y="33100"/>
                  </a:cubicBezTo>
                  <a:cubicBezTo>
                    <a:pt x="1906" y="33100"/>
                    <a:pt x="1965" y="33076"/>
                    <a:pt x="2001" y="33029"/>
                  </a:cubicBezTo>
                  <a:lnTo>
                    <a:pt x="2297" y="33029"/>
                  </a:lnTo>
                  <a:lnTo>
                    <a:pt x="3192" y="32041"/>
                  </a:lnTo>
                  <a:lnTo>
                    <a:pt x="4076" y="33029"/>
                  </a:lnTo>
                  <a:lnTo>
                    <a:pt x="4597" y="33029"/>
                  </a:lnTo>
                  <a:cubicBezTo>
                    <a:pt x="4644" y="33076"/>
                    <a:pt x="4704" y="33100"/>
                    <a:pt x="4763" y="33100"/>
                  </a:cubicBezTo>
                  <a:cubicBezTo>
                    <a:pt x="4823" y="33100"/>
                    <a:pt x="4859" y="33088"/>
                    <a:pt x="4906" y="33041"/>
                  </a:cubicBezTo>
                  <a:cubicBezTo>
                    <a:pt x="5002" y="32957"/>
                    <a:pt x="5013" y="32814"/>
                    <a:pt x="4918" y="32719"/>
                  </a:cubicBezTo>
                  <a:lnTo>
                    <a:pt x="4906" y="32695"/>
                  </a:lnTo>
                  <a:lnTo>
                    <a:pt x="4918" y="31171"/>
                  </a:lnTo>
                  <a:lnTo>
                    <a:pt x="6527" y="31171"/>
                  </a:lnTo>
                  <a:lnTo>
                    <a:pt x="6549" y="30255"/>
                  </a:lnTo>
                  <a:cubicBezTo>
                    <a:pt x="6549" y="30064"/>
                    <a:pt x="6395" y="29921"/>
                    <a:pt x="6204" y="29921"/>
                  </a:cubicBezTo>
                  <a:lnTo>
                    <a:pt x="4859" y="29933"/>
                  </a:lnTo>
                  <a:cubicBezTo>
                    <a:pt x="4859" y="29933"/>
                    <a:pt x="4859" y="29921"/>
                    <a:pt x="4847" y="29921"/>
                  </a:cubicBezTo>
                  <a:lnTo>
                    <a:pt x="4847" y="29897"/>
                  </a:lnTo>
                  <a:lnTo>
                    <a:pt x="4835" y="29886"/>
                  </a:lnTo>
                  <a:lnTo>
                    <a:pt x="4847" y="29088"/>
                  </a:lnTo>
                  <a:lnTo>
                    <a:pt x="5132" y="29088"/>
                  </a:lnTo>
                  <a:lnTo>
                    <a:pt x="5144" y="27421"/>
                  </a:lnTo>
                  <a:lnTo>
                    <a:pt x="4859" y="27421"/>
                  </a:lnTo>
                  <a:lnTo>
                    <a:pt x="4859" y="26980"/>
                  </a:lnTo>
                  <a:lnTo>
                    <a:pt x="4882" y="26968"/>
                  </a:lnTo>
                  <a:lnTo>
                    <a:pt x="4882" y="26957"/>
                  </a:lnTo>
                  <a:lnTo>
                    <a:pt x="4894" y="26933"/>
                  </a:lnTo>
                  <a:lnTo>
                    <a:pt x="4906" y="26921"/>
                  </a:lnTo>
                  <a:cubicBezTo>
                    <a:pt x="4906" y="26921"/>
                    <a:pt x="4906" y="26909"/>
                    <a:pt x="4918" y="26909"/>
                  </a:cubicBezTo>
                  <a:lnTo>
                    <a:pt x="4918" y="26897"/>
                  </a:lnTo>
                  <a:lnTo>
                    <a:pt x="4918" y="26873"/>
                  </a:lnTo>
                  <a:lnTo>
                    <a:pt x="4918" y="26861"/>
                  </a:lnTo>
                  <a:lnTo>
                    <a:pt x="4918" y="26838"/>
                  </a:lnTo>
                  <a:lnTo>
                    <a:pt x="4918" y="26814"/>
                  </a:lnTo>
                  <a:lnTo>
                    <a:pt x="4918" y="26790"/>
                  </a:lnTo>
                  <a:lnTo>
                    <a:pt x="4918" y="26778"/>
                  </a:lnTo>
                  <a:lnTo>
                    <a:pt x="4918" y="26754"/>
                  </a:lnTo>
                  <a:cubicBezTo>
                    <a:pt x="4918" y="26754"/>
                    <a:pt x="4918" y="26742"/>
                    <a:pt x="4906" y="26742"/>
                  </a:cubicBezTo>
                  <a:cubicBezTo>
                    <a:pt x="4906" y="26742"/>
                    <a:pt x="4906" y="26730"/>
                    <a:pt x="4894" y="26730"/>
                  </a:cubicBezTo>
                  <a:lnTo>
                    <a:pt x="4882" y="26718"/>
                  </a:lnTo>
                  <a:lnTo>
                    <a:pt x="4859" y="26695"/>
                  </a:lnTo>
                  <a:lnTo>
                    <a:pt x="4847" y="26683"/>
                  </a:lnTo>
                  <a:lnTo>
                    <a:pt x="4882" y="23766"/>
                  </a:lnTo>
                  <a:lnTo>
                    <a:pt x="4894" y="23754"/>
                  </a:lnTo>
                  <a:lnTo>
                    <a:pt x="4894" y="23742"/>
                  </a:lnTo>
                  <a:lnTo>
                    <a:pt x="4906" y="23718"/>
                  </a:lnTo>
                  <a:lnTo>
                    <a:pt x="4918" y="23706"/>
                  </a:lnTo>
                  <a:cubicBezTo>
                    <a:pt x="4918" y="23706"/>
                    <a:pt x="4918" y="23694"/>
                    <a:pt x="4930" y="23694"/>
                  </a:cubicBezTo>
                  <a:lnTo>
                    <a:pt x="4930" y="23682"/>
                  </a:lnTo>
                  <a:lnTo>
                    <a:pt x="4930" y="23659"/>
                  </a:lnTo>
                  <a:lnTo>
                    <a:pt x="4930" y="23647"/>
                  </a:lnTo>
                  <a:lnTo>
                    <a:pt x="4930" y="23635"/>
                  </a:lnTo>
                  <a:lnTo>
                    <a:pt x="4930" y="23623"/>
                  </a:lnTo>
                  <a:lnTo>
                    <a:pt x="4930" y="23599"/>
                  </a:lnTo>
                  <a:lnTo>
                    <a:pt x="4930" y="23587"/>
                  </a:lnTo>
                  <a:cubicBezTo>
                    <a:pt x="4930" y="23587"/>
                    <a:pt x="4930" y="23575"/>
                    <a:pt x="4918" y="23575"/>
                  </a:cubicBezTo>
                  <a:cubicBezTo>
                    <a:pt x="4918" y="23575"/>
                    <a:pt x="4918" y="23563"/>
                    <a:pt x="4906" y="23563"/>
                  </a:cubicBezTo>
                  <a:cubicBezTo>
                    <a:pt x="4906" y="23563"/>
                    <a:pt x="4906" y="23539"/>
                    <a:pt x="4894" y="23539"/>
                  </a:cubicBezTo>
                  <a:lnTo>
                    <a:pt x="4882" y="23528"/>
                  </a:lnTo>
                  <a:lnTo>
                    <a:pt x="4859" y="23516"/>
                  </a:lnTo>
                  <a:lnTo>
                    <a:pt x="4847" y="23504"/>
                  </a:lnTo>
                  <a:lnTo>
                    <a:pt x="4882" y="20587"/>
                  </a:lnTo>
                  <a:lnTo>
                    <a:pt x="4894" y="20563"/>
                  </a:lnTo>
                  <a:lnTo>
                    <a:pt x="4906" y="20551"/>
                  </a:lnTo>
                  <a:lnTo>
                    <a:pt x="4918" y="20539"/>
                  </a:lnTo>
                  <a:lnTo>
                    <a:pt x="4930" y="20527"/>
                  </a:lnTo>
                  <a:cubicBezTo>
                    <a:pt x="4930" y="20527"/>
                    <a:pt x="4930" y="20503"/>
                    <a:pt x="4954" y="20503"/>
                  </a:cubicBezTo>
                  <a:lnTo>
                    <a:pt x="4954" y="20491"/>
                  </a:lnTo>
                  <a:lnTo>
                    <a:pt x="4954" y="20480"/>
                  </a:lnTo>
                  <a:lnTo>
                    <a:pt x="4954" y="20468"/>
                  </a:lnTo>
                  <a:lnTo>
                    <a:pt x="4954" y="20444"/>
                  </a:lnTo>
                  <a:lnTo>
                    <a:pt x="4954" y="20432"/>
                  </a:lnTo>
                  <a:lnTo>
                    <a:pt x="4954" y="20420"/>
                  </a:lnTo>
                  <a:lnTo>
                    <a:pt x="4954" y="20408"/>
                  </a:lnTo>
                  <a:lnTo>
                    <a:pt x="4954" y="20384"/>
                  </a:lnTo>
                  <a:cubicBezTo>
                    <a:pt x="4954" y="20384"/>
                    <a:pt x="4954" y="20372"/>
                    <a:pt x="4930" y="20372"/>
                  </a:cubicBezTo>
                  <a:cubicBezTo>
                    <a:pt x="4930" y="20372"/>
                    <a:pt x="4930" y="20361"/>
                    <a:pt x="4918" y="20361"/>
                  </a:cubicBezTo>
                  <a:lnTo>
                    <a:pt x="4906" y="20349"/>
                  </a:lnTo>
                  <a:lnTo>
                    <a:pt x="4894" y="20325"/>
                  </a:lnTo>
                  <a:lnTo>
                    <a:pt x="4882" y="20313"/>
                  </a:lnTo>
                  <a:lnTo>
                    <a:pt x="4906" y="17396"/>
                  </a:lnTo>
                  <a:lnTo>
                    <a:pt x="4918" y="17384"/>
                  </a:lnTo>
                  <a:cubicBezTo>
                    <a:pt x="5013" y="17289"/>
                    <a:pt x="4990" y="17146"/>
                    <a:pt x="4906" y="17051"/>
                  </a:cubicBezTo>
                  <a:cubicBezTo>
                    <a:pt x="4847" y="17015"/>
                    <a:pt x="4787" y="16991"/>
                    <a:pt x="4716" y="16991"/>
                  </a:cubicBezTo>
                  <a:lnTo>
                    <a:pt x="4740" y="14550"/>
                  </a:lnTo>
                  <a:lnTo>
                    <a:pt x="4751" y="14538"/>
                  </a:lnTo>
                  <a:cubicBezTo>
                    <a:pt x="4751" y="14538"/>
                    <a:pt x="4751" y="14526"/>
                    <a:pt x="4775" y="14526"/>
                  </a:cubicBezTo>
                  <a:lnTo>
                    <a:pt x="4787" y="14515"/>
                  </a:lnTo>
                  <a:lnTo>
                    <a:pt x="4799" y="14491"/>
                  </a:lnTo>
                  <a:cubicBezTo>
                    <a:pt x="4799" y="14491"/>
                    <a:pt x="4799" y="14479"/>
                    <a:pt x="4811" y="14479"/>
                  </a:cubicBezTo>
                  <a:lnTo>
                    <a:pt x="4811" y="14467"/>
                  </a:lnTo>
                  <a:lnTo>
                    <a:pt x="4811" y="14455"/>
                  </a:lnTo>
                  <a:lnTo>
                    <a:pt x="4811" y="14419"/>
                  </a:lnTo>
                  <a:lnTo>
                    <a:pt x="4811" y="14407"/>
                  </a:lnTo>
                  <a:lnTo>
                    <a:pt x="4811" y="14396"/>
                  </a:lnTo>
                  <a:lnTo>
                    <a:pt x="4811" y="14372"/>
                  </a:lnTo>
                  <a:lnTo>
                    <a:pt x="4811" y="14360"/>
                  </a:lnTo>
                  <a:lnTo>
                    <a:pt x="4811" y="14348"/>
                  </a:lnTo>
                  <a:cubicBezTo>
                    <a:pt x="4811" y="14348"/>
                    <a:pt x="4811" y="14336"/>
                    <a:pt x="4799" y="14336"/>
                  </a:cubicBezTo>
                  <a:cubicBezTo>
                    <a:pt x="4799" y="14336"/>
                    <a:pt x="4799" y="14312"/>
                    <a:pt x="4787" y="14312"/>
                  </a:cubicBezTo>
                  <a:lnTo>
                    <a:pt x="4775" y="14300"/>
                  </a:lnTo>
                  <a:lnTo>
                    <a:pt x="4751" y="14288"/>
                  </a:lnTo>
                  <a:lnTo>
                    <a:pt x="4740" y="14276"/>
                  </a:lnTo>
                  <a:lnTo>
                    <a:pt x="4775" y="11776"/>
                  </a:lnTo>
                  <a:lnTo>
                    <a:pt x="4787" y="11752"/>
                  </a:lnTo>
                  <a:lnTo>
                    <a:pt x="4799" y="11740"/>
                  </a:lnTo>
                  <a:lnTo>
                    <a:pt x="4811" y="11729"/>
                  </a:lnTo>
                  <a:cubicBezTo>
                    <a:pt x="4811" y="11729"/>
                    <a:pt x="4811" y="11717"/>
                    <a:pt x="4835" y="11717"/>
                  </a:cubicBezTo>
                  <a:cubicBezTo>
                    <a:pt x="4835" y="11717"/>
                    <a:pt x="4835" y="11693"/>
                    <a:pt x="4847" y="11693"/>
                  </a:cubicBezTo>
                  <a:lnTo>
                    <a:pt x="4847" y="11681"/>
                  </a:lnTo>
                  <a:lnTo>
                    <a:pt x="4847" y="11669"/>
                  </a:lnTo>
                  <a:lnTo>
                    <a:pt x="4847" y="11657"/>
                  </a:lnTo>
                  <a:lnTo>
                    <a:pt x="4847" y="11633"/>
                  </a:lnTo>
                  <a:lnTo>
                    <a:pt x="4847" y="11621"/>
                  </a:lnTo>
                  <a:lnTo>
                    <a:pt x="4847" y="11609"/>
                  </a:lnTo>
                  <a:lnTo>
                    <a:pt x="4847" y="11598"/>
                  </a:lnTo>
                  <a:cubicBezTo>
                    <a:pt x="4847" y="11598"/>
                    <a:pt x="4847" y="11574"/>
                    <a:pt x="4835" y="11574"/>
                  </a:cubicBezTo>
                  <a:cubicBezTo>
                    <a:pt x="4835" y="11574"/>
                    <a:pt x="4835" y="11562"/>
                    <a:pt x="4811" y="11562"/>
                  </a:cubicBezTo>
                  <a:cubicBezTo>
                    <a:pt x="4811" y="11562"/>
                    <a:pt x="4811" y="11550"/>
                    <a:pt x="4799" y="11550"/>
                  </a:cubicBezTo>
                  <a:lnTo>
                    <a:pt x="4787" y="11538"/>
                  </a:lnTo>
                  <a:cubicBezTo>
                    <a:pt x="4787" y="11538"/>
                    <a:pt x="4787" y="11514"/>
                    <a:pt x="4775" y="11514"/>
                  </a:cubicBezTo>
                  <a:lnTo>
                    <a:pt x="4751" y="11502"/>
                  </a:lnTo>
                  <a:lnTo>
                    <a:pt x="4787" y="9002"/>
                  </a:lnTo>
                  <a:lnTo>
                    <a:pt x="4799" y="8978"/>
                  </a:lnTo>
                  <a:cubicBezTo>
                    <a:pt x="4799" y="8978"/>
                    <a:pt x="4799" y="8954"/>
                    <a:pt x="4811" y="8954"/>
                  </a:cubicBezTo>
                  <a:lnTo>
                    <a:pt x="4835" y="8942"/>
                  </a:lnTo>
                  <a:cubicBezTo>
                    <a:pt x="4835" y="8942"/>
                    <a:pt x="4835" y="8931"/>
                    <a:pt x="4847" y="8931"/>
                  </a:cubicBezTo>
                  <a:cubicBezTo>
                    <a:pt x="4847" y="8931"/>
                    <a:pt x="4847" y="8919"/>
                    <a:pt x="4859" y="8919"/>
                  </a:cubicBezTo>
                  <a:lnTo>
                    <a:pt x="4859" y="8895"/>
                  </a:lnTo>
                  <a:lnTo>
                    <a:pt x="4859" y="8883"/>
                  </a:lnTo>
                  <a:lnTo>
                    <a:pt x="4859" y="8871"/>
                  </a:lnTo>
                  <a:lnTo>
                    <a:pt x="4859" y="8835"/>
                  </a:lnTo>
                  <a:lnTo>
                    <a:pt x="4859" y="8823"/>
                  </a:lnTo>
                  <a:lnTo>
                    <a:pt x="4859" y="8811"/>
                  </a:lnTo>
                  <a:lnTo>
                    <a:pt x="4859" y="8800"/>
                  </a:lnTo>
                  <a:cubicBezTo>
                    <a:pt x="4859" y="8800"/>
                    <a:pt x="4859" y="8776"/>
                    <a:pt x="4847" y="8776"/>
                  </a:cubicBezTo>
                  <a:cubicBezTo>
                    <a:pt x="4847" y="8776"/>
                    <a:pt x="4847" y="8764"/>
                    <a:pt x="4835" y="8764"/>
                  </a:cubicBezTo>
                  <a:cubicBezTo>
                    <a:pt x="4835" y="8764"/>
                    <a:pt x="4835" y="8752"/>
                    <a:pt x="4811" y="8752"/>
                  </a:cubicBezTo>
                  <a:lnTo>
                    <a:pt x="4799" y="8740"/>
                  </a:lnTo>
                  <a:lnTo>
                    <a:pt x="4787" y="8716"/>
                  </a:lnTo>
                  <a:lnTo>
                    <a:pt x="4775" y="8704"/>
                  </a:lnTo>
                  <a:lnTo>
                    <a:pt x="4799" y="6204"/>
                  </a:lnTo>
                  <a:lnTo>
                    <a:pt x="4811" y="6180"/>
                  </a:lnTo>
                  <a:lnTo>
                    <a:pt x="4835" y="6156"/>
                  </a:lnTo>
                  <a:lnTo>
                    <a:pt x="4847" y="6144"/>
                  </a:lnTo>
                  <a:cubicBezTo>
                    <a:pt x="4847" y="6144"/>
                    <a:pt x="4847" y="6133"/>
                    <a:pt x="4859" y="6133"/>
                  </a:cubicBezTo>
                  <a:cubicBezTo>
                    <a:pt x="4859" y="6133"/>
                    <a:pt x="4859" y="6121"/>
                    <a:pt x="4871" y="6121"/>
                  </a:cubicBezTo>
                  <a:lnTo>
                    <a:pt x="4871" y="6097"/>
                  </a:lnTo>
                  <a:lnTo>
                    <a:pt x="4871" y="6085"/>
                  </a:lnTo>
                  <a:lnTo>
                    <a:pt x="4871" y="6061"/>
                  </a:lnTo>
                  <a:lnTo>
                    <a:pt x="4871" y="6037"/>
                  </a:lnTo>
                  <a:lnTo>
                    <a:pt x="4871" y="6025"/>
                  </a:lnTo>
                  <a:lnTo>
                    <a:pt x="4871" y="6014"/>
                  </a:lnTo>
                  <a:lnTo>
                    <a:pt x="4871" y="6002"/>
                  </a:lnTo>
                  <a:cubicBezTo>
                    <a:pt x="4871" y="6002"/>
                    <a:pt x="4871" y="5978"/>
                    <a:pt x="4859" y="5978"/>
                  </a:cubicBezTo>
                  <a:cubicBezTo>
                    <a:pt x="4859" y="5978"/>
                    <a:pt x="4859" y="5966"/>
                    <a:pt x="4847" y="5966"/>
                  </a:cubicBezTo>
                  <a:cubicBezTo>
                    <a:pt x="4847" y="5966"/>
                    <a:pt x="4847" y="5954"/>
                    <a:pt x="4835" y="5954"/>
                  </a:cubicBezTo>
                  <a:lnTo>
                    <a:pt x="4811" y="5942"/>
                  </a:lnTo>
                  <a:cubicBezTo>
                    <a:pt x="4811" y="5942"/>
                    <a:pt x="4811" y="5918"/>
                    <a:pt x="4799" y="5918"/>
                  </a:cubicBezTo>
                  <a:lnTo>
                    <a:pt x="4787" y="5906"/>
                  </a:lnTo>
                  <a:lnTo>
                    <a:pt x="4811" y="3406"/>
                  </a:lnTo>
                  <a:lnTo>
                    <a:pt x="4835" y="3382"/>
                  </a:lnTo>
                  <a:cubicBezTo>
                    <a:pt x="4918" y="3287"/>
                    <a:pt x="4906" y="3144"/>
                    <a:pt x="4811" y="3049"/>
                  </a:cubicBezTo>
                  <a:cubicBezTo>
                    <a:pt x="4772" y="3010"/>
                    <a:pt x="4718" y="2992"/>
                    <a:pt x="4663" y="2992"/>
                  </a:cubicBezTo>
                  <a:cubicBezTo>
                    <a:pt x="4599" y="2992"/>
                    <a:pt x="4534" y="3016"/>
                    <a:pt x="4490" y="3061"/>
                  </a:cubicBezTo>
                  <a:lnTo>
                    <a:pt x="4478" y="3085"/>
                  </a:lnTo>
                  <a:lnTo>
                    <a:pt x="4216" y="3096"/>
                  </a:lnTo>
                  <a:lnTo>
                    <a:pt x="4251" y="1"/>
                  </a:lnTo>
                  <a:close/>
                  <a:moveTo>
                    <a:pt x="2297" y="33029"/>
                  </a:moveTo>
                  <a:lnTo>
                    <a:pt x="2168" y="33172"/>
                  </a:lnTo>
                  <a:lnTo>
                    <a:pt x="4204" y="33172"/>
                  </a:lnTo>
                  <a:lnTo>
                    <a:pt x="4076" y="33029"/>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40"/>
            <p:cNvSpPr/>
            <p:nvPr/>
          </p:nvSpPr>
          <p:spPr>
            <a:xfrm flipH="1">
              <a:off x="6816872" y="2470706"/>
              <a:ext cx="2288591" cy="506340"/>
            </a:xfrm>
            <a:custGeom>
              <a:avLst/>
              <a:gdLst/>
              <a:ahLst/>
              <a:cxnLst/>
              <a:rect l="l" t="t" r="r" b="b"/>
              <a:pathLst>
                <a:path w="40875" h="9043" extrusionOk="0">
                  <a:moveTo>
                    <a:pt x="38600" y="4363"/>
                  </a:moveTo>
                  <a:lnTo>
                    <a:pt x="38564" y="5590"/>
                  </a:lnTo>
                  <a:lnTo>
                    <a:pt x="37374" y="4459"/>
                  </a:lnTo>
                  <a:lnTo>
                    <a:pt x="38600" y="4363"/>
                  </a:lnTo>
                  <a:close/>
                  <a:moveTo>
                    <a:pt x="36671" y="4518"/>
                  </a:moveTo>
                  <a:lnTo>
                    <a:pt x="36648" y="5733"/>
                  </a:lnTo>
                  <a:lnTo>
                    <a:pt x="35457" y="4602"/>
                  </a:lnTo>
                  <a:lnTo>
                    <a:pt x="36671" y="4518"/>
                  </a:lnTo>
                  <a:close/>
                  <a:moveTo>
                    <a:pt x="38993" y="4613"/>
                  </a:moveTo>
                  <a:lnTo>
                    <a:pt x="40184" y="5768"/>
                  </a:lnTo>
                  <a:lnTo>
                    <a:pt x="38969" y="5840"/>
                  </a:lnTo>
                  <a:lnTo>
                    <a:pt x="38969" y="5840"/>
                  </a:lnTo>
                  <a:lnTo>
                    <a:pt x="38993" y="4613"/>
                  </a:lnTo>
                  <a:close/>
                  <a:moveTo>
                    <a:pt x="34766" y="4649"/>
                  </a:moveTo>
                  <a:lnTo>
                    <a:pt x="34743" y="5864"/>
                  </a:lnTo>
                  <a:lnTo>
                    <a:pt x="33552" y="4733"/>
                  </a:lnTo>
                  <a:lnTo>
                    <a:pt x="34766" y="4649"/>
                  </a:lnTo>
                  <a:close/>
                  <a:moveTo>
                    <a:pt x="37088" y="4756"/>
                  </a:moveTo>
                  <a:lnTo>
                    <a:pt x="38279" y="5887"/>
                  </a:lnTo>
                  <a:lnTo>
                    <a:pt x="37064" y="5971"/>
                  </a:lnTo>
                  <a:lnTo>
                    <a:pt x="37088" y="4756"/>
                  </a:lnTo>
                  <a:close/>
                  <a:moveTo>
                    <a:pt x="32861" y="4792"/>
                  </a:moveTo>
                  <a:lnTo>
                    <a:pt x="32838" y="6006"/>
                  </a:lnTo>
                  <a:lnTo>
                    <a:pt x="31647" y="4887"/>
                  </a:lnTo>
                  <a:lnTo>
                    <a:pt x="32861" y="4792"/>
                  </a:lnTo>
                  <a:close/>
                  <a:moveTo>
                    <a:pt x="35171" y="4899"/>
                  </a:moveTo>
                  <a:lnTo>
                    <a:pt x="36362" y="6030"/>
                  </a:lnTo>
                  <a:lnTo>
                    <a:pt x="35147" y="6126"/>
                  </a:lnTo>
                  <a:lnTo>
                    <a:pt x="35171" y="4899"/>
                  </a:lnTo>
                  <a:close/>
                  <a:moveTo>
                    <a:pt x="30944" y="4935"/>
                  </a:moveTo>
                  <a:lnTo>
                    <a:pt x="30921" y="6137"/>
                  </a:lnTo>
                  <a:lnTo>
                    <a:pt x="29718" y="5018"/>
                  </a:lnTo>
                  <a:lnTo>
                    <a:pt x="30944" y="4935"/>
                  </a:lnTo>
                  <a:close/>
                  <a:moveTo>
                    <a:pt x="33266" y="5054"/>
                  </a:moveTo>
                  <a:lnTo>
                    <a:pt x="34457" y="6161"/>
                  </a:lnTo>
                  <a:lnTo>
                    <a:pt x="33242" y="6257"/>
                  </a:lnTo>
                  <a:lnTo>
                    <a:pt x="33266" y="5054"/>
                  </a:lnTo>
                  <a:close/>
                  <a:moveTo>
                    <a:pt x="29039" y="5078"/>
                  </a:moveTo>
                  <a:lnTo>
                    <a:pt x="29016" y="6280"/>
                  </a:lnTo>
                  <a:lnTo>
                    <a:pt x="27825" y="5173"/>
                  </a:lnTo>
                  <a:lnTo>
                    <a:pt x="29039" y="5078"/>
                  </a:lnTo>
                  <a:close/>
                  <a:moveTo>
                    <a:pt x="31349" y="5185"/>
                  </a:moveTo>
                  <a:lnTo>
                    <a:pt x="32540" y="6304"/>
                  </a:lnTo>
                  <a:lnTo>
                    <a:pt x="31314" y="6387"/>
                  </a:lnTo>
                  <a:lnTo>
                    <a:pt x="31314" y="6387"/>
                  </a:lnTo>
                  <a:lnTo>
                    <a:pt x="31349" y="5185"/>
                  </a:lnTo>
                  <a:close/>
                  <a:moveTo>
                    <a:pt x="27123" y="5233"/>
                  </a:moveTo>
                  <a:lnTo>
                    <a:pt x="27087" y="6423"/>
                  </a:lnTo>
                  <a:lnTo>
                    <a:pt x="25896" y="5316"/>
                  </a:lnTo>
                  <a:lnTo>
                    <a:pt x="27123" y="5233"/>
                  </a:lnTo>
                  <a:close/>
                  <a:moveTo>
                    <a:pt x="29444" y="5316"/>
                  </a:moveTo>
                  <a:lnTo>
                    <a:pt x="30635" y="6435"/>
                  </a:lnTo>
                  <a:lnTo>
                    <a:pt x="29420" y="6518"/>
                  </a:lnTo>
                  <a:lnTo>
                    <a:pt x="29420" y="6518"/>
                  </a:lnTo>
                  <a:lnTo>
                    <a:pt x="29444" y="5316"/>
                  </a:lnTo>
                  <a:close/>
                  <a:moveTo>
                    <a:pt x="25206" y="5364"/>
                  </a:moveTo>
                  <a:lnTo>
                    <a:pt x="25182" y="6554"/>
                  </a:lnTo>
                  <a:lnTo>
                    <a:pt x="23991" y="5447"/>
                  </a:lnTo>
                  <a:lnTo>
                    <a:pt x="25206" y="5364"/>
                  </a:lnTo>
                  <a:close/>
                  <a:moveTo>
                    <a:pt x="27527" y="5471"/>
                  </a:moveTo>
                  <a:lnTo>
                    <a:pt x="28718" y="6566"/>
                  </a:lnTo>
                  <a:lnTo>
                    <a:pt x="27504" y="6661"/>
                  </a:lnTo>
                  <a:lnTo>
                    <a:pt x="27504" y="6661"/>
                  </a:lnTo>
                  <a:lnTo>
                    <a:pt x="27527" y="5471"/>
                  </a:lnTo>
                  <a:close/>
                  <a:moveTo>
                    <a:pt x="23277" y="5506"/>
                  </a:moveTo>
                  <a:lnTo>
                    <a:pt x="23265" y="6685"/>
                  </a:lnTo>
                  <a:lnTo>
                    <a:pt x="22074" y="5602"/>
                  </a:lnTo>
                  <a:lnTo>
                    <a:pt x="23277" y="5506"/>
                  </a:lnTo>
                  <a:close/>
                  <a:moveTo>
                    <a:pt x="25622" y="5614"/>
                  </a:moveTo>
                  <a:lnTo>
                    <a:pt x="26813" y="6721"/>
                  </a:lnTo>
                  <a:lnTo>
                    <a:pt x="25599" y="6804"/>
                  </a:lnTo>
                  <a:lnTo>
                    <a:pt x="25622" y="5614"/>
                  </a:lnTo>
                  <a:close/>
                  <a:moveTo>
                    <a:pt x="21372" y="5661"/>
                  </a:moveTo>
                  <a:lnTo>
                    <a:pt x="21360" y="6840"/>
                  </a:lnTo>
                  <a:lnTo>
                    <a:pt x="20169" y="5745"/>
                  </a:lnTo>
                  <a:lnTo>
                    <a:pt x="21372" y="5661"/>
                  </a:lnTo>
                  <a:close/>
                  <a:moveTo>
                    <a:pt x="23694" y="5768"/>
                  </a:moveTo>
                  <a:lnTo>
                    <a:pt x="24884" y="6852"/>
                  </a:lnTo>
                  <a:lnTo>
                    <a:pt x="23682" y="6935"/>
                  </a:lnTo>
                  <a:lnTo>
                    <a:pt x="23694" y="5768"/>
                  </a:lnTo>
                  <a:close/>
                  <a:moveTo>
                    <a:pt x="19467" y="5792"/>
                  </a:moveTo>
                  <a:lnTo>
                    <a:pt x="19455" y="6971"/>
                  </a:lnTo>
                  <a:lnTo>
                    <a:pt x="18264" y="5876"/>
                  </a:lnTo>
                  <a:lnTo>
                    <a:pt x="19467" y="5792"/>
                  </a:lnTo>
                  <a:close/>
                  <a:moveTo>
                    <a:pt x="21789" y="5899"/>
                  </a:moveTo>
                  <a:lnTo>
                    <a:pt x="22979" y="6983"/>
                  </a:lnTo>
                  <a:lnTo>
                    <a:pt x="22860" y="6995"/>
                  </a:lnTo>
                  <a:lnTo>
                    <a:pt x="21777" y="7078"/>
                  </a:lnTo>
                  <a:lnTo>
                    <a:pt x="21789" y="5899"/>
                  </a:lnTo>
                  <a:close/>
                  <a:moveTo>
                    <a:pt x="19872" y="6030"/>
                  </a:moveTo>
                  <a:lnTo>
                    <a:pt x="21062" y="7114"/>
                  </a:lnTo>
                  <a:lnTo>
                    <a:pt x="19860" y="7209"/>
                  </a:lnTo>
                  <a:lnTo>
                    <a:pt x="19872" y="6030"/>
                  </a:lnTo>
                  <a:close/>
                  <a:moveTo>
                    <a:pt x="17967" y="6185"/>
                  </a:moveTo>
                  <a:lnTo>
                    <a:pt x="19157" y="7269"/>
                  </a:lnTo>
                  <a:lnTo>
                    <a:pt x="17955" y="7352"/>
                  </a:lnTo>
                  <a:lnTo>
                    <a:pt x="17955" y="7352"/>
                  </a:lnTo>
                  <a:lnTo>
                    <a:pt x="17967" y="6185"/>
                  </a:lnTo>
                  <a:close/>
                  <a:moveTo>
                    <a:pt x="7370" y="6697"/>
                  </a:moveTo>
                  <a:lnTo>
                    <a:pt x="6191" y="7911"/>
                  </a:lnTo>
                  <a:lnTo>
                    <a:pt x="6191" y="6792"/>
                  </a:lnTo>
                  <a:lnTo>
                    <a:pt x="7370" y="6697"/>
                  </a:lnTo>
                  <a:close/>
                  <a:moveTo>
                    <a:pt x="5453" y="6852"/>
                  </a:moveTo>
                  <a:lnTo>
                    <a:pt x="4274" y="8042"/>
                  </a:lnTo>
                  <a:lnTo>
                    <a:pt x="4274" y="6935"/>
                  </a:lnTo>
                  <a:lnTo>
                    <a:pt x="5453" y="6852"/>
                  </a:lnTo>
                  <a:close/>
                  <a:moveTo>
                    <a:pt x="3548" y="6983"/>
                  </a:moveTo>
                  <a:lnTo>
                    <a:pt x="2369" y="8173"/>
                  </a:lnTo>
                  <a:lnTo>
                    <a:pt x="2369" y="7078"/>
                  </a:lnTo>
                  <a:lnTo>
                    <a:pt x="3548" y="6983"/>
                  </a:lnTo>
                  <a:close/>
                  <a:moveTo>
                    <a:pt x="7703" y="6971"/>
                  </a:moveTo>
                  <a:lnTo>
                    <a:pt x="7703" y="8090"/>
                  </a:lnTo>
                  <a:lnTo>
                    <a:pt x="6525" y="8173"/>
                  </a:lnTo>
                  <a:lnTo>
                    <a:pt x="7703" y="6971"/>
                  </a:lnTo>
                  <a:close/>
                  <a:moveTo>
                    <a:pt x="5775" y="7114"/>
                  </a:moveTo>
                  <a:lnTo>
                    <a:pt x="5775" y="8221"/>
                  </a:lnTo>
                  <a:lnTo>
                    <a:pt x="4608" y="8304"/>
                  </a:lnTo>
                  <a:lnTo>
                    <a:pt x="5775" y="7114"/>
                  </a:lnTo>
                  <a:close/>
                  <a:moveTo>
                    <a:pt x="3858" y="7257"/>
                  </a:moveTo>
                  <a:lnTo>
                    <a:pt x="3858" y="8352"/>
                  </a:lnTo>
                  <a:lnTo>
                    <a:pt x="2679" y="8447"/>
                  </a:lnTo>
                  <a:lnTo>
                    <a:pt x="3858" y="7257"/>
                  </a:lnTo>
                  <a:close/>
                  <a:moveTo>
                    <a:pt x="1953" y="7388"/>
                  </a:moveTo>
                  <a:lnTo>
                    <a:pt x="1953" y="8483"/>
                  </a:lnTo>
                  <a:lnTo>
                    <a:pt x="774" y="8578"/>
                  </a:lnTo>
                  <a:lnTo>
                    <a:pt x="1953" y="7388"/>
                  </a:lnTo>
                  <a:close/>
                  <a:moveTo>
                    <a:pt x="13194" y="0"/>
                  </a:moveTo>
                  <a:cubicBezTo>
                    <a:pt x="13166" y="0"/>
                    <a:pt x="13138" y="2"/>
                    <a:pt x="13109" y="6"/>
                  </a:cubicBezTo>
                  <a:cubicBezTo>
                    <a:pt x="12752" y="30"/>
                    <a:pt x="12454" y="351"/>
                    <a:pt x="12442" y="684"/>
                  </a:cubicBezTo>
                  <a:cubicBezTo>
                    <a:pt x="12442" y="887"/>
                    <a:pt x="12537" y="1042"/>
                    <a:pt x="12668" y="1149"/>
                  </a:cubicBezTo>
                  <a:lnTo>
                    <a:pt x="11251" y="7828"/>
                  </a:lnTo>
                  <a:lnTo>
                    <a:pt x="8084" y="8054"/>
                  </a:lnTo>
                  <a:lnTo>
                    <a:pt x="8084" y="8054"/>
                  </a:lnTo>
                  <a:lnTo>
                    <a:pt x="8096" y="6459"/>
                  </a:lnTo>
                  <a:cubicBezTo>
                    <a:pt x="8096" y="6399"/>
                    <a:pt x="8073" y="6340"/>
                    <a:pt x="8037" y="6316"/>
                  </a:cubicBezTo>
                  <a:cubicBezTo>
                    <a:pt x="7989" y="6268"/>
                    <a:pt x="7930" y="6257"/>
                    <a:pt x="7870" y="6257"/>
                  </a:cubicBezTo>
                  <a:lnTo>
                    <a:pt x="2131" y="6685"/>
                  </a:lnTo>
                  <a:cubicBezTo>
                    <a:pt x="2084" y="6685"/>
                    <a:pt x="2036" y="6721"/>
                    <a:pt x="2000" y="6745"/>
                  </a:cubicBezTo>
                  <a:lnTo>
                    <a:pt x="72" y="8685"/>
                  </a:lnTo>
                  <a:cubicBezTo>
                    <a:pt x="12" y="8745"/>
                    <a:pt x="0" y="8828"/>
                    <a:pt x="36" y="8924"/>
                  </a:cubicBezTo>
                  <a:cubicBezTo>
                    <a:pt x="60" y="8995"/>
                    <a:pt x="131" y="9043"/>
                    <a:pt x="226" y="9043"/>
                  </a:cubicBezTo>
                  <a:lnTo>
                    <a:pt x="238" y="9043"/>
                  </a:lnTo>
                  <a:lnTo>
                    <a:pt x="17728" y="7792"/>
                  </a:lnTo>
                  <a:lnTo>
                    <a:pt x="40660" y="6149"/>
                  </a:lnTo>
                  <a:cubicBezTo>
                    <a:pt x="40731" y="6149"/>
                    <a:pt x="40815" y="6090"/>
                    <a:pt x="40839" y="6018"/>
                  </a:cubicBezTo>
                  <a:cubicBezTo>
                    <a:pt x="40874" y="5947"/>
                    <a:pt x="40874" y="5840"/>
                    <a:pt x="40815" y="5780"/>
                  </a:cubicBezTo>
                  <a:lnTo>
                    <a:pt x="38957" y="3994"/>
                  </a:lnTo>
                  <a:cubicBezTo>
                    <a:pt x="38910" y="3947"/>
                    <a:pt x="38850" y="3935"/>
                    <a:pt x="38791" y="3935"/>
                  </a:cubicBezTo>
                  <a:lnTo>
                    <a:pt x="17740" y="5506"/>
                  </a:lnTo>
                  <a:cubicBezTo>
                    <a:pt x="17633" y="5518"/>
                    <a:pt x="17550" y="5602"/>
                    <a:pt x="17550" y="5721"/>
                  </a:cubicBezTo>
                  <a:lnTo>
                    <a:pt x="17538" y="7364"/>
                  </a:lnTo>
                  <a:lnTo>
                    <a:pt x="14823" y="7566"/>
                  </a:lnTo>
                  <a:lnTo>
                    <a:pt x="13526" y="1065"/>
                  </a:lnTo>
                  <a:cubicBezTo>
                    <a:pt x="13680" y="923"/>
                    <a:pt x="13764" y="768"/>
                    <a:pt x="13764" y="565"/>
                  </a:cubicBezTo>
                  <a:cubicBezTo>
                    <a:pt x="13764" y="257"/>
                    <a:pt x="13530" y="0"/>
                    <a:pt x="13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40"/>
            <p:cNvSpPr/>
            <p:nvPr/>
          </p:nvSpPr>
          <p:spPr>
            <a:xfrm flipH="1">
              <a:off x="7786843" y="2602344"/>
              <a:ext cx="564659" cy="175369"/>
            </a:xfrm>
            <a:custGeom>
              <a:avLst/>
              <a:gdLst/>
              <a:ahLst/>
              <a:cxnLst/>
              <a:rect l="l" t="t" r="r" b="b"/>
              <a:pathLst>
                <a:path w="10085" h="3132" extrusionOk="0">
                  <a:moveTo>
                    <a:pt x="107" y="0"/>
                  </a:moveTo>
                  <a:lnTo>
                    <a:pt x="0" y="405"/>
                  </a:lnTo>
                  <a:lnTo>
                    <a:pt x="9977" y="3132"/>
                  </a:lnTo>
                  <a:lnTo>
                    <a:pt x="10085" y="2727"/>
                  </a:lnTo>
                  <a:lnTo>
                    <a:pt x="10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40"/>
            <p:cNvSpPr/>
            <p:nvPr/>
          </p:nvSpPr>
          <p:spPr>
            <a:xfrm flipH="1">
              <a:off x="8263485" y="4767630"/>
              <a:ext cx="254027" cy="48042"/>
            </a:xfrm>
            <a:custGeom>
              <a:avLst/>
              <a:gdLst/>
              <a:ahLst/>
              <a:cxnLst/>
              <a:rect l="l" t="t" r="r" b="b"/>
              <a:pathLst>
                <a:path w="4537" h="858" extrusionOk="0">
                  <a:moveTo>
                    <a:pt x="4537" y="1"/>
                  </a:moveTo>
                  <a:lnTo>
                    <a:pt x="12" y="25"/>
                  </a:lnTo>
                  <a:lnTo>
                    <a:pt x="0" y="858"/>
                  </a:lnTo>
                  <a:lnTo>
                    <a:pt x="4525" y="834"/>
                  </a:lnTo>
                  <a:lnTo>
                    <a:pt x="453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40"/>
            <p:cNvSpPr/>
            <p:nvPr/>
          </p:nvSpPr>
          <p:spPr>
            <a:xfrm flipH="1">
              <a:off x="8272836" y="2905656"/>
              <a:ext cx="206043" cy="221394"/>
            </a:xfrm>
            <a:custGeom>
              <a:avLst/>
              <a:gdLst/>
              <a:ahLst/>
              <a:cxnLst/>
              <a:rect l="l" t="t" r="r" b="b"/>
              <a:pathLst>
                <a:path w="3680" h="3954" extrusionOk="0">
                  <a:moveTo>
                    <a:pt x="3680" y="1"/>
                  </a:moveTo>
                  <a:lnTo>
                    <a:pt x="37" y="263"/>
                  </a:lnTo>
                  <a:lnTo>
                    <a:pt x="1" y="3953"/>
                  </a:lnTo>
                  <a:lnTo>
                    <a:pt x="3656" y="3715"/>
                  </a:lnTo>
                  <a:lnTo>
                    <a:pt x="36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40"/>
            <p:cNvSpPr/>
            <p:nvPr/>
          </p:nvSpPr>
          <p:spPr>
            <a:xfrm flipH="1">
              <a:off x="8290137" y="3142336"/>
              <a:ext cx="173401" cy="63384"/>
            </a:xfrm>
            <a:custGeom>
              <a:avLst/>
              <a:gdLst/>
              <a:ahLst/>
              <a:cxnLst/>
              <a:rect l="l" t="t" r="r" b="b"/>
              <a:pathLst>
                <a:path w="3097" h="1132" extrusionOk="0">
                  <a:moveTo>
                    <a:pt x="3096" y="0"/>
                  </a:moveTo>
                  <a:lnTo>
                    <a:pt x="13" y="203"/>
                  </a:lnTo>
                  <a:lnTo>
                    <a:pt x="1" y="1131"/>
                  </a:lnTo>
                  <a:lnTo>
                    <a:pt x="3085" y="953"/>
                  </a:lnTo>
                  <a:lnTo>
                    <a:pt x="30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40"/>
            <p:cNvSpPr/>
            <p:nvPr/>
          </p:nvSpPr>
          <p:spPr>
            <a:xfrm flipH="1">
              <a:off x="7846808" y="2932308"/>
              <a:ext cx="24076" cy="448724"/>
            </a:xfrm>
            <a:custGeom>
              <a:avLst/>
              <a:gdLst/>
              <a:ahLst/>
              <a:cxnLst/>
              <a:rect l="l" t="t" r="r" b="b"/>
              <a:pathLst>
                <a:path w="430" h="8014" extrusionOk="0">
                  <a:moveTo>
                    <a:pt x="108" y="1"/>
                  </a:moveTo>
                  <a:lnTo>
                    <a:pt x="0" y="8014"/>
                  </a:lnTo>
                  <a:lnTo>
                    <a:pt x="310" y="8014"/>
                  </a:lnTo>
                  <a:lnTo>
                    <a:pt x="429" y="13"/>
                  </a:lnTo>
                  <a:lnTo>
                    <a:pt x="108" y="1"/>
                  </a:lnTo>
                  <a:close/>
                </a:path>
              </a:pathLst>
            </a:custGeom>
            <a:solidFill>
              <a:srgbClr val="263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0"/>
            <p:cNvSpPr/>
            <p:nvPr/>
          </p:nvSpPr>
          <p:spPr>
            <a:xfrm flipH="1">
              <a:off x="7832194" y="3345645"/>
              <a:ext cx="60021" cy="56048"/>
            </a:xfrm>
            <a:custGeom>
              <a:avLst/>
              <a:gdLst/>
              <a:ahLst/>
              <a:cxnLst/>
              <a:rect l="l" t="t" r="r" b="b"/>
              <a:pathLst>
                <a:path w="1072" h="1001" extrusionOk="0">
                  <a:moveTo>
                    <a:pt x="1072" y="1"/>
                  </a:moveTo>
                  <a:lnTo>
                    <a:pt x="536" y="560"/>
                  </a:lnTo>
                  <a:lnTo>
                    <a:pt x="0" y="60"/>
                  </a:lnTo>
                  <a:lnTo>
                    <a:pt x="0" y="513"/>
                  </a:lnTo>
                  <a:lnTo>
                    <a:pt x="524" y="1001"/>
                  </a:lnTo>
                  <a:lnTo>
                    <a:pt x="1072" y="453"/>
                  </a:lnTo>
                  <a:lnTo>
                    <a:pt x="107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0"/>
            <p:cNvSpPr/>
            <p:nvPr/>
          </p:nvSpPr>
          <p:spPr>
            <a:xfrm flipH="1">
              <a:off x="7785555" y="2864837"/>
              <a:ext cx="140647" cy="137070"/>
            </a:xfrm>
            <a:custGeom>
              <a:avLst/>
              <a:gdLst/>
              <a:ahLst/>
              <a:cxnLst/>
              <a:rect l="l" t="t" r="r" b="b"/>
              <a:pathLst>
                <a:path w="2512" h="2448" extrusionOk="0">
                  <a:moveTo>
                    <a:pt x="1352" y="0"/>
                  </a:moveTo>
                  <a:cubicBezTo>
                    <a:pt x="1323" y="0"/>
                    <a:pt x="1293" y="1"/>
                    <a:pt x="1262" y="3"/>
                  </a:cubicBezTo>
                  <a:cubicBezTo>
                    <a:pt x="584" y="63"/>
                    <a:pt x="12" y="646"/>
                    <a:pt x="0" y="1313"/>
                  </a:cubicBezTo>
                  <a:cubicBezTo>
                    <a:pt x="0" y="1951"/>
                    <a:pt x="502" y="2447"/>
                    <a:pt x="1150" y="2447"/>
                  </a:cubicBezTo>
                  <a:cubicBezTo>
                    <a:pt x="1179" y="2447"/>
                    <a:pt x="1209" y="2446"/>
                    <a:pt x="1238" y="2444"/>
                  </a:cubicBezTo>
                  <a:cubicBezTo>
                    <a:pt x="1917" y="2385"/>
                    <a:pt x="2489" y="1801"/>
                    <a:pt x="2501" y="1134"/>
                  </a:cubicBezTo>
                  <a:cubicBezTo>
                    <a:pt x="2512" y="496"/>
                    <a:pt x="2011" y="0"/>
                    <a:pt x="13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0"/>
            <p:cNvSpPr/>
            <p:nvPr/>
          </p:nvSpPr>
          <p:spPr>
            <a:xfrm flipH="1">
              <a:off x="7820828" y="2978334"/>
              <a:ext cx="68700" cy="75366"/>
            </a:xfrm>
            <a:custGeom>
              <a:avLst/>
              <a:gdLst/>
              <a:ahLst/>
              <a:cxnLst/>
              <a:rect l="l" t="t" r="r" b="b"/>
              <a:pathLst>
                <a:path w="1227" h="1346" extrusionOk="0">
                  <a:moveTo>
                    <a:pt x="1226" y="0"/>
                  </a:moveTo>
                  <a:lnTo>
                    <a:pt x="12" y="96"/>
                  </a:lnTo>
                  <a:lnTo>
                    <a:pt x="0" y="1346"/>
                  </a:lnTo>
                  <a:lnTo>
                    <a:pt x="1203" y="1262"/>
                  </a:lnTo>
                  <a:lnTo>
                    <a:pt x="1226" y="0"/>
                  </a:lnTo>
                  <a:close/>
                </a:path>
              </a:pathLst>
            </a:custGeom>
            <a:solidFill>
              <a:srgbClr val="DB8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0"/>
            <p:cNvSpPr/>
            <p:nvPr/>
          </p:nvSpPr>
          <p:spPr>
            <a:xfrm flipH="1">
              <a:off x="7802184" y="3095582"/>
              <a:ext cx="114052" cy="111537"/>
            </a:xfrm>
            <a:custGeom>
              <a:avLst/>
              <a:gdLst/>
              <a:ahLst/>
              <a:cxnLst/>
              <a:rect l="l" t="t" r="r" b="b"/>
              <a:pathLst>
                <a:path w="2037" h="1992" extrusionOk="0">
                  <a:moveTo>
                    <a:pt x="1071" y="1"/>
                  </a:moveTo>
                  <a:cubicBezTo>
                    <a:pt x="1056" y="1"/>
                    <a:pt x="1040" y="1"/>
                    <a:pt x="1025" y="2"/>
                  </a:cubicBezTo>
                  <a:cubicBezTo>
                    <a:pt x="465" y="50"/>
                    <a:pt x="13" y="514"/>
                    <a:pt x="1" y="1062"/>
                  </a:cubicBezTo>
                  <a:cubicBezTo>
                    <a:pt x="1" y="1583"/>
                    <a:pt x="429" y="1991"/>
                    <a:pt x="956" y="1991"/>
                  </a:cubicBezTo>
                  <a:cubicBezTo>
                    <a:pt x="971" y="1991"/>
                    <a:pt x="986" y="1991"/>
                    <a:pt x="1001" y="1990"/>
                  </a:cubicBezTo>
                  <a:cubicBezTo>
                    <a:pt x="1561" y="1943"/>
                    <a:pt x="2013" y="1478"/>
                    <a:pt x="2025" y="931"/>
                  </a:cubicBezTo>
                  <a:cubicBezTo>
                    <a:pt x="2036" y="409"/>
                    <a:pt x="1620" y="1"/>
                    <a:pt x="10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0"/>
            <p:cNvSpPr/>
            <p:nvPr/>
          </p:nvSpPr>
          <p:spPr>
            <a:xfrm flipH="1">
              <a:off x="7830179" y="3188306"/>
              <a:ext cx="56046" cy="60752"/>
            </a:xfrm>
            <a:custGeom>
              <a:avLst/>
              <a:gdLst/>
              <a:ahLst/>
              <a:cxnLst/>
              <a:rect l="l" t="t" r="r" b="b"/>
              <a:pathLst>
                <a:path w="1001" h="1085" extrusionOk="0">
                  <a:moveTo>
                    <a:pt x="1001" y="1"/>
                  </a:moveTo>
                  <a:lnTo>
                    <a:pt x="13" y="60"/>
                  </a:lnTo>
                  <a:lnTo>
                    <a:pt x="1" y="1084"/>
                  </a:lnTo>
                  <a:lnTo>
                    <a:pt x="989" y="1025"/>
                  </a:lnTo>
                  <a:lnTo>
                    <a:pt x="1001" y="1"/>
                  </a:lnTo>
                  <a:close/>
                </a:path>
              </a:pathLst>
            </a:custGeom>
            <a:solidFill>
              <a:srgbClr val="DB8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2" name="Google Shape;552;p40"/>
          <p:cNvGrpSpPr/>
          <p:nvPr/>
        </p:nvGrpSpPr>
        <p:grpSpPr>
          <a:xfrm>
            <a:off x="7866550" y="-51800"/>
            <a:ext cx="431200" cy="541754"/>
            <a:chOff x="7866550" y="-51800"/>
            <a:chExt cx="431200" cy="541754"/>
          </a:xfrm>
        </p:grpSpPr>
        <p:sp>
          <p:nvSpPr>
            <p:cNvPr id="553" name="Google Shape;553;p40"/>
            <p:cNvSpPr/>
            <p:nvPr/>
          </p:nvSpPr>
          <p:spPr>
            <a:xfrm flipH="1">
              <a:off x="8251389" y="-51800"/>
              <a:ext cx="46361" cy="541754"/>
            </a:xfrm>
            <a:custGeom>
              <a:avLst/>
              <a:gdLst/>
              <a:ahLst/>
              <a:cxnLst/>
              <a:rect l="l" t="t" r="r" b="b"/>
              <a:pathLst>
                <a:path w="358" h="3299" extrusionOk="0">
                  <a:moveTo>
                    <a:pt x="0" y="1"/>
                  </a:moveTo>
                  <a:lnTo>
                    <a:pt x="48" y="3299"/>
                  </a:lnTo>
                  <a:lnTo>
                    <a:pt x="357" y="3299"/>
                  </a:lnTo>
                  <a:lnTo>
                    <a:pt x="31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0"/>
            <p:cNvSpPr/>
            <p:nvPr/>
          </p:nvSpPr>
          <p:spPr>
            <a:xfrm flipH="1">
              <a:off x="7866550" y="-51800"/>
              <a:ext cx="46361" cy="541754"/>
            </a:xfrm>
            <a:custGeom>
              <a:avLst/>
              <a:gdLst/>
              <a:ahLst/>
              <a:cxnLst/>
              <a:rect l="l" t="t" r="r" b="b"/>
              <a:pathLst>
                <a:path w="358" h="3299" extrusionOk="0">
                  <a:moveTo>
                    <a:pt x="0" y="1"/>
                  </a:moveTo>
                  <a:lnTo>
                    <a:pt x="48" y="3299"/>
                  </a:lnTo>
                  <a:lnTo>
                    <a:pt x="357" y="3299"/>
                  </a:lnTo>
                  <a:lnTo>
                    <a:pt x="31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5" name="Google Shape;555;p40"/>
          <p:cNvGrpSpPr/>
          <p:nvPr/>
        </p:nvGrpSpPr>
        <p:grpSpPr>
          <a:xfrm>
            <a:off x="3404300" y="4871927"/>
            <a:ext cx="421154" cy="206798"/>
            <a:chOff x="3404300" y="4871927"/>
            <a:chExt cx="421154" cy="206798"/>
          </a:xfrm>
        </p:grpSpPr>
        <p:sp>
          <p:nvSpPr>
            <p:cNvPr id="556" name="Google Shape;556;p40"/>
            <p:cNvSpPr/>
            <p:nvPr/>
          </p:nvSpPr>
          <p:spPr>
            <a:xfrm>
              <a:off x="3524729" y="4871927"/>
              <a:ext cx="300725" cy="176182"/>
            </a:xfrm>
            <a:custGeom>
              <a:avLst/>
              <a:gdLst/>
              <a:ahLst/>
              <a:cxnLst/>
              <a:rect l="l" t="t" r="r" b="b"/>
              <a:pathLst>
                <a:path w="16562" h="9703" extrusionOk="0">
                  <a:moveTo>
                    <a:pt x="8394" y="0"/>
                  </a:moveTo>
                  <a:cubicBezTo>
                    <a:pt x="8012" y="0"/>
                    <a:pt x="7612" y="106"/>
                    <a:pt x="7192" y="354"/>
                  </a:cubicBezTo>
                  <a:cubicBezTo>
                    <a:pt x="5763" y="1223"/>
                    <a:pt x="4680" y="2735"/>
                    <a:pt x="3608" y="4009"/>
                  </a:cubicBezTo>
                  <a:cubicBezTo>
                    <a:pt x="2394" y="5402"/>
                    <a:pt x="1203" y="6819"/>
                    <a:pt x="0" y="8212"/>
                  </a:cubicBezTo>
                  <a:cubicBezTo>
                    <a:pt x="2275" y="9522"/>
                    <a:pt x="5537" y="9689"/>
                    <a:pt x="8097" y="9700"/>
                  </a:cubicBezTo>
                  <a:cubicBezTo>
                    <a:pt x="8212" y="9702"/>
                    <a:pt x="8328" y="9703"/>
                    <a:pt x="8444" y="9703"/>
                  </a:cubicBezTo>
                  <a:cubicBezTo>
                    <a:pt x="11186" y="9703"/>
                    <a:pt x="13935" y="9297"/>
                    <a:pt x="16562" y="8474"/>
                  </a:cubicBezTo>
                  <a:cubicBezTo>
                    <a:pt x="15788" y="7474"/>
                    <a:pt x="15038" y="6450"/>
                    <a:pt x="14276" y="5402"/>
                  </a:cubicBezTo>
                  <a:cubicBezTo>
                    <a:pt x="13312" y="4081"/>
                    <a:pt x="12347" y="2735"/>
                    <a:pt x="11180" y="1592"/>
                  </a:cubicBezTo>
                  <a:cubicBezTo>
                    <a:pt x="10352" y="790"/>
                    <a:pt x="9440" y="0"/>
                    <a:pt x="83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40"/>
            <p:cNvSpPr/>
            <p:nvPr/>
          </p:nvSpPr>
          <p:spPr>
            <a:xfrm>
              <a:off x="3404300" y="4944727"/>
              <a:ext cx="228763" cy="133998"/>
            </a:xfrm>
            <a:custGeom>
              <a:avLst/>
              <a:gdLst/>
              <a:ahLst/>
              <a:cxnLst/>
              <a:rect l="l" t="t" r="r" b="b"/>
              <a:pathLst>
                <a:path w="16562" h="9703" extrusionOk="0">
                  <a:moveTo>
                    <a:pt x="8394" y="0"/>
                  </a:moveTo>
                  <a:cubicBezTo>
                    <a:pt x="8012" y="0"/>
                    <a:pt x="7612" y="106"/>
                    <a:pt x="7192" y="354"/>
                  </a:cubicBezTo>
                  <a:cubicBezTo>
                    <a:pt x="5763" y="1223"/>
                    <a:pt x="4680" y="2735"/>
                    <a:pt x="3608" y="4009"/>
                  </a:cubicBezTo>
                  <a:cubicBezTo>
                    <a:pt x="2394" y="5402"/>
                    <a:pt x="1203" y="6819"/>
                    <a:pt x="0" y="8212"/>
                  </a:cubicBezTo>
                  <a:cubicBezTo>
                    <a:pt x="2275" y="9522"/>
                    <a:pt x="5537" y="9689"/>
                    <a:pt x="8097" y="9700"/>
                  </a:cubicBezTo>
                  <a:cubicBezTo>
                    <a:pt x="8212" y="9702"/>
                    <a:pt x="8328" y="9703"/>
                    <a:pt x="8444" y="9703"/>
                  </a:cubicBezTo>
                  <a:cubicBezTo>
                    <a:pt x="11186" y="9703"/>
                    <a:pt x="13935" y="9297"/>
                    <a:pt x="16562" y="8474"/>
                  </a:cubicBezTo>
                  <a:cubicBezTo>
                    <a:pt x="15788" y="7474"/>
                    <a:pt x="15038" y="6450"/>
                    <a:pt x="14276" y="5402"/>
                  </a:cubicBezTo>
                  <a:cubicBezTo>
                    <a:pt x="13312" y="4081"/>
                    <a:pt x="12347" y="2735"/>
                    <a:pt x="11180" y="1592"/>
                  </a:cubicBezTo>
                  <a:cubicBezTo>
                    <a:pt x="10352" y="790"/>
                    <a:pt x="9440" y="0"/>
                    <a:pt x="83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8" name="Google Shape;558;p40"/>
          <p:cNvGrpSpPr/>
          <p:nvPr/>
        </p:nvGrpSpPr>
        <p:grpSpPr>
          <a:xfrm>
            <a:off x="158162" y="3429514"/>
            <a:ext cx="900519" cy="1713986"/>
            <a:chOff x="193550" y="1025925"/>
            <a:chExt cx="2039064" cy="3881015"/>
          </a:xfrm>
        </p:grpSpPr>
        <p:sp>
          <p:nvSpPr>
            <p:cNvPr id="559" name="Google Shape;559;p40"/>
            <p:cNvSpPr/>
            <p:nvPr/>
          </p:nvSpPr>
          <p:spPr>
            <a:xfrm>
              <a:off x="457922" y="1547098"/>
              <a:ext cx="676326" cy="864473"/>
            </a:xfrm>
            <a:custGeom>
              <a:avLst/>
              <a:gdLst/>
              <a:ahLst/>
              <a:cxnLst/>
              <a:rect l="l" t="t" r="r" b="b"/>
              <a:pathLst>
                <a:path w="7859" h="10045" extrusionOk="0">
                  <a:moveTo>
                    <a:pt x="4775" y="0"/>
                  </a:moveTo>
                  <a:lnTo>
                    <a:pt x="3382" y="227"/>
                  </a:lnTo>
                  <a:cubicBezTo>
                    <a:pt x="3382" y="227"/>
                    <a:pt x="3417" y="596"/>
                    <a:pt x="3417" y="1119"/>
                  </a:cubicBezTo>
                  <a:cubicBezTo>
                    <a:pt x="3417" y="1453"/>
                    <a:pt x="3405" y="1858"/>
                    <a:pt x="3346" y="2274"/>
                  </a:cubicBezTo>
                  <a:cubicBezTo>
                    <a:pt x="3298" y="2608"/>
                    <a:pt x="3239" y="2965"/>
                    <a:pt x="3120" y="3274"/>
                  </a:cubicBezTo>
                  <a:cubicBezTo>
                    <a:pt x="3096" y="3358"/>
                    <a:pt x="3048" y="3465"/>
                    <a:pt x="3001" y="3584"/>
                  </a:cubicBezTo>
                  <a:cubicBezTo>
                    <a:pt x="2310" y="5227"/>
                    <a:pt x="0" y="9311"/>
                    <a:pt x="3048" y="9930"/>
                  </a:cubicBezTo>
                  <a:cubicBezTo>
                    <a:pt x="3444" y="10009"/>
                    <a:pt x="3809" y="10044"/>
                    <a:pt x="4145" y="10044"/>
                  </a:cubicBezTo>
                  <a:cubicBezTo>
                    <a:pt x="6587" y="10044"/>
                    <a:pt x="7489" y="8204"/>
                    <a:pt x="7489" y="8204"/>
                  </a:cubicBezTo>
                  <a:lnTo>
                    <a:pt x="7573" y="7525"/>
                  </a:lnTo>
                  <a:lnTo>
                    <a:pt x="7858" y="5418"/>
                  </a:lnTo>
                  <a:cubicBezTo>
                    <a:pt x="7858" y="5418"/>
                    <a:pt x="6060" y="3977"/>
                    <a:pt x="5417" y="2405"/>
                  </a:cubicBezTo>
                  <a:cubicBezTo>
                    <a:pt x="5370" y="2298"/>
                    <a:pt x="5322" y="2203"/>
                    <a:pt x="5298" y="2096"/>
                  </a:cubicBezTo>
                  <a:cubicBezTo>
                    <a:pt x="5239" y="1917"/>
                    <a:pt x="5191" y="1750"/>
                    <a:pt x="5144" y="1608"/>
                  </a:cubicBezTo>
                  <a:cubicBezTo>
                    <a:pt x="5072" y="1369"/>
                    <a:pt x="5013" y="1155"/>
                    <a:pt x="4965" y="977"/>
                  </a:cubicBezTo>
                  <a:cubicBezTo>
                    <a:pt x="4870" y="584"/>
                    <a:pt x="4810" y="322"/>
                    <a:pt x="4786" y="179"/>
                  </a:cubicBezTo>
                  <a:cubicBezTo>
                    <a:pt x="4775" y="60"/>
                    <a:pt x="4775" y="0"/>
                    <a:pt x="4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0"/>
            <p:cNvSpPr/>
            <p:nvPr/>
          </p:nvSpPr>
          <p:spPr>
            <a:xfrm>
              <a:off x="716098" y="1742796"/>
              <a:ext cx="418153" cy="451987"/>
            </a:xfrm>
            <a:custGeom>
              <a:avLst/>
              <a:gdLst/>
              <a:ahLst/>
              <a:cxnLst/>
              <a:rect l="l" t="t" r="r" b="b"/>
              <a:pathLst>
                <a:path w="4859" h="5252" extrusionOk="0">
                  <a:moveTo>
                    <a:pt x="346" y="0"/>
                  </a:moveTo>
                  <a:lnTo>
                    <a:pt x="1" y="1322"/>
                  </a:lnTo>
                  <a:cubicBezTo>
                    <a:pt x="155" y="1524"/>
                    <a:pt x="358" y="1727"/>
                    <a:pt x="608" y="1858"/>
                  </a:cubicBezTo>
                  <a:cubicBezTo>
                    <a:pt x="958" y="2054"/>
                    <a:pt x="1254" y="2102"/>
                    <a:pt x="1459" y="2102"/>
                  </a:cubicBezTo>
                  <a:cubicBezTo>
                    <a:pt x="1651" y="2102"/>
                    <a:pt x="1763" y="2060"/>
                    <a:pt x="1763" y="2060"/>
                  </a:cubicBezTo>
                  <a:cubicBezTo>
                    <a:pt x="1763" y="2060"/>
                    <a:pt x="2298" y="4108"/>
                    <a:pt x="4322" y="4394"/>
                  </a:cubicBezTo>
                  <a:cubicBezTo>
                    <a:pt x="4418" y="4418"/>
                    <a:pt x="4489" y="5239"/>
                    <a:pt x="4573" y="5251"/>
                  </a:cubicBezTo>
                  <a:lnTo>
                    <a:pt x="4858" y="3144"/>
                  </a:lnTo>
                  <a:cubicBezTo>
                    <a:pt x="4858" y="3144"/>
                    <a:pt x="3060" y="1679"/>
                    <a:pt x="2406" y="155"/>
                  </a:cubicBezTo>
                  <a:lnTo>
                    <a:pt x="3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0"/>
            <p:cNvSpPr/>
            <p:nvPr/>
          </p:nvSpPr>
          <p:spPr>
            <a:xfrm>
              <a:off x="1345188" y="1521452"/>
              <a:ext cx="414109" cy="898639"/>
            </a:xfrm>
            <a:custGeom>
              <a:avLst/>
              <a:gdLst/>
              <a:ahLst/>
              <a:cxnLst/>
              <a:rect l="l" t="t" r="r" b="b"/>
              <a:pathLst>
                <a:path w="4812" h="10442" extrusionOk="0">
                  <a:moveTo>
                    <a:pt x="2620" y="1"/>
                  </a:moveTo>
                  <a:lnTo>
                    <a:pt x="1977" y="24"/>
                  </a:lnTo>
                  <a:lnTo>
                    <a:pt x="1680" y="894"/>
                  </a:lnTo>
                  <a:lnTo>
                    <a:pt x="1608" y="1120"/>
                  </a:lnTo>
                  <a:lnTo>
                    <a:pt x="358" y="4656"/>
                  </a:lnTo>
                  <a:lnTo>
                    <a:pt x="156" y="7168"/>
                  </a:lnTo>
                  <a:lnTo>
                    <a:pt x="1" y="8930"/>
                  </a:lnTo>
                  <a:cubicBezTo>
                    <a:pt x="1" y="8930"/>
                    <a:pt x="1607" y="10441"/>
                    <a:pt x="2885" y="10441"/>
                  </a:cubicBezTo>
                  <a:cubicBezTo>
                    <a:pt x="3108" y="10441"/>
                    <a:pt x="3321" y="10395"/>
                    <a:pt x="3513" y="10288"/>
                  </a:cubicBezTo>
                  <a:cubicBezTo>
                    <a:pt x="4811" y="9549"/>
                    <a:pt x="4085" y="7335"/>
                    <a:pt x="3335" y="5108"/>
                  </a:cubicBezTo>
                  <a:cubicBezTo>
                    <a:pt x="2811" y="3620"/>
                    <a:pt x="2680" y="1846"/>
                    <a:pt x="2632" y="834"/>
                  </a:cubicBezTo>
                  <a:cubicBezTo>
                    <a:pt x="2620" y="346"/>
                    <a:pt x="2620" y="24"/>
                    <a:pt x="26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40"/>
            <p:cNvSpPr/>
            <p:nvPr/>
          </p:nvSpPr>
          <p:spPr>
            <a:xfrm>
              <a:off x="1358527" y="1617752"/>
              <a:ext cx="259291" cy="520663"/>
            </a:xfrm>
            <a:custGeom>
              <a:avLst/>
              <a:gdLst/>
              <a:ahLst/>
              <a:cxnLst/>
              <a:rect l="l" t="t" r="r" b="b"/>
              <a:pathLst>
                <a:path w="3013" h="6050" extrusionOk="0">
                  <a:moveTo>
                    <a:pt x="1453" y="1"/>
                  </a:moveTo>
                  <a:lnTo>
                    <a:pt x="203" y="3537"/>
                  </a:lnTo>
                  <a:lnTo>
                    <a:pt x="1" y="6049"/>
                  </a:lnTo>
                  <a:cubicBezTo>
                    <a:pt x="608" y="5752"/>
                    <a:pt x="3013" y="4323"/>
                    <a:pt x="2037" y="1025"/>
                  </a:cubicBezTo>
                  <a:cubicBezTo>
                    <a:pt x="1882" y="572"/>
                    <a:pt x="1691" y="239"/>
                    <a:pt x="14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40"/>
            <p:cNvSpPr/>
            <p:nvPr/>
          </p:nvSpPr>
          <p:spPr>
            <a:xfrm>
              <a:off x="1038819" y="1998907"/>
              <a:ext cx="340271" cy="355686"/>
            </a:xfrm>
            <a:custGeom>
              <a:avLst/>
              <a:gdLst/>
              <a:ahLst/>
              <a:cxnLst/>
              <a:rect l="l" t="t" r="r" b="b"/>
              <a:pathLst>
                <a:path w="3954" h="4133" extrusionOk="0">
                  <a:moveTo>
                    <a:pt x="1" y="1"/>
                  </a:moveTo>
                  <a:lnTo>
                    <a:pt x="1" y="4132"/>
                  </a:lnTo>
                  <a:lnTo>
                    <a:pt x="3954" y="4132"/>
                  </a:lnTo>
                  <a:lnTo>
                    <a:pt x="3954" y="1"/>
                  </a:lnTo>
                  <a:close/>
                </a:path>
              </a:pathLst>
            </a:custGeom>
            <a:solidFill>
              <a:srgbClr val="EBAD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0"/>
            <p:cNvSpPr/>
            <p:nvPr/>
          </p:nvSpPr>
          <p:spPr>
            <a:xfrm>
              <a:off x="1038819" y="1998907"/>
              <a:ext cx="340271" cy="137438"/>
            </a:xfrm>
            <a:custGeom>
              <a:avLst/>
              <a:gdLst/>
              <a:ahLst/>
              <a:cxnLst/>
              <a:rect l="l" t="t" r="r" b="b"/>
              <a:pathLst>
                <a:path w="3954" h="1597" extrusionOk="0">
                  <a:moveTo>
                    <a:pt x="1" y="1"/>
                  </a:moveTo>
                  <a:lnTo>
                    <a:pt x="1" y="1120"/>
                  </a:lnTo>
                  <a:cubicBezTo>
                    <a:pt x="483" y="1343"/>
                    <a:pt x="1244" y="1597"/>
                    <a:pt x="2122" y="1597"/>
                  </a:cubicBezTo>
                  <a:cubicBezTo>
                    <a:pt x="2697" y="1597"/>
                    <a:pt x="3323" y="1488"/>
                    <a:pt x="3954" y="1192"/>
                  </a:cubicBezTo>
                  <a:lnTo>
                    <a:pt x="3954" y="1"/>
                  </a:lnTo>
                  <a:close/>
                </a:path>
              </a:pathLst>
            </a:custGeom>
            <a:solidFill>
              <a:srgbClr val="EBAD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0"/>
            <p:cNvSpPr/>
            <p:nvPr/>
          </p:nvSpPr>
          <p:spPr>
            <a:xfrm>
              <a:off x="801124" y="1502003"/>
              <a:ext cx="747065" cy="576946"/>
            </a:xfrm>
            <a:custGeom>
              <a:avLst/>
              <a:gdLst/>
              <a:ahLst/>
              <a:cxnLst/>
              <a:rect l="l" t="t" r="r" b="b"/>
              <a:pathLst>
                <a:path w="8681" h="6704" extrusionOk="0">
                  <a:moveTo>
                    <a:pt x="8526" y="0"/>
                  </a:moveTo>
                  <a:lnTo>
                    <a:pt x="1203" y="631"/>
                  </a:lnTo>
                  <a:lnTo>
                    <a:pt x="596" y="691"/>
                  </a:lnTo>
                  <a:cubicBezTo>
                    <a:pt x="596" y="691"/>
                    <a:pt x="1" y="6704"/>
                    <a:pt x="4775" y="6704"/>
                  </a:cubicBezTo>
                  <a:cubicBezTo>
                    <a:pt x="7025" y="6704"/>
                    <a:pt x="7990" y="5489"/>
                    <a:pt x="8395" y="4084"/>
                  </a:cubicBezTo>
                  <a:cubicBezTo>
                    <a:pt x="8466" y="3822"/>
                    <a:pt x="8514" y="3572"/>
                    <a:pt x="8561" y="3322"/>
                  </a:cubicBezTo>
                  <a:cubicBezTo>
                    <a:pt x="8680" y="2501"/>
                    <a:pt x="8645" y="1667"/>
                    <a:pt x="8597" y="1012"/>
                  </a:cubicBezTo>
                  <a:cubicBezTo>
                    <a:pt x="8573" y="584"/>
                    <a:pt x="8538" y="215"/>
                    <a:pt x="8526" y="0"/>
                  </a:cubicBezTo>
                  <a:close/>
                </a:path>
              </a:pathLst>
            </a:custGeom>
            <a:solidFill>
              <a:srgbClr val="EBAD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40"/>
            <p:cNvSpPr/>
            <p:nvPr/>
          </p:nvSpPr>
          <p:spPr>
            <a:xfrm>
              <a:off x="803190" y="1562416"/>
              <a:ext cx="171168" cy="146302"/>
            </a:xfrm>
            <a:custGeom>
              <a:avLst/>
              <a:gdLst/>
              <a:ahLst/>
              <a:cxnLst/>
              <a:rect l="l" t="t" r="r" b="b"/>
              <a:pathLst>
                <a:path w="1989" h="1700" extrusionOk="0">
                  <a:moveTo>
                    <a:pt x="1989" y="1"/>
                  </a:moveTo>
                  <a:lnTo>
                    <a:pt x="810" y="25"/>
                  </a:lnTo>
                  <a:lnTo>
                    <a:pt x="405" y="25"/>
                  </a:lnTo>
                  <a:cubicBezTo>
                    <a:pt x="405" y="25"/>
                    <a:pt x="179" y="465"/>
                    <a:pt x="96" y="894"/>
                  </a:cubicBezTo>
                  <a:cubicBezTo>
                    <a:pt x="1" y="1306"/>
                    <a:pt x="28" y="1699"/>
                    <a:pt x="443" y="1699"/>
                  </a:cubicBezTo>
                  <a:cubicBezTo>
                    <a:pt x="495" y="1699"/>
                    <a:pt x="554" y="1693"/>
                    <a:pt x="620" y="1680"/>
                  </a:cubicBezTo>
                  <a:cubicBezTo>
                    <a:pt x="810" y="1632"/>
                    <a:pt x="989" y="1561"/>
                    <a:pt x="1132" y="1453"/>
                  </a:cubicBezTo>
                  <a:cubicBezTo>
                    <a:pt x="1405" y="1275"/>
                    <a:pt x="1584" y="1025"/>
                    <a:pt x="1715" y="775"/>
                  </a:cubicBezTo>
                  <a:cubicBezTo>
                    <a:pt x="1929" y="370"/>
                    <a:pt x="1989" y="1"/>
                    <a:pt x="19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0"/>
            <p:cNvSpPr/>
            <p:nvPr/>
          </p:nvSpPr>
          <p:spPr>
            <a:xfrm>
              <a:off x="756809" y="1663105"/>
              <a:ext cx="199481" cy="196045"/>
            </a:xfrm>
            <a:custGeom>
              <a:avLst/>
              <a:gdLst/>
              <a:ahLst/>
              <a:cxnLst/>
              <a:rect l="l" t="t" r="r" b="b"/>
              <a:pathLst>
                <a:path w="2318" h="2278" extrusionOk="0">
                  <a:moveTo>
                    <a:pt x="1180" y="0"/>
                  </a:moveTo>
                  <a:cubicBezTo>
                    <a:pt x="953" y="0"/>
                    <a:pt x="719" y="99"/>
                    <a:pt x="520" y="391"/>
                  </a:cubicBezTo>
                  <a:cubicBezTo>
                    <a:pt x="0" y="1136"/>
                    <a:pt x="708" y="2277"/>
                    <a:pt x="1673" y="2277"/>
                  </a:cubicBezTo>
                  <a:cubicBezTo>
                    <a:pt x="1879" y="2277"/>
                    <a:pt x="2097" y="2225"/>
                    <a:pt x="2318" y="2105"/>
                  </a:cubicBezTo>
                  <a:lnTo>
                    <a:pt x="2127" y="438"/>
                  </a:lnTo>
                  <a:cubicBezTo>
                    <a:pt x="2103" y="438"/>
                    <a:pt x="1658" y="0"/>
                    <a:pt x="1180" y="0"/>
                  </a:cubicBezTo>
                  <a:close/>
                </a:path>
              </a:pathLst>
            </a:custGeom>
            <a:solidFill>
              <a:srgbClr val="EBAD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0"/>
            <p:cNvSpPr/>
            <p:nvPr/>
          </p:nvSpPr>
          <p:spPr>
            <a:xfrm>
              <a:off x="828435" y="1697957"/>
              <a:ext cx="88209" cy="126336"/>
            </a:xfrm>
            <a:custGeom>
              <a:avLst/>
              <a:gdLst/>
              <a:ahLst/>
              <a:cxnLst/>
              <a:rect l="l" t="t" r="r" b="b"/>
              <a:pathLst>
                <a:path w="1025" h="1468" extrusionOk="0">
                  <a:moveTo>
                    <a:pt x="585" y="0"/>
                  </a:moveTo>
                  <a:cubicBezTo>
                    <a:pt x="577" y="0"/>
                    <a:pt x="569" y="1"/>
                    <a:pt x="561" y="4"/>
                  </a:cubicBezTo>
                  <a:cubicBezTo>
                    <a:pt x="441" y="51"/>
                    <a:pt x="1" y="313"/>
                    <a:pt x="84" y="837"/>
                  </a:cubicBezTo>
                  <a:cubicBezTo>
                    <a:pt x="191" y="1408"/>
                    <a:pt x="918" y="1468"/>
                    <a:pt x="953" y="1468"/>
                  </a:cubicBezTo>
                  <a:cubicBezTo>
                    <a:pt x="1001" y="1468"/>
                    <a:pt x="1025" y="1432"/>
                    <a:pt x="1025" y="1373"/>
                  </a:cubicBezTo>
                  <a:cubicBezTo>
                    <a:pt x="1025" y="1349"/>
                    <a:pt x="1001" y="1301"/>
                    <a:pt x="953" y="1301"/>
                  </a:cubicBezTo>
                  <a:cubicBezTo>
                    <a:pt x="953" y="1301"/>
                    <a:pt x="311" y="1254"/>
                    <a:pt x="239" y="813"/>
                  </a:cubicBezTo>
                  <a:cubicBezTo>
                    <a:pt x="144" y="337"/>
                    <a:pt x="596" y="134"/>
                    <a:pt x="608" y="134"/>
                  </a:cubicBezTo>
                  <a:cubicBezTo>
                    <a:pt x="644" y="123"/>
                    <a:pt x="668" y="99"/>
                    <a:pt x="656" y="51"/>
                  </a:cubicBezTo>
                  <a:cubicBezTo>
                    <a:pt x="646" y="22"/>
                    <a:pt x="620" y="0"/>
                    <a:pt x="585" y="0"/>
                  </a:cubicBezTo>
                  <a:close/>
                </a:path>
              </a:pathLst>
            </a:custGeom>
            <a:solidFill>
              <a:srgbClr val="C476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0"/>
            <p:cNvSpPr/>
            <p:nvPr/>
          </p:nvSpPr>
          <p:spPr>
            <a:xfrm>
              <a:off x="746821" y="1548131"/>
              <a:ext cx="225557" cy="96387"/>
            </a:xfrm>
            <a:custGeom>
              <a:avLst/>
              <a:gdLst/>
              <a:ahLst/>
              <a:cxnLst/>
              <a:rect l="l" t="t" r="r" b="b"/>
              <a:pathLst>
                <a:path w="2621" h="1120" extrusionOk="0">
                  <a:moveTo>
                    <a:pt x="1406" y="0"/>
                  </a:moveTo>
                  <a:lnTo>
                    <a:pt x="1" y="226"/>
                  </a:lnTo>
                  <a:cubicBezTo>
                    <a:pt x="1" y="226"/>
                    <a:pt x="48" y="596"/>
                    <a:pt x="48" y="1119"/>
                  </a:cubicBezTo>
                  <a:lnTo>
                    <a:pt x="715" y="1072"/>
                  </a:lnTo>
                  <a:lnTo>
                    <a:pt x="1596" y="1000"/>
                  </a:lnTo>
                  <a:lnTo>
                    <a:pt x="2358" y="941"/>
                  </a:lnTo>
                  <a:cubicBezTo>
                    <a:pt x="2561" y="536"/>
                    <a:pt x="2620" y="167"/>
                    <a:pt x="2620" y="167"/>
                  </a:cubicBezTo>
                  <a:lnTo>
                    <a:pt x="2620" y="167"/>
                  </a:lnTo>
                  <a:lnTo>
                    <a:pt x="1429" y="179"/>
                  </a:lnTo>
                  <a:cubicBezTo>
                    <a:pt x="1418" y="60"/>
                    <a:pt x="1418" y="0"/>
                    <a:pt x="14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0"/>
            <p:cNvSpPr/>
            <p:nvPr/>
          </p:nvSpPr>
          <p:spPr>
            <a:xfrm>
              <a:off x="1488647" y="1521452"/>
              <a:ext cx="83132" cy="76938"/>
            </a:xfrm>
            <a:custGeom>
              <a:avLst/>
              <a:gdLst/>
              <a:ahLst/>
              <a:cxnLst/>
              <a:rect l="l" t="t" r="r" b="b"/>
              <a:pathLst>
                <a:path w="966" h="894" extrusionOk="0">
                  <a:moveTo>
                    <a:pt x="941" y="1"/>
                  </a:moveTo>
                  <a:lnTo>
                    <a:pt x="298" y="24"/>
                  </a:lnTo>
                  <a:lnTo>
                    <a:pt x="1" y="894"/>
                  </a:lnTo>
                  <a:lnTo>
                    <a:pt x="1" y="894"/>
                  </a:lnTo>
                  <a:lnTo>
                    <a:pt x="965" y="846"/>
                  </a:lnTo>
                  <a:cubicBezTo>
                    <a:pt x="953" y="358"/>
                    <a:pt x="953" y="48"/>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0"/>
            <p:cNvSpPr/>
            <p:nvPr/>
          </p:nvSpPr>
          <p:spPr>
            <a:xfrm>
              <a:off x="701727" y="1046063"/>
              <a:ext cx="931486" cy="484690"/>
            </a:xfrm>
            <a:custGeom>
              <a:avLst/>
              <a:gdLst/>
              <a:ahLst/>
              <a:cxnLst/>
              <a:rect l="l" t="t" r="r" b="b"/>
              <a:pathLst>
                <a:path w="10824" h="5632" extrusionOk="0">
                  <a:moveTo>
                    <a:pt x="6287" y="0"/>
                  </a:moveTo>
                  <a:cubicBezTo>
                    <a:pt x="5942" y="0"/>
                    <a:pt x="5632" y="12"/>
                    <a:pt x="5323" y="48"/>
                  </a:cubicBezTo>
                  <a:cubicBezTo>
                    <a:pt x="4620" y="119"/>
                    <a:pt x="3989" y="250"/>
                    <a:pt x="3442" y="464"/>
                  </a:cubicBezTo>
                  <a:cubicBezTo>
                    <a:pt x="989" y="1357"/>
                    <a:pt x="1" y="3465"/>
                    <a:pt x="298" y="5632"/>
                  </a:cubicBezTo>
                  <a:lnTo>
                    <a:pt x="5692" y="5275"/>
                  </a:lnTo>
                  <a:lnTo>
                    <a:pt x="7240" y="5167"/>
                  </a:lnTo>
                  <a:lnTo>
                    <a:pt x="10693" y="4941"/>
                  </a:lnTo>
                  <a:cubicBezTo>
                    <a:pt x="10693" y="4941"/>
                    <a:pt x="10824" y="12"/>
                    <a:pt x="62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0"/>
            <p:cNvSpPr/>
            <p:nvPr/>
          </p:nvSpPr>
          <p:spPr>
            <a:xfrm>
              <a:off x="1028578" y="1025925"/>
              <a:ext cx="418153" cy="489509"/>
            </a:xfrm>
            <a:custGeom>
              <a:avLst/>
              <a:gdLst/>
              <a:ahLst/>
              <a:cxnLst/>
              <a:rect l="l" t="t" r="r" b="b"/>
              <a:pathLst>
                <a:path w="4859" h="5688" extrusionOk="0">
                  <a:moveTo>
                    <a:pt x="2127" y="1"/>
                  </a:moveTo>
                  <a:cubicBezTo>
                    <a:pt x="2037" y="1"/>
                    <a:pt x="1938" y="6"/>
                    <a:pt x="1823" y="8"/>
                  </a:cubicBezTo>
                  <a:cubicBezTo>
                    <a:pt x="1132" y="32"/>
                    <a:pt x="394" y="163"/>
                    <a:pt x="203" y="246"/>
                  </a:cubicBezTo>
                  <a:cubicBezTo>
                    <a:pt x="1" y="341"/>
                    <a:pt x="120" y="520"/>
                    <a:pt x="453" y="925"/>
                  </a:cubicBezTo>
                  <a:cubicBezTo>
                    <a:pt x="1132" y="1770"/>
                    <a:pt x="1704" y="2961"/>
                    <a:pt x="1906" y="3580"/>
                  </a:cubicBezTo>
                  <a:cubicBezTo>
                    <a:pt x="2370" y="5032"/>
                    <a:pt x="2370" y="5687"/>
                    <a:pt x="2370" y="5687"/>
                  </a:cubicBezTo>
                  <a:lnTo>
                    <a:pt x="4859" y="5509"/>
                  </a:lnTo>
                  <a:cubicBezTo>
                    <a:pt x="4859" y="5509"/>
                    <a:pt x="4728" y="2746"/>
                    <a:pt x="3573" y="1187"/>
                  </a:cubicBezTo>
                  <a:cubicBezTo>
                    <a:pt x="2785" y="113"/>
                    <a:pt x="2559" y="1"/>
                    <a:pt x="2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0"/>
            <p:cNvSpPr/>
            <p:nvPr/>
          </p:nvSpPr>
          <p:spPr>
            <a:xfrm>
              <a:off x="689420" y="1460953"/>
              <a:ext cx="1029850" cy="137524"/>
            </a:xfrm>
            <a:custGeom>
              <a:avLst/>
              <a:gdLst/>
              <a:ahLst/>
              <a:cxnLst/>
              <a:rect l="l" t="t" r="r" b="b"/>
              <a:pathLst>
                <a:path w="11967" h="1598" extrusionOk="0">
                  <a:moveTo>
                    <a:pt x="11442" y="1"/>
                  </a:moveTo>
                  <a:cubicBezTo>
                    <a:pt x="11435" y="1"/>
                    <a:pt x="11427" y="1"/>
                    <a:pt x="11419" y="1"/>
                  </a:cubicBezTo>
                  <a:lnTo>
                    <a:pt x="489" y="573"/>
                  </a:lnTo>
                  <a:cubicBezTo>
                    <a:pt x="215" y="585"/>
                    <a:pt x="1" y="811"/>
                    <a:pt x="1" y="1073"/>
                  </a:cubicBezTo>
                  <a:lnTo>
                    <a:pt x="1" y="1108"/>
                  </a:lnTo>
                  <a:cubicBezTo>
                    <a:pt x="13" y="1120"/>
                    <a:pt x="13" y="1144"/>
                    <a:pt x="13" y="1168"/>
                  </a:cubicBezTo>
                  <a:cubicBezTo>
                    <a:pt x="59" y="1411"/>
                    <a:pt x="273" y="1597"/>
                    <a:pt x="525" y="1597"/>
                  </a:cubicBezTo>
                  <a:cubicBezTo>
                    <a:pt x="533" y="1597"/>
                    <a:pt x="541" y="1597"/>
                    <a:pt x="549" y="1597"/>
                  </a:cubicBezTo>
                  <a:lnTo>
                    <a:pt x="11479" y="1025"/>
                  </a:lnTo>
                  <a:cubicBezTo>
                    <a:pt x="11752" y="1013"/>
                    <a:pt x="11967" y="787"/>
                    <a:pt x="11967" y="525"/>
                  </a:cubicBezTo>
                  <a:lnTo>
                    <a:pt x="11967" y="489"/>
                  </a:lnTo>
                  <a:cubicBezTo>
                    <a:pt x="11955" y="477"/>
                    <a:pt x="11955" y="466"/>
                    <a:pt x="11955" y="454"/>
                  </a:cubicBezTo>
                  <a:cubicBezTo>
                    <a:pt x="11909" y="188"/>
                    <a:pt x="11694" y="1"/>
                    <a:pt x="114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0"/>
            <p:cNvSpPr/>
            <p:nvPr/>
          </p:nvSpPr>
          <p:spPr>
            <a:xfrm>
              <a:off x="1596221" y="2306310"/>
              <a:ext cx="457137" cy="1237457"/>
            </a:xfrm>
            <a:custGeom>
              <a:avLst/>
              <a:gdLst/>
              <a:ahLst/>
              <a:cxnLst/>
              <a:rect l="l" t="t" r="r" b="b"/>
              <a:pathLst>
                <a:path w="5312" h="14379" extrusionOk="0">
                  <a:moveTo>
                    <a:pt x="1" y="1"/>
                  </a:moveTo>
                  <a:lnTo>
                    <a:pt x="846" y="5597"/>
                  </a:lnTo>
                  <a:lnTo>
                    <a:pt x="2180" y="14336"/>
                  </a:lnTo>
                  <a:cubicBezTo>
                    <a:pt x="2180" y="14336"/>
                    <a:pt x="2304" y="14378"/>
                    <a:pt x="2514" y="14378"/>
                  </a:cubicBezTo>
                  <a:cubicBezTo>
                    <a:pt x="2776" y="14378"/>
                    <a:pt x="3171" y="14312"/>
                    <a:pt x="3620" y="14014"/>
                  </a:cubicBezTo>
                  <a:cubicBezTo>
                    <a:pt x="3918" y="13824"/>
                    <a:pt x="4216" y="13526"/>
                    <a:pt x="4525" y="13086"/>
                  </a:cubicBezTo>
                  <a:cubicBezTo>
                    <a:pt x="5311" y="11919"/>
                    <a:pt x="5311" y="9704"/>
                    <a:pt x="5240" y="8466"/>
                  </a:cubicBezTo>
                  <a:cubicBezTo>
                    <a:pt x="5216" y="7930"/>
                    <a:pt x="5168" y="7573"/>
                    <a:pt x="5168" y="7573"/>
                  </a:cubicBezTo>
                  <a:cubicBezTo>
                    <a:pt x="5168" y="7573"/>
                    <a:pt x="4347" y="6180"/>
                    <a:pt x="3561" y="4478"/>
                  </a:cubicBezTo>
                  <a:cubicBezTo>
                    <a:pt x="3347" y="4049"/>
                    <a:pt x="3144" y="3585"/>
                    <a:pt x="2966" y="3132"/>
                  </a:cubicBezTo>
                  <a:cubicBezTo>
                    <a:pt x="2073" y="870"/>
                    <a:pt x="1" y="1"/>
                    <a:pt x="1" y="1"/>
                  </a:cubicBezTo>
                  <a:close/>
                </a:path>
              </a:pathLst>
            </a:custGeom>
            <a:solidFill>
              <a:schemeClr val="lt1"/>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0"/>
            <p:cNvSpPr/>
            <p:nvPr/>
          </p:nvSpPr>
          <p:spPr>
            <a:xfrm>
              <a:off x="1669027" y="2691596"/>
              <a:ext cx="378137" cy="852166"/>
            </a:xfrm>
            <a:custGeom>
              <a:avLst/>
              <a:gdLst/>
              <a:ahLst/>
              <a:cxnLst/>
              <a:rect l="l" t="t" r="r" b="b"/>
              <a:pathLst>
                <a:path w="4394" h="9902" extrusionOk="0">
                  <a:moveTo>
                    <a:pt x="2715" y="1"/>
                  </a:moveTo>
                  <a:lnTo>
                    <a:pt x="0" y="1120"/>
                  </a:lnTo>
                  <a:lnTo>
                    <a:pt x="1334" y="9859"/>
                  </a:lnTo>
                  <a:cubicBezTo>
                    <a:pt x="1334" y="9859"/>
                    <a:pt x="1458" y="9901"/>
                    <a:pt x="1668" y="9901"/>
                  </a:cubicBezTo>
                  <a:cubicBezTo>
                    <a:pt x="1930" y="9901"/>
                    <a:pt x="2325" y="9835"/>
                    <a:pt x="2774" y="9537"/>
                  </a:cubicBezTo>
                  <a:cubicBezTo>
                    <a:pt x="2524" y="7668"/>
                    <a:pt x="1762" y="4203"/>
                    <a:pt x="1762" y="4203"/>
                  </a:cubicBezTo>
                  <a:cubicBezTo>
                    <a:pt x="1762" y="4203"/>
                    <a:pt x="1573" y="3847"/>
                    <a:pt x="1799" y="3847"/>
                  </a:cubicBezTo>
                  <a:cubicBezTo>
                    <a:pt x="1909" y="3847"/>
                    <a:pt x="2116" y="3931"/>
                    <a:pt x="2489" y="4180"/>
                  </a:cubicBezTo>
                  <a:cubicBezTo>
                    <a:pt x="2762" y="4360"/>
                    <a:pt x="3029" y="4430"/>
                    <a:pt x="3279" y="4430"/>
                  </a:cubicBezTo>
                  <a:cubicBezTo>
                    <a:pt x="3736" y="4430"/>
                    <a:pt x="4132" y="4197"/>
                    <a:pt x="4394" y="3989"/>
                  </a:cubicBezTo>
                  <a:cubicBezTo>
                    <a:pt x="4358" y="3453"/>
                    <a:pt x="4322" y="3096"/>
                    <a:pt x="4322" y="3096"/>
                  </a:cubicBezTo>
                  <a:cubicBezTo>
                    <a:pt x="4322" y="3096"/>
                    <a:pt x="3501" y="1703"/>
                    <a:pt x="27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0"/>
            <p:cNvSpPr/>
            <p:nvPr/>
          </p:nvSpPr>
          <p:spPr>
            <a:xfrm>
              <a:off x="342087" y="3701928"/>
              <a:ext cx="1634404" cy="1205012"/>
            </a:xfrm>
            <a:custGeom>
              <a:avLst/>
              <a:gdLst/>
              <a:ahLst/>
              <a:cxnLst/>
              <a:rect l="l" t="t" r="r" b="b"/>
              <a:pathLst>
                <a:path w="18992" h="14002" extrusionOk="0">
                  <a:moveTo>
                    <a:pt x="17122" y="0"/>
                  </a:moveTo>
                  <a:lnTo>
                    <a:pt x="12169" y="155"/>
                  </a:lnTo>
                  <a:lnTo>
                    <a:pt x="11288" y="179"/>
                  </a:lnTo>
                  <a:lnTo>
                    <a:pt x="10466" y="214"/>
                  </a:lnTo>
                  <a:lnTo>
                    <a:pt x="3084" y="441"/>
                  </a:lnTo>
                  <a:lnTo>
                    <a:pt x="2775" y="453"/>
                  </a:lnTo>
                  <a:cubicBezTo>
                    <a:pt x="2715" y="643"/>
                    <a:pt x="2668" y="834"/>
                    <a:pt x="2608" y="1036"/>
                  </a:cubicBezTo>
                  <a:lnTo>
                    <a:pt x="2608" y="1048"/>
                  </a:lnTo>
                  <a:cubicBezTo>
                    <a:pt x="2430" y="1691"/>
                    <a:pt x="2263" y="2346"/>
                    <a:pt x="2108" y="2977"/>
                  </a:cubicBezTo>
                  <a:cubicBezTo>
                    <a:pt x="2001" y="3370"/>
                    <a:pt x="1906" y="3739"/>
                    <a:pt x="1822" y="4132"/>
                  </a:cubicBezTo>
                  <a:lnTo>
                    <a:pt x="1822" y="4143"/>
                  </a:lnTo>
                  <a:cubicBezTo>
                    <a:pt x="1822" y="4179"/>
                    <a:pt x="1810" y="4203"/>
                    <a:pt x="1810" y="4239"/>
                  </a:cubicBezTo>
                  <a:cubicBezTo>
                    <a:pt x="1489" y="5596"/>
                    <a:pt x="1215" y="6941"/>
                    <a:pt x="977" y="8156"/>
                  </a:cubicBezTo>
                  <a:cubicBezTo>
                    <a:pt x="417" y="11025"/>
                    <a:pt x="108" y="13287"/>
                    <a:pt x="1" y="14002"/>
                  </a:cubicBezTo>
                  <a:lnTo>
                    <a:pt x="9407" y="14002"/>
                  </a:lnTo>
                  <a:lnTo>
                    <a:pt x="9514" y="8525"/>
                  </a:lnTo>
                  <a:lnTo>
                    <a:pt x="9514" y="8501"/>
                  </a:lnTo>
                  <a:lnTo>
                    <a:pt x="10859" y="8477"/>
                  </a:lnTo>
                  <a:lnTo>
                    <a:pt x="10883" y="8477"/>
                  </a:lnTo>
                  <a:lnTo>
                    <a:pt x="10883" y="8537"/>
                  </a:lnTo>
                  <a:lnTo>
                    <a:pt x="10978" y="14002"/>
                  </a:lnTo>
                  <a:lnTo>
                    <a:pt x="18872" y="14002"/>
                  </a:lnTo>
                  <a:cubicBezTo>
                    <a:pt x="18991" y="9977"/>
                    <a:pt x="17824" y="3536"/>
                    <a:pt x="17324" y="1036"/>
                  </a:cubicBezTo>
                  <a:cubicBezTo>
                    <a:pt x="17265" y="774"/>
                    <a:pt x="17229" y="560"/>
                    <a:pt x="17193" y="393"/>
                  </a:cubicBezTo>
                  <a:cubicBezTo>
                    <a:pt x="17146" y="143"/>
                    <a:pt x="17122" y="0"/>
                    <a:pt x="171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0"/>
            <p:cNvSpPr/>
            <p:nvPr/>
          </p:nvSpPr>
          <p:spPr>
            <a:xfrm>
              <a:off x="915238" y="4399694"/>
              <a:ext cx="719010" cy="36920"/>
            </a:xfrm>
            <a:custGeom>
              <a:avLst/>
              <a:gdLst/>
              <a:ahLst/>
              <a:cxnLst/>
              <a:rect l="l" t="t" r="r" b="b"/>
              <a:pathLst>
                <a:path w="8355" h="429" extrusionOk="0">
                  <a:moveTo>
                    <a:pt x="8271" y="0"/>
                  </a:moveTo>
                  <a:cubicBezTo>
                    <a:pt x="7041" y="221"/>
                    <a:pt x="5541" y="289"/>
                    <a:pt x="4161" y="289"/>
                  </a:cubicBezTo>
                  <a:cubicBezTo>
                    <a:pt x="1978" y="289"/>
                    <a:pt x="97" y="119"/>
                    <a:pt x="68" y="119"/>
                  </a:cubicBezTo>
                  <a:cubicBezTo>
                    <a:pt x="62" y="117"/>
                    <a:pt x="57" y="116"/>
                    <a:pt x="53" y="116"/>
                  </a:cubicBezTo>
                  <a:cubicBezTo>
                    <a:pt x="7" y="116"/>
                    <a:pt x="1" y="217"/>
                    <a:pt x="44" y="238"/>
                  </a:cubicBezTo>
                  <a:cubicBezTo>
                    <a:pt x="127" y="250"/>
                    <a:pt x="1901" y="429"/>
                    <a:pt x="4021" y="429"/>
                  </a:cubicBezTo>
                  <a:cubicBezTo>
                    <a:pt x="5485" y="429"/>
                    <a:pt x="7081" y="345"/>
                    <a:pt x="8295" y="143"/>
                  </a:cubicBezTo>
                  <a:cubicBezTo>
                    <a:pt x="8343" y="131"/>
                    <a:pt x="8355" y="95"/>
                    <a:pt x="8355" y="60"/>
                  </a:cubicBezTo>
                  <a:cubicBezTo>
                    <a:pt x="8343" y="12"/>
                    <a:pt x="8319" y="0"/>
                    <a:pt x="8271" y="0"/>
                  </a:cubicBezTo>
                  <a:close/>
                </a:path>
              </a:pathLst>
            </a:custGeom>
            <a:solidFill>
              <a:srgbClr val="1E23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40"/>
            <p:cNvSpPr/>
            <p:nvPr/>
          </p:nvSpPr>
          <p:spPr>
            <a:xfrm>
              <a:off x="895445" y="4412947"/>
              <a:ext cx="381235" cy="493984"/>
            </a:xfrm>
            <a:custGeom>
              <a:avLst/>
              <a:gdLst/>
              <a:ahLst/>
              <a:cxnLst/>
              <a:rect l="l" t="t" r="r" b="b"/>
              <a:pathLst>
                <a:path w="4430" h="5740" extrusionOk="0">
                  <a:moveTo>
                    <a:pt x="333" y="1"/>
                  </a:moveTo>
                  <a:lnTo>
                    <a:pt x="333" y="84"/>
                  </a:lnTo>
                  <a:lnTo>
                    <a:pt x="0" y="5740"/>
                  </a:lnTo>
                  <a:lnTo>
                    <a:pt x="2977" y="5740"/>
                  </a:lnTo>
                  <a:lnTo>
                    <a:pt x="3084" y="263"/>
                  </a:lnTo>
                  <a:lnTo>
                    <a:pt x="3084" y="239"/>
                  </a:lnTo>
                  <a:lnTo>
                    <a:pt x="4429" y="215"/>
                  </a:lnTo>
                  <a:cubicBezTo>
                    <a:pt x="2286" y="191"/>
                    <a:pt x="333" y="1"/>
                    <a:pt x="3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40"/>
            <p:cNvSpPr/>
            <p:nvPr/>
          </p:nvSpPr>
          <p:spPr>
            <a:xfrm>
              <a:off x="1279611" y="4399694"/>
              <a:ext cx="352578" cy="507238"/>
            </a:xfrm>
            <a:custGeom>
              <a:avLst/>
              <a:gdLst/>
              <a:ahLst/>
              <a:cxnLst/>
              <a:rect l="l" t="t" r="r" b="b"/>
              <a:pathLst>
                <a:path w="4097" h="5894" extrusionOk="0">
                  <a:moveTo>
                    <a:pt x="4049" y="0"/>
                  </a:moveTo>
                  <a:cubicBezTo>
                    <a:pt x="3001" y="274"/>
                    <a:pt x="1465" y="369"/>
                    <a:pt x="1" y="369"/>
                  </a:cubicBezTo>
                  <a:lnTo>
                    <a:pt x="1" y="429"/>
                  </a:lnTo>
                  <a:lnTo>
                    <a:pt x="96" y="5894"/>
                  </a:lnTo>
                  <a:lnTo>
                    <a:pt x="4097" y="5894"/>
                  </a:lnTo>
                  <a:lnTo>
                    <a:pt x="4049" y="143"/>
                  </a:lnTo>
                  <a:lnTo>
                    <a:pt x="40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0"/>
            <p:cNvSpPr/>
            <p:nvPr/>
          </p:nvSpPr>
          <p:spPr>
            <a:xfrm>
              <a:off x="193550" y="3997970"/>
              <a:ext cx="307483" cy="422296"/>
            </a:xfrm>
            <a:custGeom>
              <a:avLst/>
              <a:gdLst/>
              <a:ahLst/>
              <a:cxnLst/>
              <a:rect l="l" t="t" r="r" b="b"/>
              <a:pathLst>
                <a:path w="3573" h="4907" extrusionOk="0">
                  <a:moveTo>
                    <a:pt x="631" y="1"/>
                  </a:moveTo>
                  <a:cubicBezTo>
                    <a:pt x="631" y="61"/>
                    <a:pt x="0" y="2287"/>
                    <a:pt x="143" y="3394"/>
                  </a:cubicBezTo>
                  <a:cubicBezTo>
                    <a:pt x="238" y="4215"/>
                    <a:pt x="584" y="4327"/>
                    <a:pt x="766" y="4327"/>
                  </a:cubicBezTo>
                  <a:cubicBezTo>
                    <a:pt x="836" y="4327"/>
                    <a:pt x="881" y="4311"/>
                    <a:pt x="881" y="4311"/>
                  </a:cubicBezTo>
                  <a:cubicBezTo>
                    <a:pt x="881" y="4311"/>
                    <a:pt x="1169" y="4711"/>
                    <a:pt x="1581" y="4711"/>
                  </a:cubicBezTo>
                  <a:cubicBezTo>
                    <a:pt x="1672" y="4711"/>
                    <a:pt x="1769" y="4692"/>
                    <a:pt x="1870" y="4644"/>
                  </a:cubicBezTo>
                  <a:cubicBezTo>
                    <a:pt x="1870" y="4644"/>
                    <a:pt x="2029" y="4906"/>
                    <a:pt x="2306" y="4906"/>
                  </a:cubicBezTo>
                  <a:cubicBezTo>
                    <a:pt x="2408" y="4906"/>
                    <a:pt x="2525" y="4871"/>
                    <a:pt x="2655" y="4775"/>
                  </a:cubicBezTo>
                  <a:cubicBezTo>
                    <a:pt x="3144" y="4418"/>
                    <a:pt x="3572" y="572"/>
                    <a:pt x="3572" y="572"/>
                  </a:cubicBezTo>
                  <a:lnTo>
                    <a:pt x="631" y="1"/>
                  </a:lnTo>
                  <a:close/>
                </a:path>
              </a:pathLst>
            </a:custGeom>
            <a:solidFill>
              <a:srgbClr val="EBAD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0"/>
            <p:cNvSpPr/>
            <p:nvPr/>
          </p:nvSpPr>
          <p:spPr>
            <a:xfrm>
              <a:off x="251898" y="4256233"/>
              <a:ext cx="27797" cy="118935"/>
            </a:xfrm>
            <a:custGeom>
              <a:avLst/>
              <a:gdLst/>
              <a:ahLst/>
              <a:cxnLst/>
              <a:rect l="l" t="t" r="r" b="b"/>
              <a:pathLst>
                <a:path w="323" h="1382" extrusionOk="0">
                  <a:moveTo>
                    <a:pt x="263" y="0"/>
                  </a:moveTo>
                  <a:cubicBezTo>
                    <a:pt x="215" y="0"/>
                    <a:pt x="191" y="12"/>
                    <a:pt x="180" y="60"/>
                  </a:cubicBezTo>
                  <a:cubicBezTo>
                    <a:pt x="1" y="846"/>
                    <a:pt x="132" y="1310"/>
                    <a:pt x="132" y="1322"/>
                  </a:cubicBezTo>
                  <a:cubicBezTo>
                    <a:pt x="144" y="1370"/>
                    <a:pt x="180" y="1381"/>
                    <a:pt x="203" y="1381"/>
                  </a:cubicBezTo>
                  <a:cubicBezTo>
                    <a:pt x="215" y="1381"/>
                    <a:pt x="215" y="1381"/>
                    <a:pt x="239" y="1370"/>
                  </a:cubicBezTo>
                  <a:cubicBezTo>
                    <a:pt x="263" y="1346"/>
                    <a:pt x="299" y="1322"/>
                    <a:pt x="275" y="1274"/>
                  </a:cubicBezTo>
                  <a:cubicBezTo>
                    <a:pt x="275" y="1274"/>
                    <a:pt x="156" y="834"/>
                    <a:pt x="322" y="84"/>
                  </a:cubicBezTo>
                  <a:cubicBezTo>
                    <a:pt x="322" y="36"/>
                    <a:pt x="311" y="12"/>
                    <a:pt x="263" y="0"/>
                  </a:cubicBezTo>
                  <a:close/>
                </a:path>
              </a:pathLst>
            </a:custGeom>
            <a:solidFill>
              <a:srgbClr val="C476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0"/>
            <p:cNvSpPr/>
            <p:nvPr/>
          </p:nvSpPr>
          <p:spPr>
            <a:xfrm>
              <a:off x="342087" y="4276715"/>
              <a:ext cx="27797" cy="126078"/>
            </a:xfrm>
            <a:custGeom>
              <a:avLst/>
              <a:gdLst/>
              <a:ahLst/>
              <a:cxnLst/>
              <a:rect l="l" t="t" r="r" b="b"/>
              <a:pathLst>
                <a:path w="323" h="1465" extrusionOk="0">
                  <a:moveTo>
                    <a:pt x="263" y="0"/>
                  </a:moveTo>
                  <a:cubicBezTo>
                    <a:pt x="215" y="0"/>
                    <a:pt x="179" y="12"/>
                    <a:pt x="167" y="60"/>
                  </a:cubicBezTo>
                  <a:cubicBezTo>
                    <a:pt x="1" y="739"/>
                    <a:pt x="60" y="1370"/>
                    <a:pt x="60" y="1393"/>
                  </a:cubicBezTo>
                  <a:cubicBezTo>
                    <a:pt x="60" y="1441"/>
                    <a:pt x="96" y="1465"/>
                    <a:pt x="144" y="1465"/>
                  </a:cubicBezTo>
                  <a:cubicBezTo>
                    <a:pt x="179" y="1465"/>
                    <a:pt x="215" y="1441"/>
                    <a:pt x="215" y="1382"/>
                  </a:cubicBezTo>
                  <a:cubicBezTo>
                    <a:pt x="215" y="1370"/>
                    <a:pt x="167" y="739"/>
                    <a:pt x="322" y="84"/>
                  </a:cubicBezTo>
                  <a:cubicBezTo>
                    <a:pt x="322" y="36"/>
                    <a:pt x="298" y="12"/>
                    <a:pt x="263" y="0"/>
                  </a:cubicBezTo>
                  <a:close/>
                </a:path>
              </a:pathLst>
            </a:custGeom>
            <a:solidFill>
              <a:srgbClr val="C476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0"/>
            <p:cNvSpPr/>
            <p:nvPr/>
          </p:nvSpPr>
          <p:spPr>
            <a:xfrm>
              <a:off x="237612" y="2214141"/>
              <a:ext cx="641473" cy="1853646"/>
            </a:xfrm>
            <a:custGeom>
              <a:avLst/>
              <a:gdLst/>
              <a:ahLst/>
              <a:cxnLst/>
              <a:rect l="l" t="t" r="r" b="b"/>
              <a:pathLst>
                <a:path w="7454" h="21539" extrusionOk="0">
                  <a:moveTo>
                    <a:pt x="7454" y="0"/>
                  </a:moveTo>
                  <a:cubicBezTo>
                    <a:pt x="7453" y="0"/>
                    <a:pt x="6632" y="310"/>
                    <a:pt x="5656" y="1108"/>
                  </a:cubicBezTo>
                  <a:cubicBezTo>
                    <a:pt x="5072" y="1584"/>
                    <a:pt x="4429" y="2239"/>
                    <a:pt x="3894" y="3084"/>
                  </a:cubicBezTo>
                  <a:cubicBezTo>
                    <a:pt x="2465" y="5346"/>
                    <a:pt x="1012" y="14597"/>
                    <a:pt x="679" y="16859"/>
                  </a:cubicBezTo>
                  <a:cubicBezTo>
                    <a:pt x="524" y="17931"/>
                    <a:pt x="334" y="18884"/>
                    <a:pt x="227" y="19622"/>
                  </a:cubicBezTo>
                  <a:cubicBezTo>
                    <a:pt x="72" y="20431"/>
                    <a:pt x="0" y="20943"/>
                    <a:pt x="60" y="20943"/>
                  </a:cubicBezTo>
                  <a:cubicBezTo>
                    <a:pt x="179" y="20943"/>
                    <a:pt x="3144" y="21539"/>
                    <a:pt x="3144" y="21539"/>
                  </a:cubicBezTo>
                  <a:lnTo>
                    <a:pt x="3525" y="20300"/>
                  </a:lnTo>
                  <a:lnTo>
                    <a:pt x="4048" y="18586"/>
                  </a:lnTo>
                  <a:lnTo>
                    <a:pt x="4406" y="17419"/>
                  </a:lnTo>
                  <a:lnTo>
                    <a:pt x="6811" y="4036"/>
                  </a:lnTo>
                  <a:lnTo>
                    <a:pt x="7454" y="0"/>
                  </a:lnTo>
                  <a:close/>
                </a:path>
              </a:pathLst>
            </a:custGeom>
            <a:solidFill>
              <a:schemeClr val="lt1"/>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40"/>
            <p:cNvSpPr/>
            <p:nvPr/>
          </p:nvSpPr>
          <p:spPr>
            <a:xfrm>
              <a:off x="237612" y="3902703"/>
              <a:ext cx="303353" cy="165063"/>
            </a:xfrm>
            <a:custGeom>
              <a:avLst/>
              <a:gdLst/>
              <a:ahLst/>
              <a:cxnLst/>
              <a:rect l="l" t="t" r="r" b="b"/>
              <a:pathLst>
                <a:path w="3525" h="1918" extrusionOk="0">
                  <a:moveTo>
                    <a:pt x="227" y="1"/>
                  </a:moveTo>
                  <a:cubicBezTo>
                    <a:pt x="72" y="810"/>
                    <a:pt x="0" y="1322"/>
                    <a:pt x="60" y="1322"/>
                  </a:cubicBezTo>
                  <a:cubicBezTo>
                    <a:pt x="143" y="1322"/>
                    <a:pt x="1417" y="1572"/>
                    <a:pt x="2286" y="1751"/>
                  </a:cubicBezTo>
                  <a:cubicBezTo>
                    <a:pt x="2763" y="1846"/>
                    <a:pt x="3144" y="1918"/>
                    <a:pt x="3144" y="1918"/>
                  </a:cubicBezTo>
                  <a:lnTo>
                    <a:pt x="3525" y="679"/>
                  </a:lnTo>
                  <a:cubicBezTo>
                    <a:pt x="3275" y="632"/>
                    <a:pt x="2917" y="560"/>
                    <a:pt x="2501" y="477"/>
                  </a:cubicBezTo>
                  <a:cubicBezTo>
                    <a:pt x="1679" y="310"/>
                    <a:pt x="715" y="120"/>
                    <a:pt x="2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40"/>
            <p:cNvSpPr/>
            <p:nvPr/>
          </p:nvSpPr>
          <p:spPr>
            <a:xfrm>
              <a:off x="434342" y="3944700"/>
              <a:ext cx="106625" cy="123066"/>
            </a:xfrm>
            <a:custGeom>
              <a:avLst/>
              <a:gdLst/>
              <a:ahLst/>
              <a:cxnLst/>
              <a:rect l="l" t="t" r="r" b="b"/>
              <a:pathLst>
                <a:path w="1239" h="1430" extrusionOk="0">
                  <a:moveTo>
                    <a:pt x="227" y="1"/>
                  </a:moveTo>
                  <a:lnTo>
                    <a:pt x="0" y="1263"/>
                  </a:lnTo>
                  <a:cubicBezTo>
                    <a:pt x="477" y="1358"/>
                    <a:pt x="858" y="1430"/>
                    <a:pt x="858" y="1430"/>
                  </a:cubicBezTo>
                  <a:lnTo>
                    <a:pt x="1239" y="191"/>
                  </a:lnTo>
                  <a:cubicBezTo>
                    <a:pt x="989" y="144"/>
                    <a:pt x="631" y="72"/>
                    <a:pt x="227" y="1"/>
                  </a:cubicBezTo>
                  <a:close/>
                </a:path>
              </a:pathLst>
            </a:custGeom>
            <a:solidFill>
              <a:srgbClr val="9BA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40"/>
            <p:cNvSpPr/>
            <p:nvPr/>
          </p:nvSpPr>
          <p:spPr>
            <a:xfrm>
              <a:off x="1021779" y="2168013"/>
              <a:ext cx="398360" cy="706639"/>
            </a:xfrm>
            <a:custGeom>
              <a:avLst/>
              <a:gdLst/>
              <a:ahLst/>
              <a:cxnLst/>
              <a:rect l="l" t="t" r="r" b="b"/>
              <a:pathLst>
                <a:path w="4629" h="8211" extrusionOk="0">
                  <a:moveTo>
                    <a:pt x="185" y="0"/>
                  </a:moveTo>
                  <a:cubicBezTo>
                    <a:pt x="0" y="0"/>
                    <a:pt x="618" y="3862"/>
                    <a:pt x="1235" y="5299"/>
                  </a:cubicBezTo>
                  <a:cubicBezTo>
                    <a:pt x="1687" y="6406"/>
                    <a:pt x="2675" y="7716"/>
                    <a:pt x="3318" y="8097"/>
                  </a:cubicBezTo>
                  <a:cubicBezTo>
                    <a:pt x="3434" y="8169"/>
                    <a:pt x="3541" y="8211"/>
                    <a:pt x="3629" y="8211"/>
                  </a:cubicBezTo>
                  <a:cubicBezTo>
                    <a:pt x="3685" y="8211"/>
                    <a:pt x="3734" y="8194"/>
                    <a:pt x="3771" y="8156"/>
                  </a:cubicBezTo>
                  <a:cubicBezTo>
                    <a:pt x="4211" y="7775"/>
                    <a:pt x="4271" y="4168"/>
                    <a:pt x="4450" y="2858"/>
                  </a:cubicBezTo>
                  <a:cubicBezTo>
                    <a:pt x="4628" y="1548"/>
                    <a:pt x="4176" y="36"/>
                    <a:pt x="4176" y="36"/>
                  </a:cubicBezTo>
                  <a:cubicBezTo>
                    <a:pt x="4176" y="36"/>
                    <a:pt x="3949" y="250"/>
                    <a:pt x="3592" y="489"/>
                  </a:cubicBezTo>
                  <a:cubicBezTo>
                    <a:pt x="3223" y="727"/>
                    <a:pt x="2723" y="989"/>
                    <a:pt x="2164" y="989"/>
                  </a:cubicBezTo>
                  <a:cubicBezTo>
                    <a:pt x="2157" y="989"/>
                    <a:pt x="2151" y="989"/>
                    <a:pt x="2145" y="989"/>
                  </a:cubicBezTo>
                  <a:cubicBezTo>
                    <a:pt x="1081" y="989"/>
                    <a:pt x="187" y="0"/>
                    <a:pt x="187" y="0"/>
                  </a:cubicBezTo>
                  <a:cubicBezTo>
                    <a:pt x="186" y="0"/>
                    <a:pt x="186" y="0"/>
                    <a:pt x="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0"/>
            <p:cNvSpPr/>
            <p:nvPr/>
          </p:nvSpPr>
          <p:spPr>
            <a:xfrm>
              <a:off x="1303191" y="2172144"/>
              <a:ext cx="116952" cy="702508"/>
            </a:xfrm>
            <a:custGeom>
              <a:avLst/>
              <a:gdLst/>
              <a:ahLst/>
              <a:cxnLst/>
              <a:rect l="l" t="t" r="r" b="b"/>
              <a:pathLst>
                <a:path w="1359" h="8163" extrusionOk="0">
                  <a:moveTo>
                    <a:pt x="906" y="0"/>
                  </a:moveTo>
                  <a:cubicBezTo>
                    <a:pt x="906" y="0"/>
                    <a:pt x="679" y="226"/>
                    <a:pt x="322" y="464"/>
                  </a:cubicBezTo>
                  <a:cubicBezTo>
                    <a:pt x="239" y="2203"/>
                    <a:pt x="1" y="6775"/>
                    <a:pt x="48" y="8049"/>
                  </a:cubicBezTo>
                  <a:cubicBezTo>
                    <a:pt x="164" y="8121"/>
                    <a:pt x="271" y="8163"/>
                    <a:pt x="359" y="8163"/>
                  </a:cubicBezTo>
                  <a:cubicBezTo>
                    <a:pt x="415" y="8163"/>
                    <a:pt x="464" y="8146"/>
                    <a:pt x="501" y="8108"/>
                  </a:cubicBezTo>
                  <a:cubicBezTo>
                    <a:pt x="941" y="7727"/>
                    <a:pt x="1001" y="4120"/>
                    <a:pt x="1180" y="2810"/>
                  </a:cubicBezTo>
                  <a:cubicBezTo>
                    <a:pt x="1358" y="1500"/>
                    <a:pt x="906" y="0"/>
                    <a:pt x="906" y="0"/>
                  </a:cubicBezTo>
                  <a:close/>
                </a:path>
              </a:pathLst>
            </a:custGeom>
            <a:solidFill>
              <a:srgbClr val="2937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0"/>
            <p:cNvSpPr/>
            <p:nvPr/>
          </p:nvSpPr>
          <p:spPr>
            <a:xfrm>
              <a:off x="555775" y="2195850"/>
              <a:ext cx="824947" cy="1646232"/>
            </a:xfrm>
            <a:custGeom>
              <a:avLst/>
              <a:gdLst/>
              <a:ahLst/>
              <a:cxnLst/>
              <a:rect l="l" t="t" r="r" b="b"/>
              <a:pathLst>
                <a:path w="9586" h="19591" extrusionOk="0">
                  <a:moveTo>
                    <a:pt x="4299" y="1"/>
                  </a:moveTo>
                  <a:cubicBezTo>
                    <a:pt x="4299" y="1"/>
                    <a:pt x="2918" y="1132"/>
                    <a:pt x="2394" y="2132"/>
                  </a:cubicBezTo>
                  <a:cubicBezTo>
                    <a:pt x="1858" y="3120"/>
                    <a:pt x="1382" y="6418"/>
                    <a:pt x="751" y="9811"/>
                  </a:cubicBezTo>
                  <a:cubicBezTo>
                    <a:pt x="96" y="13205"/>
                    <a:pt x="1" y="17705"/>
                    <a:pt x="1" y="18039"/>
                  </a:cubicBezTo>
                  <a:cubicBezTo>
                    <a:pt x="1" y="18360"/>
                    <a:pt x="882" y="19003"/>
                    <a:pt x="3132" y="19158"/>
                  </a:cubicBezTo>
                  <a:cubicBezTo>
                    <a:pt x="4478" y="19241"/>
                    <a:pt x="6418" y="19408"/>
                    <a:pt x="7787" y="19503"/>
                  </a:cubicBezTo>
                  <a:cubicBezTo>
                    <a:pt x="8014" y="19527"/>
                    <a:pt x="8228" y="19539"/>
                    <a:pt x="8430" y="19551"/>
                  </a:cubicBezTo>
                  <a:cubicBezTo>
                    <a:pt x="8770" y="19577"/>
                    <a:pt x="9049" y="19591"/>
                    <a:pt x="9222" y="19591"/>
                  </a:cubicBezTo>
                  <a:cubicBezTo>
                    <a:pt x="9280" y="19591"/>
                    <a:pt x="9326" y="19589"/>
                    <a:pt x="9359" y="19586"/>
                  </a:cubicBezTo>
                  <a:lnTo>
                    <a:pt x="9419" y="19586"/>
                  </a:lnTo>
                  <a:cubicBezTo>
                    <a:pt x="9585" y="19491"/>
                    <a:pt x="8930" y="11419"/>
                    <a:pt x="8930" y="11419"/>
                  </a:cubicBezTo>
                  <a:lnTo>
                    <a:pt x="8442" y="10192"/>
                  </a:lnTo>
                  <a:lnTo>
                    <a:pt x="4299" y="1"/>
                  </a:lnTo>
                  <a:close/>
                </a:path>
              </a:pathLst>
            </a:custGeom>
            <a:solidFill>
              <a:schemeClr val="lt1"/>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0"/>
            <p:cNvSpPr/>
            <p:nvPr/>
          </p:nvSpPr>
          <p:spPr>
            <a:xfrm>
              <a:off x="1215075" y="3064575"/>
              <a:ext cx="191725" cy="783078"/>
            </a:xfrm>
            <a:custGeom>
              <a:avLst/>
              <a:gdLst/>
              <a:ahLst/>
              <a:cxnLst/>
              <a:rect l="l" t="t" r="r" b="b"/>
              <a:pathLst>
                <a:path w="2228" h="9399" extrusionOk="0">
                  <a:moveTo>
                    <a:pt x="1084" y="0"/>
                  </a:moveTo>
                  <a:lnTo>
                    <a:pt x="858" y="48"/>
                  </a:lnTo>
                  <a:cubicBezTo>
                    <a:pt x="858" y="48"/>
                    <a:pt x="1" y="3453"/>
                    <a:pt x="429" y="9311"/>
                  </a:cubicBezTo>
                  <a:cubicBezTo>
                    <a:pt x="656" y="9335"/>
                    <a:pt x="870" y="9347"/>
                    <a:pt x="1072" y="9359"/>
                  </a:cubicBezTo>
                  <a:cubicBezTo>
                    <a:pt x="1412" y="9385"/>
                    <a:pt x="1691" y="9399"/>
                    <a:pt x="1864" y="9399"/>
                  </a:cubicBezTo>
                  <a:cubicBezTo>
                    <a:pt x="1922" y="9399"/>
                    <a:pt x="1968" y="9397"/>
                    <a:pt x="2001" y="9394"/>
                  </a:cubicBezTo>
                  <a:lnTo>
                    <a:pt x="2061" y="9394"/>
                  </a:lnTo>
                  <a:cubicBezTo>
                    <a:pt x="2227" y="9299"/>
                    <a:pt x="1572" y="1227"/>
                    <a:pt x="1572" y="1227"/>
                  </a:cubicBezTo>
                  <a:lnTo>
                    <a:pt x="108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40"/>
            <p:cNvSpPr/>
            <p:nvPr/>
          </p:nvSpPr>
          <p:spPr>
            <a:xfrm>
              <a:off x="754050" y="2144605"/>
              <a:ext cx="599477" cy="1078848"/>
            </a:xfrm>
            <a:custGeom>
              <a:avLst/>
              <a:gdLst/>
              <a:ahLst/>
              <a:cxnLst/>
              <a:rect l="l" t="t" r="r" b="b"/>
              <a:pathLst>
                <a:path w="6966" h="12536" extrusionOk="0">
                  <a:moveTo>
                    <a:pt x="3168" y="0"/>
                  </a:moveTo>
                  <a:cubicBezTo>
                    <a:pt x="2349" y="0"/>
                    <a:pt x="1284" y="685"/>
                    <a:pt x="1250" y="796"/>
                  </a:cubicBezTo>
                  <a:cubicBezTo>
                    <a:pt x="1203" y="903"/>
                    <a:pt x="0" y="3166"/>
                    <a:pt x="0" y="3166"/>
                  </a:cubicBezTo>
                  <a:cubicBezTo>
                    <a:pt x="0" y="3166"/>
                    <a:pt x="2453" y="3725"/>
                    <a:pt x="2536" y="3785"/>
                  </a:cubicBezTo>
                  <a:cubicBezTo>
                    <a:pt x="2619" y="3844"/>
                    <a:pt x="1703" y="5261"/>
                    <a:pt x="1762" y="5440"/>
                  </a:cubicBezTo>
                  <a:cubicBezTo>
                    <a:pt x="1798" y="5571"/>
                    <a:pt x="4429" y="9131"/>
                    <a:pt x="5929" y="11155"/>
                  </a:cubicBezTo>
                  <a:cubicBezTo>
                    <a:pt x="6548" y="11976"/>
                    <a:pt x="6965" y="12536"/>
                    <a:pt x="6965" y="12536"/>
                  </a:cubicBezTo>
                  <a:lnTo>
                    <a:pt x="6668" y="8107"/>
                  </a:lnTo>
                  <a:cubicBezTo>
                    <a:pt x="6668" y="8107"/>
                    <a:pt x="6489" y="7845"/>
                    <a:pt x="6215" y="7428"/>
                  </a:cubicBezTo>
                  <a:cubicBezTo>
                    <a:pt x="5953" y="6999"/>
                    <a:pt x="5572" y="6392"/>
                    <a:pt x="5239" y="5678"/>
                  </a:cubicBezTo>
                  <a:cubicBezTo>
                    <a:pt x="4548" y="4273"/>
                    <a:pt x="3370" y="11"/>
                    <a:pt x="3334" y="11"/>
                  </a:cubicBezTo>
                  <a:cubicBezTo>
                    <a:pt x="3280" y="4"/>
                    <a:pt x="3225" y="0"/>
                    <a:pt x="31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0"/>
            <p:cNvSpPr/>
            <p:nvPr/>
          </p:nvSpPr>
          <p:spPr>
            <a:xfrm>
              <a:off x="1264292" y="2201404"/>
              <a:ext cx="587170" cy="1646242"/>
            </a:xfrm>
            <a:custGeom>
              <a:avLst/>
              <a:gdLst/>
              <a:ahLst/>
              <a:cxnLst/>
              <a:rect l="l" t="t" r="r" b="b"/>
              <a:pathLst>
                <a:path w="6823" h="19129" extrusionOk="0">
                  <a:moveTo>
                    <a:pt x="2681" y="1"/>
                  </a:moveTo>
                  <a:cubicBezTo>
                    <a:pt x="1679" y="1"/>
                    <a:pt x="2311" y="3953"/>
                    <a:pt x="2322" y="5423"/>
                  </a:cubicBezTo>
                  <a:cubicBezTo>
                    <a:pt x="2322" y="6935"/>
                    <a:pt x="584" y="10435"/>
                    <a:pt x="584" y="10435"/>
                  </a:cubicBezTo>
                  <a:cubicBezTo>
                    <a:pt x="584" y="10435"/>
                    <a:pt x="0" y="19079"/>
                    <a:pt x="1227" y="19127"/>
                  </a:cubicBezTo>
                  <a:cubicBezTo>
                    <a:pt x="1272" y="19128"/>
                    <a:pt x="1318" y="19129"/>
                    <a:pt x="1366" y="19129"/>
                  </a:cubicBezTo>
                  <a:cubicBezTo>
                    <a:pt x="2587" y="19129"/>
                    <a:pt x="4448" y="18695"/>
                    <a:pt x="5537" y="18305"/>
                  </a:cubicBezTo>
                  <a:cubicBezTo>
                    <a:pt x="6668" y="17889"/>
                    <a:pt x="6823" y="17591"/>
                    <a:pt x="6751" y="17281"/>
                  </a:cubicBezTo>
                  <a:cubicBezTo>
                    <a:pt x="6668" y="16960"/>
                    <a:pt x="5894" y="10411"/>
                    <a:pt x="5644" y="9626"/>
                  </a:cubicBezTo>
                  <a:cubicBezTo>
                    <a:pt x="5382" y="8828"/>
                    <a:pt x="4263" y="2113"/>
                    <a:pt x="4156" y="1625"/>
                  </a:cubicBezTo>
                  <a:cubicBezTo>
                    <a:pt x="4048" y="1148"/>
                    <a:pt x="2798" y="17"/>
                    <a:pt x="2798" y="17"/>
                  </a:cubicBezTo>
                  <a:cubicBezTo>
                    <a:pt x="2757" y="6"/>
                    <a:pt x="2718" y="1"/>
                    <a:pt x="2681" y="1"/>
                  </a:cubicBezTo>
                  <a:close/>
                </a:path>
              </a:pathLst>
            </a:custGeom>
            <a:solidFill>
              <a:schemeClr val="lt1"/>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0"/>
            <p:cNvSpPr/>
            <p:nvPr/>
          </p:nvSpPr>
          <p:spPr>
            <a:xfrm>
              <a:off x="1477374" y="2249941"/>
              <a:ext cx="755241" cy="853629"/>
            </a:xfrm>
            <a:custGeom>
              <a:avLst/>
              <a:gdLst/>
              <a:ahLst/>
              <a:cxnLst/>
              <a:rect l="l" t="t" r="r" b="b"/>
              <a:pathLst>
                <a:path w="8776" h="9919" extrusionOk="0">
                  <a:moveTo>
                    <a:pt x="8776" y="1"/>
                  </a:moveTo>
                  <a:lnTo>
                    <a:pt x="3382" y="275"/>
                  </a:lnTo>
                  <a:lnTo>
                    <a:pt x="1" y="9716"/>
                  </a:lnTo>
                  <a:lnTo>
                    <a:pt x="4906" y="9919"/>
                  </a:lnTo>
                  <a:lnTo>
                    <a:pt x="877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0"/>
            <p:cNvSpPr/>
            <p:nvPr/>
          </p:nvSpPr>
          <p:spPr>
            <a:xfrm>
              <a:off x="1781763" y="2684453"/>
              <a:ext cx="362732" cy="322295"/>
            </a:xfrm>
            <a:custGeom>
              <a:avLst/>
              <a:gdLst/>
              <a:ahLst/>
              <a:cxnLst/>
              <a:rect l="l" t="t" r="r" b="b"/>
              <a:pathLst>
                <a:path w="4215" h="3745" extrusionOk="0">
                  <a:moveTo>
                    <a:pt x="3250" y="0"/>
                  </a:moveTo>
                  <a:cubicBezTo>
                    <a:pt x="3199" y="0"/>
                    <a:pt x="2798" y="1131"/>
                    <a:pt x="2798" y="1131"/>
                  </a:cubicBezTo>
                  <a:cubicBezTo>
                    <a:pt x="2798" y="1131"/>
                    <a:pt x="1929" y="774"/>
                    <a:pt x="1643" y="429"/>
                  </a:cubicBezTo>
                  <a:cubicBezTo>
                    <a:pt x="1455" y="201"/>
                    <a:pt x="1230" y="87"/>
                    <a:pt x="1048" y="87"/>
                  </a:cubicBezTo>
                  <a:cubicBezTo>
                    <a:pt x="954" y="87"/>
                    <a:pt x="871" y="118"/>
                    <a:pt x="810" y="179"/>
                  </a:cubicBezTo>
                  <a:cubicBezTo>
                    <a:pt x="643" y="357"/>
                    <a:pt x="762" y="774"/>
                    <a:pt x="762" y="774"/>
                  </a:cubicBezTo>
                  <a:cubicBezTo>
                    <a:pt x="762" y="774"/>
                    <a:pt x="107" y="953"/>
                    <a:pt x="572" y="1655"/>
                  </a:cubicBezTo>
                  <a:cubicBezTo>
                    <a:pt x="572" y="1655"/>
                    <a:pt x="0" y="1977"/>
                    <a:pt x="500" y="2703"/>
                  </a:cubicBezTo>
                  <a:cubicBezTo>
                    <a:pt x="819" y="3185"/>
                    <a:pt x="1393" y="3744"/>
                    <a:pt x="2048" y="3744"/>
                  </a:cubicBezTo>
                  <a:cubicBezTo>
                    <a:pt x="2395" y="3744"/>
                    <a:pt x="2764" y="3587"/>
                    <a:pt x="3131" y="3179"/>
                  </a:cubicBezTo>
                  <a:cubicBezTo>
                    <a:pt x="4215" y="1989"/>
                    <a:pt x="3965" y="262"/>
                    <a:pt x="3250" y="0"/>
                  </a:cubicBezTo>
                  <a:cubicBezTo>
                    <a:pt x="3250" y="0"/>
                    <a:pt x="3250" y="0"/>
                    <a:pt x="3250" y="0"/>
                  </a:cubicBezTo>
                  <a:close/>
                </a:path>
              </a:pathLst>
            </a:custGeom>
            <a:solidFill>
              <a:srgbClr val="EBAD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40"/>
            <p:cNvSpPr/>
            <p:nvPr/>
          </p:nvSpPr>
          <p:spPr>
            <a:xfrm>
              <a:off x="1842177" y="2744006"/>
              <a:ext cx="111789" cy="90105"/>
            </a:xfrm>
            <a:custGeom>
              <a:avLst/>
              <a:gdLst/>
              <a:ahLst/>
              <a:cxnLst/>
              <a:rect l="l" t="t" r="r" b="b"/>
              <a:pathLst>
                <a:path w="1299" h="1047" extrusionOk="0">
                  <a:moveTo>
                    <a:pt x="74" y="1"/>
                  </a:moveTo>
                  <a:cubicBezTo>
                    <a:pt x="64" y="1"/>
                    <a:pt x="55" y="4"/>
                    <a:pt x="48" y="11"/>
                  </a:cubicBezTo>
                  <a:cubicBezTo>
                    <a:pt x="12" y="34"/>
                    <a:pt x="0" y="82"/>
                    <a:pt x="12" y="106"/>
                  </a:cubicBezTo>
                  <a:cubicBezTo>
                    <a:pt x="36" y="142"/>
                    <a:pt x="417" y="856"/>
                    <a:pt x="1191" y="1047"/>
                  </a:cubicBezTo>
                  <a:lnTo>
                    <a:pt x="1203" y="1047"/>
                  </a:lnTo>
                  <a:cubicBezTo>
                    <a:pt x="1239" y="1047"/>
                    <a:pt x="1263" y="1023"/>
                    <a:pt x="1298" y="987"/>
                  </a:cubicBezTo>
                  <a:cubicBezTo>
                    <a:pt x="1298" y="939"/>
                    <a:pt x="1286" y="916"/>
                    <a:pt x="1239" y="904"/>
                  </a:cubicBezTo>
                  <a:cubicBezTo>
                    <a:pt x="536" y="725"/>
                    <a:pt x="155" y="34"/>
                    <a:pt x="155" y="34"/>
                  </a:cubicBezTo>
                  <a:cubicBezTo>
                    <a:pt x="130" y="18"/>
                    <a:pt x="99" y="1"/>
                    <a:pt x="74" y="1"/>
                  </a:cubicBezTo>
                  <a:close/>
                </a:path>
              </a:pathLst>
            </a:custGeom>
            <a:solidFill>
              <a:srgbClr val="C476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40"/>
            <p:cNvSpPr/>
            <p:nvPr/>
          </p:nvSpPr>
          <p:spPr>
            <a:xfrm>
              <a:off x="1829870" y="2824213"/>
              <a:ext cx="114887" cy="84683"/>
            </a:xfrm>
            <a:custGeom>
              <a:avLst/>
              <a:gdLst/>
              <a:ahLst/>
              <a:cxnLst/>
              <a:rect l="l" t="t" r="r" b="b"/>
              <a:pathLst>
                <a:path w="1335" h="984" extrusionOk="0">
                  <a:moveTo>
                    <a:pt x="75" y="1"/>
                  </a:moveTo>
                  <a:cubicBezTo>
                    <a:pt x="61" y="1"/>
                    <a:pt x="48" y="3"/>
                    <a:pt x="36" y="7"/>
                  </a:cubicBezTo>
                  <a:cubicBezTo>
                    <a:pt x="1" y="43"/>
                    <a:pt x="1" y="91"/>
                    <a:pt x="13" y="115"/>
                  </a:cubicBezTo>
                  <a:cubicBezTo>
                    <a:pt x="24" y="126"/>
                    <a:pt x="453" y="817"/>
                    <a:pt x="1227" y="984"/>
                  </a:cubicBezTo>
                  <a:lnTo>
                    <a:pt x="1251" y="984"/>
                  </a:lnTo>
                  <a:cubicBezTo>
                    <a:pt x="1275" y="984"/>
                    <a:pt x="1310" y="960"/>
                    <a:pt x="1334" y="936"/>
                  </a:cubicBezTo>
                  <a:cubicBezTo>
                    <a:pt x="1334" y="888"/>
                    <a:pt x="1322" y="865"/>
                    <a:pt x="1275" y="841"/>
                  </a:cubicBezTo>
                  <a:cubicBezTo>
                    <a:pt x="560" y="698"/>
                    <a:pt x="143" y="43"/>
                    <a:pt x="143" y="43"/>
                  </a:cubicBezTo>
                  <a:cubicBezTo>
                    <a:pt x="128" y="11"/>
                    <a:pt x="101" y="1"/>
                    <a:pt x="75" y="1"/>
                  </a:cubicBezTo>
                  <a:close/>
                </a:path>
              </a:pathLst>
            </a:custGeom>
            <a:solidFill>
              <a:srgbClr val="C476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0"/>
            <p:cNvSpPr/>
            <p:nvPr/>
          </p:nvSpPr>
          <p:spPr>
            <a:xfrm rot="267913">
              <a:off x="1279691" y="2148081"/>
              <a:ext cx="243890" cy="1004248"/>
            </a:xfrm>
            <a:custGeom>
              <a:avLst/>
              <a:gdLst/>
              <a:ahLst/>
              <a:cxnLst/>
              <a:rect l="l" t="t" r="r" b="b"/>
              <a:pathLst>
                <a:path w="2834" h="11669" extrusionOk="0">
                  <a:moveTo>
                    <a:pt x="1023" y="0"/>
                  </a:moveTo>
                  <a:cubicBezTo>
                    <a:pt x="911" y="0"/>
                    <a:pt x="834" y="15"/>
                    <a:pt x="822" y="48"/>
                  </a:cubicBezTo>
                  <a:cubicBezTo>
                    <a:pt x="762" y="191"/>
                    <a:pt x="810" y="1810"/>
                    <a:pt x="655" y="3763"/>
                  </a:cubicBezTo>
                  <a:cubicBezTo>
                    <a:pt x="512" y="5704"/>
                    <a:pt x="214" y="7847"/>
                    <a:pt x="214" y="7847"/>
                  </a:cubicBezTo>
                  <a:cubicBezTo>
                    <a:pt x="1" y="9212"/>
                    <a:pt x="462" y="11641"/>
                    <a:pt x="453" y="11668"/>
                  </a:cubicBezTo>
                  <a:lnTo>
                    <a:pt x="453" y="11668"/>
                  </a:lnTo>
                  <a:cubicBezTo>
                    <a:pt x="1560" y="9573"/>
                    <a:pt x="2655" y="4453"/>
                    <a:pt x="2643" y="4299"/>
                  </a:cubicBezTo>
                  <a:cubicBezTo>
                    <a:pt x="2620" y="4132"/>
                    <a:pt x="2072" y="3942"/>
                    <a:pt x="1965" y="3858"/>
                  </a:cubicBezTo>
                  <a:cubicBezTo>
                    <a:pt x="1869" y="3763"/>
                    <a:pt x="2560" y="3322"/>
                    <a:pt x="2703" y="3168"/>
                  </a:cubicBezTo>
                  <a:cubicBezTo>
                    <a:pt x="2834" y="3001"/>
                    <a:pt x="2584" y="620"/>
                    <a:pt x="2441" y="382"/>
                  </a:cubicBezTo>
                  <a:cubicBezTo>
                    <a:pt x="2338" y="195"/>
                    <a:pt x="1435" y="0"/>
                    <a:pt x="1023" y="0"/>
                  </a:cubicBezTo>
                  <a:close/>
                  <a:moveTo>
                    <a:pt x="453" y="11668"/>
                  </a:moveTo>
                  <a:cubicBezTo>
                    <a:pt x="453" y="11669"/>
                    <a:pt x="453" y="11669"/>
                    <a:pt x="453" y="11669"/>
                  </a:cubicBezTo>
                  <a:cubicBezTo>
                    <a:pt x="453" y="11669"/>
                    <a:pt x="453" y="11669"/>
                    <a:pt x="453" y="11668"/>
                  </a:cubicBezTo>
                  <a:close/>
                </a:path>
              </a:pathLst>
            </a:custGeom>
            <a:solidFill>
              <a:schemeClr val="accent4"/>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7" name="Google Shape;597;p40"/>
            <p:cNvGrpSpPr/>
            <p:nvPr/>
          </p:nvGrpSpPr>
          <p:grpSpPr>
            <a:xfrm flipH="1">
              <a:off x="1009092" y="1652172"/>
              <a:ext cx="457110" cy="355695"/>
              <a:chOff x="6451975" y="2446000"/>
              <a:chExt cx="125950" cy="104175"/>
            </a:xfrm>
          </p:grpSpPr>
          <p:sp>
            <p:nvSpPr>
              <p:cNvPr id="598" name="Google Shape;598;p40"/>
              <p:cNvSpPr/>
              <p:nvPr/>
            </p:nvSpPr>
            <p:spPr>
              <a:xfrm>
                <a:off x="6464775" y="2488525"/>
                <a:ext cx="11650" cy="19375"/>
              </a:xfrm>
              <a:custGeom>
                <a:avLst/>
                <a:gdLst/>
                <a:ahLst/>
                <a:cxnLst/>
                <a:rect l="l" t="t" r="r" b="b"/>
                <a:pathLst>
                  <a:path w="466" h="775" extrusionOk="0">
                    <a:moveTo>
                      <a:pt x="227" y="1"/>
                    </a:moveTo>
                    <a:cubicBezTo>
                      <a:pt x="108" y="1"/>
                      <a:pt x="1" y="179"/>
                      <a:pt x="13" y="394"/>
                    </a:cubicBezTo>
                    <a:cubicBezTo>
                      <a:pt x="25" y="596"/>
                      <a:pt x="120" y="775"/>
                      <a:pt x="239" y="775"/>
                    </a:cubicBezTo>
                    <a:cubicBezTo>
                      <a:pt x="358" y="775"/>
                      <a:pt x="465" y="596"/>
                      <a:pt x="441" y="394"/>
                    </a:cubicBezTo>
                    <a:cubicBezTo>
                      <a:pt x="429" y="179"/>
                      <a:pt x="346" y="1"/>
                      <a:pt x="2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40"/>
              <p:cNvSpPr/>
              <p:nvPr/>
            </p:nvSpPr>
            <p:spPr>
              <a:xfrm>
                <a:off x="6541575" y="2488525"/>
                <a:ext cx="11050" cy="19375"/>
              </a:xfrm>
              <a:custGeom>
                <a:avLst/>
                <a:gdLst/>
                <a:ahLst/>
                <a:cxnLst/>
                <a:rect l="l" t="t" r="r" b="b"/>
                <a:pathLst>
                  <a:path w="442" h="775" extrusionOk="0">
                    <a:moveTo>
                      <a:pt x="215" y="1"/>
                    </a:moveTo>
                    <a:cubicBezTo>
                      <a:pt x="96" y="1"/>
                      <a:pt x="13" y="179"/>
                      <a:pt x="1" y="394"/>
                    </a:cubicBezTo>
                    <a:cubicBezTo>
                      <a:pt x="24" y="596"/>
                      <a:pt x="108" y="775"/>
                      <a:pt x="227" y="775"/>
                    </a:cubicBezTo>
                    <a:cubicBezTo>
                      <a:pt x="346" y="775"/>
                      <a:pt x="441" y="596"/>
                      <a:pt x="441" y="394"/>
                    </a:cubicBezTo>
                    <a:cubicBezTo>
                      <a:pt x="429" y="179"/>
                      <a:pt x="334" y="1"/>
                      <a:pt x="2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40"/>
              <p:cNvSpPr/>
              <p:nvPr/>
            </p:nvSpPr>
            <p:spPr>
              <a:xfrm>
                <a:off x="6530875" y="2446000"/>
                <a:ext cx="47050" cy="15175"/>
              </a:xfrm>
              <a:custGeom>
                <a:avLst/>
                <a:gdLst/>
                <a:ahLst/>
                <a:cxnLst/>
                <a:rect l="l" t="t" r="r" b="b"/>
                <a:pathLst>
                  <a:path w="1882" h="607" extrusionOk="0">
                    <a:moveTo>
                      <a:pt x="846" y="1"/>
                    </a:moveTo>
                    <a:cubicBezTo>
                      <a:pt x="588" y="1"/>
                      <a:pt x="330" y="63"/>
                      <a:pt x="107" y="190"/>
                    </a:cubicBezTo>
                    <a:cubicBezTo>
                      <a:pt x="36" y="237"/>
                      <a:pt x="0" y="321"/>
                      <a:pt x="48" y="392"/>
                    </a:cubicBezTo>
                    <a:cubicBezTo>
                      <a:pt x="79" y="447"/>
                      <a:pt x="126" y="476"/>
                      <a:pt x="178" y="476"/>
                    </a:cubicBezTo>
                    <a:cubicBezTo>
                      <a:pt x="205" y="476"/>
                      <a:pt x="233" y="468"/>
                      <a:pt x="262" y="452"/>
                    </a:cubicBezTo>
                    <a:cubicBezTo>
                      <a:pt x="439" y="351"/>
                      <a:pt x="641" y="301"/>
                      <a:pt x="844" y="301"/>
                    </a:cubicBezTo>
                    <a:cubicBezTo>
                      <a:pt x="1119" y="301"/>
                      <a:pt x="1395" y="392"/>
                      <a:pt x="1607" y="571"/>
                    </a:cubicBezTo>
                    <a:cubicBezTo>
                      <a:pt x="1631" y="583"/>
                      <a:pt x="1667" y="606"/>
                      <a:pt x="1703" y="606"/>
                    </a:cubicBezTo>
                    <a:cubicBezTo>
                      <a:pt x="1750" y="606"/>
                      <a:pt x="1774" y="594"/>
                      <a:pt x="1822" y="547"/>
                    </a:cubicBezTo>
                    <a:cubicBezTo>
                      <a:pt x="1881" y="487"/>
                      <a:pt x="1869" y="392"/>
                      <a:pt x="1810" y="333"/>
                    </a:cubicBezTo>
                    <a:cubicBezTo>
                      <a:pt x="1543" y="114"/>
                      <a:pt x="1194" y="1"/>
                      <a:pt x="8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0"/>
              <p:cNvSpPr/>
              <p:nvPr/>
            </p:nvSpPr>
            <p:spPr>
              <a:xfrm>
                <a:off x="6451975" y="2446000"/>
                <a:ext cx="35450" cy="14875"/>
              </a:xfrm>
              <a:custGeom>
                <a:avLst/>
                <a:gdLst/>
                <a:ahLst/>
                <a:cxnLst/>
                <a:rect l="l" t="t" r="r" b="b"/>
                <a:pathLst>
                  <a:path w="1418" h="595" extrusionOk="0">
                    <a:moveTo>
                      <a:pt x="613" y="1"/>
                    </a:moveTo>
                    <a:cubicBezTo>
                      <a:pt x="441" y="1"/>
                      <a:pt x="268" y="43"/>
                      <a:pt x="108" y="130"/>
                    </a:cubicBezTo>
                    <a:cubicBezTo>
                      <a:pt x="37" y="178"/>
                      <a:pt x="1" y="261"/>
                      <a:pt x="49" y="333"/>
                    </a:cubicBezTo>
                    <a:cubicBezTo>
                      <a:pt x="80" y="387"/>
                      <a:pt x="126" y="416"/>
                      <a:pt x="178" y="416"/>
                    </a:cubicBezTo>
                    <a:cubicBezTo>
                      <a:pt x="206" y="416"/>
                      <a:pt x="234" y="408"/>
                      <a:pt x="263" y="392"/>
                    </a:cubicBezTo>
                    <a:cubicBezTo>
                      <a:pt x="373" y="335"/>
                      <a:pt x="490" y="307"/>
                      <a:pt x="607" y="307"/>
                    </a:cubicBezTo>
                    <a:cubicBezTo>
                      <a:pt x="808" y="307"/>
                      <a:pt x="1005" y="389"/>
                      <a:pt x="1156" y="547"/>
                    </a:cubicBezTo>
                    <a:cubicBezTo>
                      <a:pt x="1180" y="571"/>
                      <a:pt x="1215" y="594"/>
                      <a:pt x="1251" y="594"/>
                    </a:cubicBezTo>
                    <a:cubicBezTo>
                      <a:pt x="1299" y="594"/>
                      <a:pt x="1334" y="594"/>
                      <a:pt x="1346" y="547"/>
                    </a:cubicBezTo>
                    <a:cubicBezTo>
                      <a:pt x="1418" y="487"/>
                      <a:pt x="1418" y="392"/>
                      <a:pt x="1358" y="333"/>
                    </a:cubicBezTo>
                    <a:cubicBezTo>
                      <a:pt x="1160" y="112"/>
                      <a:pt x="889" y="1"/>
                      <a:pt x="6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40"/>
              <p:cNvSpPr/>
              <p:nvPr/>
            </p:nvSpPr>
            <p:spPr>
              <a:xfrm>
                <a:off x="6488600" y="2494725"/>
                <a:ext cx="13125" cy="36400"/>
              </a:xfrm>
              <a:custGeom>
                <a:avLst/>
                <a:gdLst/>
                <a:ahLst/>
                <a:cxnLst/>
                <a:rect l="l" t="t" r="r" b="b"/>
                <a:pathLst>
                  <a:path w="525" h="1456" extrusionOk="0">
                    <a:moveTo>
                      <a:pt x="339" y="1"/>
                    </a:moveTo>
                    <a:cubicBezTo>
                      <a:pt x="281" y="1"/>
                      <a:pt x="229" y="34"/>
                      <a:pt x="203" y="86"/>
                    </a:cubicBezTo>
                    <a:cubicBezTo>
                      <a:pt x="48" y="467"/>
                      <a:pt x="0" y="1086"/>
                      <a:pt x="238" y="1396"/>
                    </a:cubicBezTo>
                    <a:cubicBezTo>
                      <a:pt x="262" y="1443"/>
                      <a:pt x="310" y="1455"/>
                      <a:pt x="358" y="1455"/>
                    </a:cubicBezTo>
                    <a:cubicBezTo>
                      <a:pt x="381" y="1455"/>
                      <a:pt x="417" y="1455"/>
                      <a:pt x="441" y="1420"/>
                    </a:cubicBezTo>
                    <a:cubicBezTo>
                      <a:pt x="500" y="1384"/>
                      <a:pt x="524" y="1277"/>
                      <a:pt x="477" y="1217"/>
                    </a:cubicBezTo>
                    <a:cubicBezTo>
                      <a:pt x="322" y="1027"/>
                      <a:pt x="322" y="550"/>
                      <a:pt x="477" y="205"/>
                    </a:cubicBezTo>
                    <a:cubicBezTo>
                      <a:pt x="500" y="134"/>
                      <a:pt x="477" y="38"/>
                      <a:pt x="405" y="15"/>
                    </a:cubicBezTo>
                    <a:cubicBezTo>
                      <a:pt x="383" y="5"/>
                      <a:pt x="361" y="1"/>
                      <a:pt x="3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0"/>
              <p:cNvSpPr/>
              <p:nvPr/>
            </p:nvSpPr>
            <p:spPr>
              <a:xfrm>
                <a:off x="6504975" y="2523725"/>
                <a:ext cx="53300" cy="26450"/>
              </a:xfrm>
              <a:custGeom>
                <a:avLst/>
                <a:gdLst/>
                <a:ahLst/>
                <a:cxnLst/>
                <a:rect l="l" t="t" r="r" b="b"/>
                <a:pathLst>
                  <a:path w="2132" h="1058" extrusionOk="0">
                    <a:moveTo>
                      <a:pt x="1965" y="1"/>
                    </a:moveTo>
                    <a:cubicBezTo>
                      <a:pt x="1926" y="1"/>
                      <a:pt x="1887" y="16"/>
                      <a:pt x="1858" y="45"/>
                    </a:cubicBezTo>
                    <a:cubicBezTo>
                      <a:pt x="1439" y="511"/>
                      <a:pt x="815" y="760"/>
                      <a:pt x="187" y="760"/>
                    </a:cubicBezTo>
                    <a:cubicBezTo>
                      <a:pt x="172" y="760"/>
                      <a:pt x="158" y="760"/>
                      <a:pt x="143" y="760"/>
                    </a:cubicBezTo>
                    <a:cubicBezTo>
                      <a:pt x="72" y="760"/>
                      <a:pt x="0" y="819"/>
                      <a:pt x="0" y="903"/>
                    </a:cubicBezTo>
                    <a:cubicBezTo>
                      <a:pt x="0" y="974"/>
                      <a:pt x="60" y="1057"/>
                      <a:pt x="143" y="1057"/>
                    </a:cubicBezTo>
                    <a:lnTo>
                      <a:pt x="226" y="1057"/>
                    </a:lnTo>
                    <a:cubicBezTo>
                      <a:pt x="905" y="1057"/>
                      <a:pt x="1608" y="760"/>
                      <a:pt x="2072" y="248"/>
                    </a:cubicBezTo>
                    <a:cubicBezTo>
                      <a:pt x="2131" y="188"/>
                      <a:pt x="2131" y="105"/>
                      <a:pt x="2072" y="45"/>
                    </a:cubicBezTo>
                    <a:cubicBezTo>
                      <a:pt x="2042" y="16"/>
                      <a:pt x="2003" y="1"/>
                      <a:pt x="19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04" name="Google Shape;604;p40"/>
          <p:cNvSpPr txBox="1">
            <a:spLocks noGrp="1"/>
          </p:cNvSpPr>
          <p:nvPr>
            <p:ph type="subTitle" idx="1"/>
          </p:nvPr>
        </p:nvSpPr>
        <p:spPr>
          <a:xfrm>
            <a:off x="7497600" y="489942"/>
            <a:ext cx="1169100" cy="341400"/>
          </a:xfrm>
          <a:prstGeom prst="rect">
            <a:avLst/>
          </a:prstGeom>
          <a:solidFill>
            <a:schemeClr val="accent3"/>
          </a:solidFill>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a:solidFill>
                  <a:schemeClr val="accent1"/>
                </a:solidFill>
                <a:latin typeface="Londrina Solid"/>
                <a:ea typeface="Londrina Solid"/>
                <a:cs typeface="Londrina Solid"/>
                <a:sym typeface="Londrina Solid"/>
              </a:rPr>
              <a:t>Group-2</a:t>
            </a:r>
            <a:endParaRPr sz="1800" b="1" dirty="0">
              <a:solidFill>
                <a:schemeClr val="accent1"/>
              </a:solidFill>
              <a:latin typeface="Londrina Solid"/>
              <a:ea typeface="Londrina Solid"/>
              <a:cs typeface="Londrina Solid"/>
              <a:sym typeface="Londrina Solid"/>
            </a:endParaRPr>
          </a:p>
        </p:txBody>
      </p:sp>
      <p:pic>
        <p:nvPicPr>
          <p:cNvPr id="183" name="Picture 182">
            <a:extLst>
              <a:ext uri="{FF2B5EF4-FFF2-40B4-BE49-F238E27FC236}">
                <a16:creationId xmlns:a16="http://schemas.microsoft.com/office/drawing/2014/main" id="{73E15726-7DB7-4376-F26B-F969FDBABF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59008" y="-27479"/>
            <a:ext cx="1440160" cy="1492629"/>
          </a:xfrm>
          <a:prstGeom prst="rect">
            <a:avLst/>
          </a:prstGeom>
        </p:spPr>
      </p:pic>
      <p:sp>
        <p:nvSpPr>
          <p:cNvPr id="184" name="TextBox 183">
            <a:extLst>
              <a:ext uri="{FF2B5EF4-FFF2-40B4-BE49-F238E27FC236}">
                <a16:creationId xmlns:a16="http://schemas.microsoft.com/office/drawing/2014/main" id="{22B45B1B-01B2-95DD-A882-9AF62545D0E0}"/>
              </a:ext>
            </a:extLst>
          </p:cNvPr>
          <p:cNvSpPr txBox="1"/>
          <p:nvPr/>
        </p:nvSpPr>
        <p:spPr>
          <a:xfrm>
            <a:off x="-180987" y="1341458"/>
            <a:ext cx="8067212" cy="1918474"/>
          </a:xfrm>
          <a:prstGeom prst="rect">
            <a:avLst/>
          </a:prstGeom>
          <a:noFill/>
        </p:spPr>
        <p:txBody>
          <a:bodyPr wrap="square" anchor="ctr">
            <a:spAutoFit/>
          </a:bodyPr>
          <a:lstStyle/>
          <a:p>
            <a:pPr algn="ctr" defTabSz="342900" fontAlgn="auto">
              <a:spcBef>
                <a:spcPts val="750"/>
              </a:spcBef>
              <a:spcAft>
                <a:spcPts val="0"/>
              </a:spcAft>
              <a:buClr>
                <a:srgbClr val="90C226"/>
              </a:buClr>
              <a:buSzPct val="80000"/>
              <a:defRPr/>
            </a:pPr>
            <a:r>
              <a:rPr lang="en-US" sz="3200"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4000" dirty="0" err="1">
                <a:solidFill>
                  <a:schemeClr val="accent3"/>
                </a:solidFill>
                <a:latin typeface="Londrina Solid"/>
                <a:ea typeface="Londrina Solid"/>
                <a:cs typeface="Londrina Solid"/>
                <a:sym typeface="Londrina Solid"/>
              </a:rPr>
              <a:t>Rajshahi</a:t>
            </a:r>
            <a:r>
              <a:rPr lang="en-US" sz="4000" dirty="0">
                <a:solidFill>
                  <a:schemeClr val="accent3"/>
                </a:solidFill>
                <a:latin typeface="Londrina Solid"/>
                <a:ea typeface="Londrina Solid"/>
                <a:cs typeface="Londrina Solid"/>
                <a:sym typeface="Londrina Solid"/>
              </a:rPr>
              <a:t> University of Engineering &amp; Technology</a:t>
            </a:r>
          </a:p>
          <a:p>
            <a:pPr algn="ctr" defTabSz="342900" fontAlgn="auto">
              <a:spcBef>
                <a:spcPts val="750"/>
              </a:spcBef>
              <a:spcAft>
                <a:spcPts val="0"/>
              </a:spcAft>
              <a:buClr>
                <a:srgbClr val="90C226"/>
              </a:buClr>
              <a:buSzPct val="80000"/>
              <a:defRPr/>
            </a:pPr>
            <a:r>
              <a:rPr lang="en-US" sz="3200"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2400" b="0" dirty="0">
                <a:solidFill>
                  <a:prstClr val="black">
                    <a:lumMod val="75000"/>
                    <a:lumOff val="25000"/>
                  </a:prstClr>
                </a:solidFill>
                <a:latin typeface="Times New Roman" panose="02020603050405020304" pitchFamily="18" charset="0"/>
                <a:cs typeface="Times New Roman" panose="02020603050405020304" pitchFamily="18" charset="0"/>
              </a:rPr>
              <a:t>DEPARTMENT OF CIVIL ENGINEERING</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
                                        </p:tgtEl>
                                        <p:attrNameLst>
                                          <p:attrName>style.visibility</p:attrName>
                                        </p:attrNameLst>
                                      </p:cBhvr>
                                      <p:to>
                                        <p:strVal val="visible"/>
                                      </p:to>
                                    </p:set>
                                  </p:childTnLst>
                                </p:cTn>
                              </p:par>
                              <p:par>
                                <p:cTn id="7" presetID="2" presetClass="entr" presetSubtype="1" fill="hold" grpId="0" nodeType="withEffect">
                                  <p:stCondLst>
                                    <p:cond delay="0"/>
                                  </p:stCondLst>
                                  <p:childTnLst>
                                    <p:set>
                                      <p:cBhvr>
                                        <p:cTn id="8" dur="1" fill="hold">
                                          <p:stCondLst>
                                            <p:cond delay="0"/>
                                          </p:stCondLst>
                                        </p:cTn>
                                        <p:tgtEl>
                                          <p:spTgt spid="604">
                                            <p:bg/>
                                          </p:spTgt>
                                        </p:tgtEl>
                                        <p:attrNameLst>
                                          <p:attrName>style.visibility</p:attrName>
                                        </p:attrNameLst>
                                      </p:cBhvr>
                                      <p:to>
                                        <p:strVal val="visible"/>
                                      </p:to>
                                    </p:set>
                                    <p:anim calcmode="lin" valueType="num">
                                      <p:cBhvr additive="base">
                                        <p:cTn id="9" dur="500" fill="hold"/>
                                        <p:tgtEl>
                                          <p:spTgt spid="604">
                                            <p:bg/>
                                          </p:spTgt>
                                        </p:tgtEl>
                                        <p:attrNameLst>
                                          <p:attrName>ppt_x</p:attrName>
                                        </p:attrNameLst>
                                      </p:cBhvr>
                                      <p:tavLst>
                                        <p:tav tm="0">
                                          <p:val>
                                            <p:strVal val="#ppt_x"/>
                                          </p:val>
                                        </p:tav>
                                        <p:tav tm="100000">
                                          <p:val>
                                            <p:strVal val="#ppt_x"/>
                                          </p:val>
                                        </p:tav>
                                      </p:tavLst>
                                    </p:anim>
                                    <p:anim calcmode="lin" valueType="num">
                                      <p:cBhvr additive="base">
                                        <p:cTn id="10" dur="500" fill="hold"/>
                                        <p:tgtEl>
                                          <p:spTgt spid="604">
                                            <p:bg/>
                                          </p:spTgt>
                                        </p:tgtEl>
                                        <p:attrNameLst>
                                          <p:attrName>ppt_y</p:attrName>
                                        </p:attrNameLst>
                                      </p:cBhvr>
                                      <p:tavLst>
                                        <p:tav tm="0">
                                          <p:val>
                                            <p:strVal val="0-#ppt_h/2"/>
                                          </p:val>
                                        </p:tav>
                                        <p:tav tm="100000">
                                          <p:val>
                                            <p:strVal val="#ppt_y"/>
                                          </p:val>
                                        </p:tav>
                                      </p:tavLst>
                                    </p:anim>
                                  </p:childTnLst>
                                </p:cTn>
                              </p:par>
                              <p:par>
                                <p:cTn id="11" presetID="2" presetClass="entr" presetSubtype="1" fill="hold" grpId="0" nodeType="withEffect">
                                  <p:stCondLst>
                                    <p:cond delay="0"/>
                                  </p:stCondLst>
                                  <p:childTnLst>
                                    <p:set>
                                      <p:cBhvr>
                                        <p:cTn id="12" dur="1" fill="hold">
                                          <p:stCondLst>
                                            <p:cond delay="0"/>
                                          </p:stCondLst>
                                        </p:cTn>
                                        <p:tgtEl>
                                          <p:spTgt spid="604">
                                            <p:txEl>
                                              <p:pRg st="0" end="0"/>
                                            </p:txEl>
                                          </p:spTgt>
                                        </p:tgtEl>
                                        <p:attrNameLst>
                                          <p:attrName>style.visibility</p:attrName>
                                        </p:attrNameLst>
                                      </p:cBhvr>
                                      <p:to>
                                        <p:strVal val="visible"/>
                                      </p:to>
                                    </p:set>
                                    <p:anim calcmode="lin" valueType="num">
                                      <p:cBhvr additive="base">
                                        <p:cTn id="13" dur="500" fill="hold"/>
                                        <p:tgtEl>
                                          <p:spTgt spid="60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04">
                                            <p:txEl>
                                              <p:pRg st="0" end="0"/>
                                            </p:txEl>
                                          </p:spTgt>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stCondLst>
                                    <p:cond delay="0"/>
                                  </p:stCondLst>
                                  <p:childTnLst>
                                    <p:set>
                                      <p:cBhvr>
                                        <p:cTn id="16" dur="1" fill="hold">
                                          <p:stCondLst>
                                            <p:cond delay="0"/>
                                          </p:stCondLst>
                                        </p:cTn>
                                        <p:tgtEl>
                                          <p:spTgt spid="552"/>
                                        </p:tgtEl>
                                        <p:attrNameLst>
                                          <p:attrName>style.visibility</p:attrName>
                                        </p:attrNameLst>
                                      </p:cBhvr>
                                      <p:to>
                                        <p:strVal val="visible"/>
                                      </p:to>
                                    </p:set>
                                    <p:anim calcmode="lin" valueType="num">
                                      <p:cBhvr additive="base">
                                        <p:cTn id="17" dur="500" fill="hold"/>
                                        <p:tgtEl>
                                          <p:spTgt spid="552"/>
                                        </p:tgtEl>
                                        <p:attrNameLst>
                                          <p:attrName>ppt_x</p:attrName>
                                        </p:attrNameLst>
                                      </p:cBhvr>
                                      <p:tavLst>
                                        <p:tav tm="0">
                                          <p:val>
                                            <p:strVal val="#ppt_x"/>
                                          </p:val>
                                        </p:tav>
                                        <p:tav tm="100000">
                                          <p:val>
                                            <p:strVal val="#ppt_x"/>
                                          </p:val>
                                        </p:tav>
                                      </p:tavLst>
                                    </p:anim>
                                    <p:anim calcmode="lin" valueType="num">
                                      <p:cBhvr additive="base">
                                        <p:cTn id="18" dur="500" fill="hold"/>
                                        <p:tgtEl>
                                          <p:spTgt spid="55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 grpId="0" build="p" animBg="1"/>
      <p:bldP spid="18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35" name="Title 1">
            <a:extLst>
              <a:ext uri="{FF2B5EF4-FFF2-40B4-BE49-F238E27FC236}">
                <a16:creationId xmlns:a16="http://schemas.microsoft.com/office/drawing/2014/main" id="{AA09E361-1434-BECF-388F-CEC896D36E14}"/>
              </a:ext>
            </a:extLst>
          </p:cNvPr>
          <p:cNvSpPr>
            <a:spLocks noGrp="1"/>
          </p:cNvSpPr>
          <p:nvPr>
            <p:ph type="title"/>
          </p:nvPr>
        </p:nvSpPr>
        <p:spPr>
          <a:xfrm>
            <a:off x="2617393" y="86343"/>
            <a:ext cx="3783408" cy="1018524"/>
          </a:xfrm>
        </p:spPr>
        <p:txBody>
          <a:bodyPr/>
          <a:lstStyle/>
          <a:p>
            <a:r>
              <a:rPr lang="en-US" sz="3600" b="1" dirty="0">
                <a:effectLst>
                  <a:outerShdw blurRad="38100" dist="38100" dir="2700000" algn="tl">
                    <a:srgbClr val="000000">
                      <a:alpha val="43137"/>
                    </a:srgbClr>
                  </a:outerShdw>
                </a:effectLst>
                <a:latin typeface="Algerian" panose="04020705040A02060702" pitchFamily="82" charset="0"/>
              </a:rPr>
              <a:t>Wall footing</a:t>
            </a:r>
          </a:p>
        </p:txBody>
      </p:sp>
      <p:sp>
        <p:nvSpPr>
          <p:cNvPr id="36" name="Content Placeholder 2">
            <a:extLst>
              <a:ext uri="{FF2B5EF4-FFF2-40B4-BE49-F238E27FC236}">
                <a16:creationId xmlns:a16="http://schemas.microsoft.com/office/drawing/2014/main" id="{AB8CDBD0-48F4-AE1C-44BE-C4067FFC35C4}"/>
              </a:ext>
            </a:extLst>
          </p:cNvPr>
          <p:cNvSpPr txBox="1">
            <a:spLocks/>
          </p:cNvSpPr>
          <p:nvPr/>
        </p:nvSpPr>
        <p:spPr>
          <a:xfrm>
            <a:off x="300219" y="1285339"/>
            <a:ext cx="3658717" cy="274633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lt2"/>
              </a:buClr>
              <a:buSzPts val="1400"/>
              <a:buFont typeface="Roboto"/>
              <a:buNone/>
              <a:defRPr sz="1600" b="0" i="0" u="none" strike="noStrike" cap="none">
                <a:solidFill>
                  <a:schemeClr val="lt2"/>
                </a:solidFill>
                <a:latin typeface="Roboto"/>
                <a:ea typeface="Roboto"/>
                <a:cs typeface="Roboto"/>
                <a:sym typeface="Roboto"/>
              </a:defRPr>
            </a:lvl1pPr>
            <a:lvl2pPr marL="914400" marR="0" lvl="1" indent="-317500" algn="ctr" rtl="0">
              <a:lnSpc>
                <a:spcPct val="100000"/>
              </a:lnSpc>
              <a:spcBef>
                <a:spcPts val="0"/>
              </a:spcBef>
              <a:spcAft>
                <a:spcPts val="0"/>
              </a:spcAft>
              <a:buClr>
                <a:schemeClr val="lt2"/>
              </a:buClr>
              <a:buSzPts val="1400"/>
              <a:buFont typeface="Roboto"/>
              <a:buNone/>
              <a:defRPr sz="1400" b="0" i="0" u="none" strike="noStrike" cap="none">
                <a:solidFill>
                  <a:schemeClr val="lt2"/>
                </a:solidFill>
                <a:latin typeface="Roboto"/>
                <a:ea typeface="Roboto"/>
                <a:cs typeface="Roboto"/>
                <a:sym typeface="Roboto"/>
              </a:defRPr>
            </a:lvl2pPr>
            <a:lvl3pPr marL="1371600" marR="0" lvl="2" indent="-317500" algn="ctr" rtl="0">
              <a:lnSpc>
                <a:spcPct val="100000"/>
              </a:lnSpc>
              <a:spcBef>
                <a:spcPts val="0"/>
              </a:spcBef>
              <a:spcAft>
                <a:spcPts val="0"/>
              </a:spcAft>
              <a:buClr>
                <a:schemeClr val="lt2"/>
              </a:buClr>
              <a:buSzPts val="1400"/>
              <a:buFont typeface="Roboto"/>
              <a:buNone/>
              <a:defRPr sz="1400" b="0" i="0" u="none" strike="noStrike" cap="none">
                <a:solidFill>
                  <a:schemeClr val="lt2"/>
                </a:solidFill>
                <a:latin typeface="Roboto"/>
                <a:ea typeface="Roboto"/>
                <a:cs typeface="Roboto"/>
                <a:sym typeface="Roboto"/>
              </a:defRPr>
            </a:lvl3pPr>
            <a:lvl4pPr marL="1828800" marR="0" lvl="3" indent="-317500" algn="ctr" rtl="0">
              <a:lnSpc>
                <a:spcPct val="100000"/>
              </a:lnSpc>
              <a:spcBef>
                <a:spcPts val="0"/>
              </a:spcBef>
              <a:spcAft>
                <a:spcPts val="0"/>
              </a:spcAft>
              <a:buClr>
                <a:schemeClr val="lt2"/>
              </a:buClr>
              <a:buSzPts val="1400"/>
              <a:buFont typeface="Roboto"/>
              <a:buNone/>
              <a:defRPr sz="1400" b="0" i="0" u="none" strike="noStrike" cap="none">
                <a:solidFill>
                  <a:schemeClr val="lt2"/>
                </a:solidFill>
                <a:latin typeface="Roboto"/>
                <a:ea typeface="Roboto"/>
                <a:cs typeface="Roboto"/>
                <a:sym typeface="Roboto"/>
              </a:defRPr>
            </a:lvl4pPr>
            <a:lvl5pPr marL="2286000" marR="0" lvl="4" indent="-317500" algn="ctr" rtl="0">
              <a:lnSpc>
                <a:spcPct val="100000"/>
              </a:lnSpc>
              <a:spcBef>
                <a:spcPts val="0"/>
              </a:spcBef>
              <a:spcAft>
                <a:spcPts val="0"/>
              </a:spcAft>
              <a:buClr>
                <a:schemeClr val="lt2"/>
              </a:buClr>
              <a:buSzPts val="1400"/>
              <a:buFont typeface="Roboto"/>
              <a:buNone/>
              <a:defRPr sz="1400" b="0" i="0" u="none" strike="noStrike" cap="none">
                <a:solidFill>
                  <a:schemeClr val="lt2"/>
                </a:solidFill>
                <a:latin typeface="Roboto"/>
                <a:ea typeface="Roboto"/>
                <a:cs typeface="Roboto"/>
                <a:sym typeface="Roboto"/>
              </a:defRPr>
            </a:lvl5pPr>
            <a:lvl6pPr marL="2743200" marR="0" lvl="5" indent="-317500" algn="ctr" rtl="0">
              <a:lnSpc>
                <a:spcPct val="100000"/>
              </a:lnSpc>
              <a:spcBef>
                <a:spcPts val="0"/>
              </a:spcBef>
              <a:spcAft>
                <a:spcPts val="0"/>
              </a:spcAft>
              <a:buClr>
                <a:schemeClr val="lt2"/>
              </a:buClr>
              <a:buSzPts val="1400"/>
              <a:buFont typeface="Roboto"/>
              <a:buNone/>
              <a:defRPr sz="1400" b="0" i="0" u="none" strike="noStrike" cap="none">
                <a:solidFill>
                  <a:schemeClr val="lt2"/>
                </a:solidFill>
                <a:latin typeface="Roboto"/>
                <a:ea typeface="Roboto"/>
                <a:cs typeface="Roboto"/>
                <a:sym typeface="Roboto"/>
              </a:defRPr>
            </a:lvl6pPr>
            <a:lvl7pPr marL="3200400" marR="0" lvl="6" indent="-317500" algn="ctr" rtl="0">
              <a:lnSpc>
                <a:spcPct val="100000"/>
              </a:lnSpc>
              <a:spcBef>
                <a:spcPts val="0"/>
              </a:spcBef>
              <a:spcAft>
                <a:spcPts val="0"/>
              </a:spcAft>
              <a:buClr>
                <a:schemeClr val="lt2"/>
              </a:buClr>
              <a:buSzPts val="1400"/>
              <a:buFont typeface="Roboto"/>
              <a:buNone/>
              <a:defRPr sz="1400" b="0" i="0" u="none" strike="noStrike" cap="none">
                <a:solidFill>
                  <a:schemeClr val="lt2"/>
                </a:solidFill>
                <a:latin typeface="Roboto"/>
                <a:ea typeface="Roboto"/>
                <a:cs typeface="Roboto"/>
                <a:sym typeface="Roboto"/>
              </a:defRPr>
            </a:lvl7pPr>
            <a:lvl8pPr marL="3657600" marR="0" lvl="7" indent="-317500" algn="ctr" rtl="0">
              <a:lnSpc>
                <a:spcPct val="100000"/>
              </a:lnSpc>
              <a:spcBef>
                <a:spcPts val="0"/>
              </a:spcBef>
              <a:spcAft>
                <a:spcPts val="0"/>
              </a:spcAft>
              <a:buClr>
                <a:schemeClr val="lt2"/>
              </a:buClr>
              <a:buSzPts val="1400"/>
              <a:buFont typeface="Roboto"/>
              <a:buNone/>
              <a:defRPr sz="1400" b="0" i="0" u="none" strike="noStrike" cap="none">
                <a:solidFill>
                  <a:schemeClr val="lt2"/>
                </a:solidFill>
                <a:latin typeface="Roboto"/>
                <a:ea typeface="Roboto"/>
                <a:cs typeface="Roboto"/>
                <a:sym typeface="Roboto"/>
              </a:defRPr>
            </a:lvl8pPr>
            <a:lvl9pPr marL="4114800" marR="0" lvl="8" indent="-317500" algn="ctr" rtl="0">
              <a:lnSpc>
                <a:spcPct val="100000"/>
              </a:lnSpc>
              <a:spcBef>
                <a:spcPts val="0"/>
              </a:spcBef>
              <a:spcAft>
                <a:spcPts val="0"/>
              </a:spcAft>
              <a:buClr>
                <a:schemeClr val="lt2"/>
              </a:buClr>
              <a:buSzPts val="1400"/>
              <a:buFont typeface="Roboto"/>
              <a:buNone/>
              <a:defRPr sz="1400" b="0" i="0" u="none" strike="noStrike" cap="none">
                <a:solidFill>
                  <a:schemeClr val="lt2"/>
                </a:solidFill>
                <a:latin typeface="Roboto"/>
                <a:ea typeface="Roboto"/>
                <a:cs typeface="Roboto"/>
                <a:sym typeface="Roboto"/>
              </a:defRPr>
            </a:lvl9pPr>
          </a:lstStyle>
          <a:p>
            <a:pPr marL="0" indent="0" algn="l"/>
            <a:r>
              <a:rPr lang="en-US" sz="2800" b="1" dirty="0">
                <a:solidFill>
                  <a:schemeClr val="accent1">
                    <a:lumMod val="50000"/>
                  </a:schemeClr>
                </a:solidFill>
                <a:latin typeface="Arial" panose="020B0604020202020204" pitchFamily="34" charset="0"/>
                <a:cs typeface="Arial" panose="020B0604020202020204" pitchFamily="34" charset="0"/>
              </a:rPr>
              <a:t>A wall footing is a continuous strip of reinforced concrete wider than the wall that distributes pressure.</a:t>
            </a:r>
          </a:p>
        </p:txBody>
      </p:sp>
      <p:pic>
        <p:nvPicPr>
          <p:cNvPr id="37" name="Picture 36">
            <a:extLst>
              <a:ext uri="{FF2B5EF4-FFF2-40B4-BE49-F238E27FC236}">
                <a16:creationId xmlns:a16="http://schemas.microsoft.com/office/drawing/2014/main" id="{9199A45E-F21C-3F80-D975-21A76168D4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0048" y="1237573"/>
            <a:ext cx="4884430" cy="3268204"/>
          </a:xfrm>
          <a:prstGeom prst="rect">
            <a:avLst/>
          </a:prstGeom>
        </p:spPr>
      </p:pic>
    </p:spTree>
    <p:extLst>
      <p:ext uri="{BB962C8B-B14F-4D97-AF65-F5344CB8AC3E}">
        <p14:creationId xmlns:p14="http://schemas.microsoft.com/office/powerpoint/2010/main" val="33069318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0-#ppt_w/2"/>
                                          </p:val>
                                        </p:tav>
                                        <p:tav tm="100000">
                                          <p:val>
                                            <p:strVal val="#ppt_x"/>
                                          </p:val>
                                        </p:tav>
                                      </p:tavLst>
                                    </p:anim>
                                    <p:anim calcmode="lin" valueType="num">
                                      <p:cBhvr additive="base">
                                        <p:cTn id="8" dur="500" fill="hold"/>
                                        <p:tgtEl>
                                          <p:spTgt spid="3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1+#ppt_w/2"/>
                                          </p:val>
                                        </p:tav>
                                        <p:tav tm="100000">
                                          <p:val>
                                            <p:strVal val="#ppt_x"/>
                                          </p:val>
                                        </p:tav>
                                      </p:tavLst>
                                    </p:anim>
                                    <p:anim calcmode="lin" valueType="num">
                                      <p:cBhvr additive="base">
                                        <p:cTn id="12" dur="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4" name="Title 1">
            <a:extLst>
              <a:ext uri="{FF2B5EF4-FFF2-40B4-BE49-F238E27FC236}">
                <a16:creationId xmlns:a16="http://schemas.microsoft.com/office/drawing/2014/main" id="{B28B0EE1-307D-BA9C-9519-C166EBE318FB}"/>
              </a:ext>
            </a:extLst>
          </p:cNvPr>
          <p:cNvSpPr>
            <a:spLocks noGrp="1"/>
          </p:cNvSpPr>
          <p:nvPr>
            <p:ph type="title"/>
          </p:nvPr>
        </p:nvSpPr>
        <p:spPr>
          <a:xfrm>
            <a:off x="1733694" y="228601"/>
            <a:ext cx="5487988" cy="1079326"/>
          </a:xfrm>
        </p:spPr>
        <p:txBody>
          <a:bodyPr/>
          <a:lstStyle/>
          <a:p>
            <a:r>
              <a:rPr lang="en-US" sz="3600" b="1" dirty="0">
                <a:effectLst>
                  <a:outerShdw blurRad="38100" dist="38100" dir="2700000" algn="tl">
                    <a:srgbClr val="000000">
                      <a:alpha val="43137"/>
                    </a:srgbClr>
                  </a:outerShdw>
                </a:effectLst>
                <a:latin typeface="Algerian" panose="04020705040A02060702" pitchFamily="82" charset="0"/>
              </a:rPr>
              <a:t>Single column footing</a:t>
            </a:r>
          </a:p>
        </p:txBody>
      </p:sp>
      <p:sp>
        <p:nvSpPr>
          <p:cNvPr id="15" name="Content Placeholder 2">
            <a:extLst>
              <a:ext uri="{FF2B5EF4-FFF2-40B4-BE49-F238E27FC236}">
                <a16:creationId xmlns:a16="http://schemas.microsoft.com/office/drawing/2014/main" id="{11495E60-87AB-3DB1-0A28-082A13FC8324}"/>
              </a:ext>
            </a:extLst>
          </p:cNvPr>
          <p:cNvSpPr txBox="1">
            <a:spLocks/>
          </p:cNvSpPr>
          <p:nvPr/>
        </p:nvSpPr>
        <p:spPr>
          <a:xfrm>
            <a:off x="0" y="1120890"/>
            <a:ext cx="5704609" cy="31242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lt2"/>
              </a:buClr>
              <a:buSzPts val="1400"/>
              <a:buFont typeface="Roboto"/>
              <a:buNone/>
              <a:defRPr sz="1600" b="0" i="0" u="none" strike="noStrike" cap="none">
                <a:solidFill>
                  <a:schemeClr val="lt2"/>
                </a:solidFill>
                <a:latin typeface="Roboto"/>
                <a:ea typeface="Roboto"/>
                <a:cs typeface="Roboto"/>
                <a:sym typeface="Roboto"/>
              </a:defRPr>
            </a:lvl1pPr>
            <a:lvl2pPr marL="914400" marR="0" lvl="1" indent="-317500" algn="ctr" rtl="0">
              <a:lnSpc>
                <a:spcPct val="100000"/>
              </a:lnSpc>
              <a:spcBef>
                <a:spcPts val="0"/>
              </a:spcBef>
              <a:spcAft>
                <a:spcPts val="0"/>
              </a:spcAft>
              <a:buClr>
                <a:schemeClr val="lt2"/>
              </a:buClr>
              <a:buSzPts val="1400"/>
              <a:buFont typeface="Roboto"/>
              <a:buNone/>
              <a:defRPr sz="1400" b="0" i="0" u="none" strike="noStrike" cap="none">
                <a:solidFill>
                  <a:schemeClr val="lt2"/>
                </a:solidFill>
                <a:latin typeface="Roboto"/>
                <a:ea typeface="Roboto"/>
                <a:cs typeface="Roboto"/>
                <a:sym typeface="Roboto"/>
              </a:defRPr>
            </a:lvl2pPr>
            <a:lvl3pPr marL="1371600" marR="0" lvl="2" indent="-317500" algn="ctr" rtl="0">
              <a:lnSpc>
                <a:spcPct val="100000"/>
              </a:lnSpc>
              <a:spcBef>
                <a:spcPts val="0"/>
              </a:spcBef>
              <a:spcAft>
                <a:spcPts val="0"/>
              </a:spcAft>
              <a:buClr>
                <a:schemeClr val="lt2"/>
              </a:buClr>
              <a:buSzPts val="1400"/>
              <a:buFont typeface="Roboto"/>
              <a:buNone/>
              <a:defRPr sz="1400" b="0" i="0" u="none" strike="noStrike" cap="none">
                <a:solidFill>
                  <a:schemeClr val="lt2"/>
                </a:solidFill>
                <a:latin typeface="Roboto"/>
                <a:ea typeface="Roboto"/>
                <a:cs typeface="Roboto"/>
                <a:sym typeface="Roboto"/>
              </a:defRPr>
            </a:lvl3pPr>
            <a:lvl4pPr marL="1828800" marR="0" lvl="3" indent="-317500" algn="ctr" rtl="0">
              <a:lnSpc>
                <a:spcPct val="100000"/>
              </a:lnSpc>
              <a:spcBef>
                <a:spcPts val="0"/>
              </a:spcBef>
              <a:spcAft>
                <a:spcPts val="0"/>
              </a:spcAft>
              <a:buClr>
                <a:schemeClr val="lt2"/>
              </a:buClr>
              <a:buSzPts val="1400"/>
              <a:buFont typeface="Roboto"/>
              <a:buNone/>
              <a:defRPr sz="1400" b="0" i="0" u="none" strike="noStrike" cap="none">
                <a:solidFill>
                  <a:schemeClr val="lt2"/>
                </a:solidFill>
                <a:latin typeface="Roboto"/>
                <a:ea typeface="Roboto"/>
                <a:cs typeface="Roboto"/>
                <a:sym typeface="Roboto"/>
              </a:defRPr>
            </a:lvl4pPr>
            <a:lvl5pPr marL="2286000" marR="0" lvl="4" indent="-317500" algn="ctr" rtl="0">
              <a:lnSpc>
                <a:spcPct val="100000"/>
              </a:lnSpc>
              <a:spcBef>
                <a:spcPts val="0"/>
              </a:spcBef>
              <a:spcAft>
                <a:spcPts val="0"/>
              </a:spcAft>
              <a:buClr>
                <a:schemeClr val="lt2"/>
              </a:buClr>
              <a:buSzPts val="1400"/>
              <a:buFont typeface="Roboto"/>
              <a:buNone/>
              <a:defRPr sz="1400" b="0" i="0" u="none" strike="noStrike" cap="none">
                <a:solidFill>
                  <a:schemeClr val="lt2"/>
                </a:solidFill>
                <a:latin typeface="Roboto"/>
                <a:ea typeface="Roboto"/>
                <a:cs typeface="Roboto"/>
                <a:sym typeface="Roboto"/>
              </a:defRPr>
            </a:lvl5pPr>
            <a:lvl6pPr marL="2743200" marR="0" lvl="5" indent="-317500" algn="ctr" rtl="0">
              <a:lnSpc>
                <a:spcPct val="100000"/>
              </a:lnSpc>
              <a:spcBef>
                <a:spcPts val="0"/>
              </a:spcBef>
              <a:spcAft>
                <a:spcPts val="0"/>
              </a:spcAft>
              <a:buClr>
                <a:schemeClr val="lt2"/>
              </a:buClr>
              <a:buSzPts val="1400"/>
              <a:buFont typeface="Roboto"/>
              <a:buNone/>
              <a:defRPr sz="1400" b="0" i="0" u="none" strike="noStrike" cap="none">
                <a:solidFill>
                  <a:schemeClr val="lt2"/>
                </a:solidFill>
                <a:latin typeface="Roboto"/>
                <a:ea typeface="Roboto"/>
                <a:cs typeface="Roboto"/>
                <a:sym typeface="Roboto"/>
              </a:defRPr>
            </a:lvl6pPr>
            <a:lvl7pPr marL="3200400" marR="0" lvl="6" indent="-317500" algn="ctr" rtl="0">
              <a:lnSpc>
                <a:spcPct val="100000"/>
              </a:lnSpc>
              <a:spcBef>
                <a:spcPts val="0"/>
              </a:spcBef>
              <a:spcAft>
                <a:spcPts val="0"/>
              </a:spcAft>
              <a:buClr>
                <a:schemeClr val="lt2"/>
              </a:buClr>
              <a:buSzPts val="1400"/>
              <a:buFont typeface="Roboto"/>
              <a:buNone/>
              <a:defRPr sz="1400" b="0" i="0" u="none" strike="noStrike" cap="none">
                <a:solidFill>
                  <a:schemeClr val="lt2"/>
                </a:solidFill>
                <a:latin typeface="Roboto"/>
                <a:ea typeface="Roboto"/>
                <a:cs typeface="Roboto"/>
                <a:sym typeface="Roboto"/>
              </a:defRPr>
            </a:lvl7pPr>
            <a:lvl8pPr marL="3657600" marR="0" lvl="7" indent="-317500" algn="ctr" rtl="0">
              <a:lnSpc>
                <a:spcPct val="100000"/>
              </a:lnSpc>
              <a:spcBef>
                <a:spcPts val="0"/>
              </a:spcBef>
              <a:spcAft>
                <a:spcPts val="0"/>
              </a:spcAft>
              <a:buClr>
                <a:schemeClr val="lt2"/>
              </a:buClr>
              <a:buSzPts val="1400"/>
              <a:buFont typeface="Roboto"/>
              <a:buNone/>
              <a:defRPr sz="1400" b="0" i="0" u="none" strike="noStrike" cap="none">
                <a:solidFill>
                  <a:schemeClr val="lt2"/>
                </a:solidFill>
                <a:latin typeface="Roboto"/>
                <a:ea typeface="Roboto"/>
                <a:cs typeface="Roboto"/>
                <a:sym typeface="Roboto"/>
              </a:defRPr>
            </a:lvl8pPr>
            <a:lvl9pPr marL="4114800" marR="0" lvl="8" indent="-317500" algn="ctr" rtl="0">
              <a:lnSpc>
                <a:spcPct val="100000"/>
              </a:lnSpc>
              <a:spcBef>
                <a:spcPts val="0"/>
              </a:spcBef>
              <a:spcAft>
                <a:spcPts val="0"/>
              </a:spcAft>
              <a:buClr>
                <a:schemeClr val="lt2"/>
              </a:buClr>
              <a:buSzPts val="1400"/>
              <a:buFont typeface="Roboto"/>
              <a:buNone/>
              <a:defRPr sz="1400" b="0" i="0" u="none" strike="noStrike" cap="none">
                <a:solidFill>
                  <a:schemeClr val="lt2"/>
                </a:solidFill>
                <a:latin typeface="Roboto"/>
                <a:ea typeface="Roboto"/>
                <a:cs typeface="Roboto"/>
                <a:sym typeface="Roboto"/>
              </a:defRPr>
            </a:lvl9pPr>
          </a:lstStyle>
          <a:p>
            <a:pPr algn="l"/>
            <a:r>
              <a:rPr lang="en-US" sz="2800" b="1" dirty="0">
                <a:solidFill>
                  <a:schemeClr val="accent1">
                    <a:lumMod val="50000"/>
                  </a:schemeClr>
                </a:solidFill>
                <a:latin typeface="Arial" panose="020B0604020202020204" pitchFamily="34" charset="0"/>
                <a:cs typeface="Arial" panose="020B0604020202020204" pitchFamily="34" charset="0"/>
              </a:rPr>
              <a:t>   They are usually square, sometimes rectangular and represent the simplest and most economical type.</a:t>
            </a:r>
          </a:p>
          <a:p>
            <a:pPr algn="l"/>
            <a:r>
              <a:rPr lang="en-US" sz="2800" b="1" dirty="0">
                <a:solidFill>
                  <a:schemeClr val="accent1">
                    <a:lumMod val="50000"/>
                  </a:schemeClr>
                </a:solidFill>
                <a:latin typeface="Arial" panose="020B0604020202020204" pitchFamily="34" charset="0"/>
                <a:cs typeface="Arial" panose="020B0604020202020204" pitchFamily="34" charset="0"/>
              </a:rPr>
              <a:t>   When footing is provided to support an individual column, it is called isolated or single column footing.</a:t>
            </a:r>
          </a:p>
        </p:txBody>
      </p:sp>
      <p:pic>
        <p:nvPicPr>
          <p:cNvPr id="16" name="Picture 15">
            <a:extLst>
              <a:ext uri="{FF2B5EF4-FFF2-40B4-BE49-F238E27FC236}">
                <a16:creationId xmlns:a16="http://schemas.microsoft.com/office/drawing/2014/main" id="{9E3C0305-977C-DC67-185D-FCA7418DEACA}"/>
              </a:ext>
            </a:extLst>
          </p:cNvPr>
          <p:cNvPicPr>
            <a:picLocks noChangeAspect="1"/>
          </p:cNvPicPr>
          <p:nvPr/>
        </p:nvPicPr>
        <p:blipFill>
          <a:blip r:embed="rId3"/>
          <a:stretch>
            <a:fillRect/>
          </a:stretch>
        </p:blipFill>
        <p:spPr>
          <a:xfrm>
            <a:off x="6029727" y="1407241"/>
            <a:ext cx="2812937" cy="3231384"/>
          </a:xfrm>
          <a:prstGeom prst="rect">
            <a:avLst/>
          </a:prstGeom>
        </p:spPr>
      </p:pic>
    </p:spTree>
    <p:extLst>
      <p:ext uri="{BB962C8B-B14F-4D97-AF65-F5344CB8AC3E}">
        <p14:creationId xmlns:p14="http://schemas.microsoft.com/office/powerpoint/2010/main" val="548854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p:cTn id="7"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5">
                                            <p:txEl>
                                              <p:pRg st="0" end="0"/>
                                            </p:tx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 calcmode="lin" valueType="num">
                                      <p:cBhvr>
                                        <p:cTn id="12" dur="500" fill="hold"/>
                                        <p:tgtEl>
                                          <p:spTgt spid="15">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15">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15">
                                            <p:txEl>
                                              <p:pRg st="1" end="1"/>
                                            </p:txEl>
                                          </p:spTgt>
                                        </p:tgtEl>
                                      </p:cBhvr>
                                    </p:animEffect>
                                  </p:childTnLst>
                                </p:cTn>
                              </p:par>
                              <p:par>
                                <p:cTn id="15" presetID="2" presetClass="entr" presetSubtype="4"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2" name="Title 1">
            <a:extLst>
              <a:ext uri="{FF2B5EF4-FFF2-40B4-BE49-F238E27FC236}">
                <a16:creationId xmlns:a16="http://schemas.microsoft.com/office/drawing/2014/main" id="{A8766809-4B49-83C7-3B96-F67A5660A9A4}"/>
              </a:ext>
            </a:extLst>
          </p:cNvPr>
          <p:cNvSpPr>
            <a:spLocks noGrp="1"/>
          </p:cNvSpPr>
          <p:nvPr>
            <p:ph type="title"/>
          </p:nvPr>
        </p:nvSpPr>
        <p:spPr>
          <a:xfrm>
            <a:off x="2211676" y="-249381"/>
            <a:ext cx="4667106" cy="1455182"/>
          </a:xfrm>
        </p:spPr>
        <p:txBody>
          <a:bodyPr/>
          <a:lstStyle/>
          <a:p>
            <a:r>
              <a:rPr lang="en-US" sz="3600" b="1" dirty="0">
                <a:effectLst>
                  <a:outerShdw blurRad="38100" dist="38100" dir="2700000" algn="tl">
                    <a:srgbClr val="000000">
                      <a:alpha val="43137"/>
                    </a:srgbClr>
                  </a:outerShdw>
                </a:effectLst>
                <a:latin typeface="Algerian" panose="04020705040A02060702" pitchFamily="82" charset="0"/>
              </a:rPr>
              <a:t>Combined footing</a:t>
            </a:r>
          </a:p>
        </p:txBody>
      </p:sp>
      <p:sp>
        <p:nvSpPr>
          <p:cNvPr id="3" name="Content Placeholder 2">
            <a:extLst>
              <a:ext uri="{FF2B5EF4-FFF2-40B4-BE49-F238E27FC236}">
                <a16:creationId xmlns:a16="http://schemas.microsoft.com/office/drawing/2014/main" id="{D0F49C2C-5EBB-279A-6FB8-BC44DDA84332}"/>
              </a:ext>
            </a:extLst>
          </p:cNvPr>
          <p:cNvSpPr txBox="1">
            <a:spLocks/>
          </p:cNvSpPr>
          <p:nvPr/>
        </p:nvSpPr>
        <p:spPr>
          <a:xfrm>
            <a:off x="0" y="1409373"/>
            <a:ext cx="5133604" cy="3006764"/>
          </a:xfrm>
          <a:prstGeom prst="rect">
            <a:avLst/>
          </a:prstGeom>
          <a:noFill/>
          <a:ln>
            <a:noFill/>
          </a:ln>
        </p:spPr>
        <p:txBody>
          <a:bodyPr spcFirstLastPara="1" wrap="square" lIns="91425" tIns="91425" rIns="91425" bIns="91425" anchor="t" anchorCtr="0">
            <a:normAutofit lnSpcReduction="10000"/>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lt2"/>
              </a:buClr>
              <a:buSzPts val="1400"/>
              <a:buFont typeface="Roboto"/>
              <a:buNone/>
              <a:defRPr sz="1600" b="0" i="0" u="none" strike="noStrike" cap="none">
                <a:solidFill>
                  <a:schemeClr val="lt2"/>
                </a:solidFill>
                <a:latin typeface="Roboto"/>
                <a:ea typeface="Roboto"/>
                <a:cs typeface="Roboto"/>
                <a:sym typeface="Roboto"/>
              </a:defRPr>
            </a:lvl1pPr>
            <a:lvl2pPr marL="914400" marR="0" lvl="1" indent="-317500" algn="ctr" rtl="0">
              <a:lnSpc>
                <a:spcPct val="100000"/>
              </a:lnSpc>
              <a:spcBef>
                <a:spcPts val="0"/>
              </a:spcBef>
              <a:spcAft>
                <a:spcPts val="0"/>
              </a:spcAft>
              <a:buClr>
                <a:schemeClr val="lt2"/>
              </a:buClr>
              <a:buSzPts val="1400"/>
              <a:buFont typeface="Roboto"/>
              <a:buNone/>
              <a:defRPr sz="1400" b="0" i="0" u="none" strike="noStrike" cap="none">
                <a:solidFill>
                  <a:schemeClr val="lt2"/>
                </a:solidFill>
                <a:latin typeface="Roboto"/>
                <a:ea typeface="Roboto"/>
                <a:cs typeface="Roboto"/>
                <a:sym typeface="Roboto"/>
              </a:defRPr>
            </a:lvl2pPr>
            <a:lvl3pPr marL="1371600" marR="0" lvl="2" indent="-317500" algn="ctr" rtl="0">
              <a:lnSpc>
                <a:spcPct val="100000"/>
              </a:lnSpc>
              <a:spcBef>
                <a:spcPts val="0"/>
              </a:spcBef>
              <a:spcAft>
                <a:spcPts val="0"/>
              </a:spcAft>
              <a:buClr>
                <a:schemeClr val="lt2"/>
              </a:buClr>
              <a:buSzPts val="1400"/>
              <a:buFont typeface="Roboto"/>
              <a:buNone/>
              <a:defRPr sz="1400" b="0" i="0" u="none" strike="noStrike" cap="none">
                <a:solidFill>
                  <a:schemeClr val="lt2"/>
                </a:solidFill>
                <a:latin typeface="Roboto"/>
                <a:ea typeface="Roboto"/>
                <a:cs typeface="Roboto"/>
                <a:sym typeface="Roboto"/>
              </a:defRPr>
            </a:lvl3pPr>
            <a:lvl4pPr marL="1828800" marR="0" lvl="3" indent="-317500" algn="ctr" rtl="0">
              <a:lnSpc>
                <a:spcPct val="100000"/>
              </a:lnSpc>
              <a:spcBef>
                <a:spcPts val="0"/>
              </a:spcBef>
              <a:spcAft>
                <a:spcPts val="0"/>
              </a:spcAft>
              <a:buClr>
                <a:schemeClr val="lt2"/>
              </a:buClr>
              <a:buSzPts val="1400"/>
              <a:buFont typeface="Roboto"/>
              <a:buNone/>
              <a:defRPr sz="1400" b="0" i="0" u="none" strike="noStrike" cap="none">
                <a:solidFill>
                  <a:schemeClr val="lt2"/>
                </a:solidFill>
                <a:latin typeface="Roboto"/>
                <a:ea typeface="Roboto"/>
                <a:cs typeface="Roboto"/>
                <a:sym typeface="Roboto"/>
              </a:defRPr>
            </a:lvl4pPr>
            <a:lvl5pPr marL="2286000" marR="0" lvl="4" indent="-317500" algn="ctr" rtl="0">
              <a:lnSpc>
                <a:spcPct val="100000"/>
              </a:lnSpc>
              <a:spcBef>
                <a:spcPts val="0"/>
              </a:spcBef>
              <a:spcAft>
                <a:spcPts val="0"/>
              </a:spcAft>
              <a:buClr>
                <a:schemeClr val="lt2"/>
              </a:buClr>
              <a:buSzPts val="1400"/>
              <a:buFont typeface="Roboto"/>
              <a:buNone/>
              <a:defRPr sz="1400" b="0" i="0" u="none" strike="noStrike" cap="none">
                <a:solidFill>
                  <a:schemeClr val="lt2"/>
                </a:solidFill>
                <a:latin typeface="Roboto"/>
                <a:ea typeface="Roboto"/>
                <a:cs typeface="Roboto"/>
                <a:sym typeface="Roboto"/>
              </a:defRPr>
            </a:lvl5pPr>
            <a:lvl6pPr marL="2743200" marR="0" lvl="5" indent="-317500" algn="ctr" rtl="0">
              <a:lnSpc>
                <a:spcPct val="100000"/>
              </a:lnSpc>
              <a:spcBef>
                <a:spcPts val="0"/>
              </a:spcBef>
              <a:spcAft>
                <a:spcPts val="0"/>
              </a:spcAft>
              <a:buClr>
                <a:schemeClr val="lt2"/>
              </a:buClr>
              <a:buSzPts val="1400"/>
              <a:buFont typeface="Roboto"/>
              <a:buNone/>
              <a:defRPr sz="1400" b="0" i="0" u="none" strike="noStrike" cap="none">
                <a:solidFill>
                  <a:schemeClr val="lt2"/>
                </a:solidFill>
                <a:latin typeface="Roboto"/>
                <a:ea typeface="Roboto"/>
                <a:cs typeface="Roboto"/>
                <a:sym typeface="Roboto"/>
              </a:defRPr>
            </a:lvl6pPr>
            <a:lvl7pPr marL="3200400" marR="0" lvl="6" indent="-317500" algn="ctr" rtl="0">
              <a:lnSpc>
                <a:spcPct val="100000"/>
              </a:lnSpc>
              <a:spcBef>
                <a:spcPts val="0"/>
              </a:spcBef>
              <a:spcAft>
                <a:spcPts val="0"/>
              </a:spcAft>
              <a:buClr>
                <a:schemeClr val="lt2"/>
              </a:buClr>
              <a:buSzPts val="1400"/>
              <a:buFont typeface="Roboto"/>
              <a:buNone/>
              <a:defRPr sz="1400" b="0" i="0" u="none" strike="noStrike" cap="none">
                <a:solidFill>
                  <a:schemeClr val="lt2"/>
                </a:solidFill>
                <a:latin typeface="Roboto"/>
                <a:ea typeface="Roboto"/>
                <a:cs typeface="Roboto"/>
                <a:sym typeface="Roboto"/>
              </a:defRPr>
            </a:lvl7pPr>
            <a:lvl8pPr marL="3657600" marR="0" lvl="7" indent="-317500" algn="ctr" rtl="0">
              <a:lnSpc>
                <a:spcPct val="100000"/>
              </a:lnSpc>
              <a:spcBef>
                <a:spcPts val="0"/>
              </a:spcBef>
              <a:spcAft>
                <a:spcPts val="0"/>
              </a:spcAft>
              <a:buClr>
                <a:schemeClr val="lt2"/>
              </a:buClr>
              <a:buSzPts val="1400"/>
              <a:buFont typeface="Roboto"/>
              <a:buNone/>
              <a:defRPr sz="1400" b="0" i="0" u="none" strike="noStrike" cap="none">
                <a:solidFill>
                  <a:schemeClr val="lt2"/>
                </a:solidFill>
                <a:latin typeface="Roboto"/>
                <a:ea typeface="Roboto"/>
                <a:cs typeface="Roboto"/>
                <a:sym typeface="Roboto"/>
              </a:defRPr>
            </a:lvl8pPr>
            <a:lvl9pPr marL="4114800" marR="0" lvl="8" indent="-317500" algn="ctr" rtl="0">
              <a:lnSpc>
                <a:spcPct val="100000"/>
              </a:lnSpc>
              <a:spcBef>
                <a:spcPts val="0"/>
              </a:spcBef>
              <a:spcAft>
                <a:spcPts val="0"/>
              </a:spcAft>
              <a:buClr>
                <a:schemeClr val="lt2"/>
              </a:buClr>
              <a:buSzPts val="1400"/>
              <a:buFont typeface="Roboto"/>
              <a:buNone/>
              <a:defRPr sz="1400" b="0" i="0" u="none" strike="noStrike" cap="none">
                <a:solidFill>
                  <a:schemeClr val="lt2"/>
                </a:solidFill>
                <a:latin typeface="Roboto"/>
                <a:ea typeface="Roboto"/>
                <a:cs typeface="Roboto"/>
                <a:sym typeface="Roboto"/>
              </a:defRPr>
            </a:lvl9pPr>
          </a:lstStyle>
          <a:p>
            <a:pPr algn="l"/>
            <a:r>
              <a:rPr lang="en-US" sz="3200" b="1" dirty="0">
                <a:solidFill>
                  <a:schemeClr val="accent1">
                    <a:lumMod val="50000"/>
                  </a:schemeClr>
                </a:solidFill>
                <a:latin typeface="Arial" panose="020B0604020202020204" pitchFamily="34" charset="0"/>
                <a:cs typeface="Arial" panose="020B0604020202020204" pitchFamily="34" charset="0"/>
              </a:rPr>
              <a:t>Combined footings are constructed for two or more columns when they are close to each other and their foundations overlap.</a:t>
            </a:r>
          </a:p>
        </p:txBody>
      </p:sp>
      <p:pic>
        <p:nvPicPr>
          <p:cNvPr id="4" name="Picture 3">
            <a:extLst>
              <a:ext uri="{FF2B5EF4-FFF2-40B4-BE49-F238E27FC236}">
                <a16:creationId xmlns:a16="http://schemas.microsoft.com/office/drawing/2014/main" id="{C3CEEC2B-AA0F-8348-3913-B946451E7A8A}"/>
              </a:ext>
            </a:extLst>
          </p:cNvPr>
          <p:cNvPicPr>
            <a:picLocks noChangeAspect="1"/>
          </p:cNvPicPr>
          <p:nvPr/>
        </p:nvPicPr>
        <p:blipFill>
          <a:blip r:embed="rId3"/>
          <a:stretch>
            <a:fillRect/>
          </a:stretch>
        </p:blipFill>
        <p:spPr>
          <a:xfrm>
            <a:off x="5216731" y="1670628"/>
            <a:ext cx="3770587" cy="2306712"/>
          </a:xfrm>
          <a:prstGeom prst="rect">
            <a:avLst/>
          </a:prstGeom>
        </p:spPr>
      </p:pic>
    </p:spTree>
    <p:extLst>
      <p:ext uri="{BB962C8B-B14F-4D97-AF65-F5344CB8AC3E}">
        <p14:creationId xmlns:p14="http://schemas.microsoft.com/office/powerpoint/2010/main" val="26829284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2" name="Title 1">
            <a:extLst>
              <a:ext uri="{FF2B5EF4-FFF2-40B4-BE49-F238E27FC236}">
                <a16:creationId xmlns:a16="http://schemas.microsoft.com/office/drawing/2014/main" id="{B4158C97-AD30-0DB0-89CF-7FE880475247}"/>
              </a:ext>
            </a:extLst>
          </p:cNvPr>
          <p:cNvSpPr>
            <a:spLocks noGrp="1"/>
          </p:cNvSpPr>
          <p:nvPr>
            <p:ph type="title"/>
          </p:nvPr>
        </p:nvSpPr>
        <p:spPr>
          <a:xfrm>
            <a:off x="2045421" y="228601"/>
            <a:ext cx="4687888" cy="820064"/>
          </a:xfrm>
        </p:spPr>
        <p:txBody>
          <a:bodyPr/>
          <a:lstStyle/>
          <a:p>
            <a:r>
              <a:rPr lang="en-US" sz="3600" b="1" dirty="0">
                <a:effectLst>
                  <a:outerShdw blurRad="38100" dist="38100" dir="2700000" algn="tl">
                    <a:srgbClr val="000000">
                      <a:alpha val="43137"/>
                    </a:srgbClr>
                  </a:outerShdw>
                </a:effectLst>
                <a:latin typeface="Algerian" panose="04020705040A02060702" pitchFamily="82" charset="0"/>
              </a:rPr>
              <a:t>Strap footing</a:t>
            </a:r>
          </a:p>
        </p:txBody>
      </p:sp>
      <p:sp>
        <p:nvSpPr>
          <p:cNvPr id="3" name="Content Placeholder 2">
            <a:extLst>
              <a:ext uri="{FF2B5EF4-FFF2-40B4-BE49-F238E27FC236}">
                <a16:creationId xmlns:a16="http://schemas.microsoft.com/office/drawing/2014/main" id="{9C330D37-F02B-D9C3-DE02-2C8AB69BDE08}"/>
              </a:ext>
            </a:extLst>
          </p:cNvPr>
          <p:cNvSpPr txBox="1">
            <a:spLocks/>
          </p:cNvSpPr>
          <p:nvPr/>
        </p:nvSpPr>
        <p:spPr>
          <a:xfrm>
            <a:off x="0" y="903191"/>
            <a:ext cx="5496791" cy="394936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lt2"/>
              </a:buClr>
              <a:buSzPts val="1400"/>
              <a:buFont typeface="Roboto"/>
              <a:buNone/>
              <a:defRPr sz="1600" b="0" i="0" u="none" strike="noStrike" cap="none">
                <a:solidFill>
                  <a:schemeClr val="lt2"/>
                </a:solidFill>
                <a:latin typeface="Roboto"/>
                <a:ea typeface="Roboto"/>
                <a:cs typeface="Roboto"/>
                <a:sym typeface="Roboto"/>
              </a:defRPr>
            </a:lvl1pPr>
            <a:lvl2pPr marL="914400" marR="0" lvl="1" indent="-317500" algn="ctr" rtl="0">
              <a:lnSpc>
                <a:spcPct val="100000"/>
              </a:lnSpc>
              <a:spcBef>
                <a:spcPts val="0"/>
              </a:spcBef>
              <a:spcAft>
                <a:spcPts val="0"/>
              </a:spcAft>
              <a:buClr>
                <a:schemeClr val="lt2"/>
              </a:buClr>
              <a:buSzPts val="1400"/>
              <a:buFont typeface="Roboto"/>
              <a:buNone/>
              <a:defRPr sz="1400" b="0" i="0" u="none" strike="noStrike" cap="none">
                <a:solidFill>
                  <a:schemeClr val="lt2"/>
                </a:solidFill>
                <a:latin typeface="Roboto"/>
                <a:ea typeface="Roboto"/>
                <a:cs typeface="Roboto"/>
                <a:sym typeface="Roboto"/>
              </a:defRPr>
            </a:lvl2pPr>
            <a:lvl3pPr marL="1371600" marR="0" lvl="2" indent="-317500" algn="ctr" rtl="0">
              <a:lnSpc>
                <a:spcPct val="100000"/>
              </a:lnSpc>
              <a:spcBef>
                <a:spcPts val="0"/>
              </a:spcBef>
              <a:spcAft>
                <a:spcPts val="0"/>
              </a:spcAft>
              <a:buClr>
                <a:schemeClr val="lt2"/>
              </a:buClr>
              <a:buSzPts val="1400"/>
              <a:buFont typeface="Roboto"/>
              <a:buNone/>
              <a:defRPr sz="1400" b="0" i="0" u="none" strike="noStrike" cap="none">
                <a:solidFill>
                  <a:schemeClr val="lt2"/>
                </a:solidFill>
                <a:latin typeface="Roboto"/>
                <a:ea typeface="Roboto"/>
                <a:cs typeface="Roboto"/>
                <a:sym typeface="Roboto"/>
              </a:defRPr>
            </a:lvl3pPr>
            <a:lvl4pPr marL="1828800" marR="0" lvl="3" indent="-317500" algn="ctr" rtl="0">
              <a:lnSpc>
                <a:spcPct val="100000"/>
              </a:lnSpc>
              <a:spcBef>
                <a:spcPts val="0"/>
              </a:spcBef>
              <a:spcAft>
                <a:spcPts val="0"/>
              </a:spcAft>
              <a:buClr>
                <a:schemeClr val="lt2"/>
              </a:buClr>
              <a:buSzPts val="1400"/>
              <a:buFont typeface="Roboto"/>
              <a:buNone/>
              <a:defRPr sz="1400" b="0" i="0" u="none" strike="noStrike" cap="none">
                <a:solidFill>
                  <a:schemeClr val="lt2"/>
                </a:solidFill>
                <a:latin typeface="Roboto"/>
                <a:ea typeface="Roboto"/>
                <a:cs typeface="Roboto"/>
                <a:sym typeface="Roboto"/>
              </a:defRPr>
            </a:lvl4pPr>
            <a:lvl5pPr marL="2286000" marR="0" lvl="4" indent="-317500" algn="ctr" rtl="0">
              <a:lnSpc>
                <a:spcPct val="100000"/>
              </a:lnSpc>
              <a:spcBef>
                <a:spcPts val="0"/>
              </a:spcBef>
              <a:spcAft>
                <a:spcPts val="0"/>
              </a:spcAft>
              <a:buClr>
                <a:schemeClr val="lt2"/>
              </a:buClr>
              <a:buSzPts val="1400"/>
              <a:buFont typeface="Roboto"/>
              <a:buNone/>
              <a:defRPr sz="1400" b="0" i="0" u="none" strike="noStrike" cap="none">
                <a:solidFill>
                  <a:schemeClr val="lt2"/>
                </a:solidFill>
                <a:latin typeface="Roboto"/>
                <a:ea typeface="Roboto"/>
                <a:cs typeface="Roboto"/>
                <a:sym typeface="Roboto"/>
              </a:defRPr>
            </a:lvl5pPr>
            <a:lvl6pPr marL="2743200" marR="0" lvl="5" indent="-317500" algn="ctr" rtl="0">
              <a:lnSpc>
                <a:spcPct val="100000"/>
              </a:lnSpc>
              <a:spcBef>
                <a:spcPts val="0"/>
              </a:spcBef>
              <a:spcAft>
                <a:spcPts val="0"/>
              </a:spcAft>
              <a:buClr>
                <a:schemeClr val="lt2"/>
              </a:buClr>
              <a:buSzPts val="1400"/>
              <a:buFont typeface="Roboto"/>
              <a:buNone/>
              <a:defRPr sz="1400" b="0" i="0" u="none" strike="noStrike" cap="none">
                <a:solidFill>
                  <a:schemeClr val="lt2"/>
                </a:solidFill>
                <a:latin typeface="Roboto"/>
                <a:ea typeface="Roboto"/>
                <a:cs typeface="Roboto"/>
                <a:sym typeface="Roboto"/>
              </a:defRPr>
            </a:lvl6pPr>
            <a:lvl7pPr marL="3200400" marR="0" lvl="6" indent="-317500" algn="ctr" rtl="0">
              <a:lnSpc>
                <a:spcPct val="100000"/>
              </a:lnSpc>
              <a:spcBef>
                <a:spcPts val="0"/>
              </a:spcBef>
              <a:spcAft>
                <a:spcPts val="0"/>
              </a:spcAft>
              <a:buClr>
                <a:schemeClr val="lt2"/>
              </a:buClr>
              <a:buSzPts val="1400"/>
              <a:buFont typeface="Roboto"/>
              <a:buNone/>
              <a:defRPr sz="1400" b="0" i="0" u="none" strike="noStrike" cap="none">
                <a:solidFill>
                  <a:schemeClr val="lt2"/>
                </a:solidFill>
                <a:latin typeface="Roboto"/>
                <a:ea typeface="Roboto"/>
                <a:cs typeface="Roboto"/>
                <a:sym typeface="Roboto"/>
              </a:defRPr>
            </a:lvl7pPr>
            <a:lvl8pPr marL="3657600" marR="0" lvl="7" indent="-317500" algn="ctr" rtl="0">
              <a:lnSpc>
                <a:spcPct val="100000"/>
              </a:lnSpc>
              <a:spcBef>
                <a:spcPts val="0"/>
              </a:spcBef>
              <a:spcAft>
                <a:spcPts val="0"/>
              </a:spcAft>
              <a:buClr>
                <a:schemeClr val="lt2"/>
              </a:buClr>
              <a:buSzPts val="1400"/>
              <a:buFont typeface="Roboto"/>
              <a:buNone/>
              <a:defRPr sz="1400" b="0" i="0" u="none" strike="noStrike" cap="none">
                <a:solidFill>
                  <a:schemeClr val="lt2"/>
                </a:solidFill>
                <a:latin typeface="Roboto"/>
                <a:ea typeface="Roboto"/>
                <a:cs typeface="Roboto"/>
                <a:sym typeface="Roboto"/>
              </a:defRPr>
            </a:lvl8pPr>
            <a:lvl9pPr marL="4114800" marR="0" lvl="8" indent="-317500" algn="ctr" rtl="0">
              <a:lnSpc>
                <a:spcPct val="100000"/>
              </a:lnSpc>
              <a:spcBef>
                <a:spcPts val="0"/>
              </a:spcBef>
              <a:spcAft>
                <a:spcPts val="0"/>
              </a:spcAft>
              <a:buClr>
                <a:schemeClr val="lt2"/>
              </a:buClr>
              <a:buSzPts val="1400"/>
              <a:buFont typeface="Roboto"/>
              <a:buNone/>
              <a:defRPr sz="1400" b="0" i="0" u="none" strike="noStrike" cap="none">
                <a:solidFill>
                  <a:schemeClr val="lt2"/>
                </a:solidFill>
                <a:latin typeface="Roboto"/>
                <a:ea typeface="Roboto"/>
                <a:cs typeface="Roboto"/>
                <a:sym typeface="Roboto"/>
              </a:defRPr>
            </a:lvl9pPr>
          </a:lstStyle>
          <a:p>
            <a:pPr algn="l"/>
            <a:r>
              <a:rPr lang="en-US" sz="2800" b="1" dirty="0">
                <a:solidFill>
                  <a:schemeClr val="accent1">
                    <a:lumMod val="50000"/>
                  </a:schemeClr>
                </a:solidFill>
                <a:latin typeface="Arial" panose="020B0604020202020204" pitchFamily="34" charset="0"/>
                <a:cs typeface="Arial" panose="020B0604020202020204" pitchFamily="34" charset="0"/>
              </a:rPr>
              <a:t>It consists of two single column footing connected with a structural strap. The strap connects the footing such that they behave as one unit.</a:t>
            </a:r>
          </a:p>
          <a:p>
            <a:pPr algn="l"/>
            <a:r>
              <a:rPr lang="en-US" sz="2800" b="1" dirty="0">
                <a:solidFill>
                  <a:schemeClr val="accent1">
                    <a:lumMod val="50000"/>
                  </a:schemeClr>
                </a:solidFill>
                <a:latin typeface="Arial" panose="020B0604020202020204" pitchFamily="34" charset="0"/>
                <a:cs typeface="Arial" panose="020B0604020202020204" pitchFamily="34" charset="0"/>
              </a:rPr>
              <a:t>A strap footing is more economical than combined footing.</a:t>
            </a:r>
          </a:p>
        </p:txBody>
      </p:sp>
      <p:pic>
        <p:nvPicPr>
          <p:cNvPr id="4" name="Picture 3">
            <a:extLst>
              <a:ext uri="{FF2B5EF4-FFF2-40B4-BE49-F238E27FC236}">
                <a16:creationId xmlns:a16="http://schemas.microsoft.com/office/drawing/2014/main" id="{A1EA4ED6-6D26-77AC-E915-EC8793C32F4B}"/>
              </a:ext>
            </a:extLst>
          </p:cNvPr>
          <p:cNvPicPr>
            <a:picLocks noChangeAspect="1"/>
          </p:cNvPicPr>
          <p:nvPr/>
        </p:nvPicPr>
        <p:blipFill>
          <a:blip r:embed="rId3"/>
          <a:stretch>
            <a:fillRect/>
          </a:stretch>
        </p:blipFill>
        <p:spPr>
          <a:xfrm>
            <a:off x="5306373" y="1541654"/>
            <a:ext cx="3588246" cy="2672435"/>
          </a:xfrm>
          <a:prstGeom prst="rect">
            <a:avLst/>
          </a:prstGeom>
        </p:spPr>
      </p:pic>
    </p:spTree>
    <p:extLst>
      <p:ext uri="{BB962C8B-B14F-4D97-AF65-F5344CB8AC3E}">
        <p14:creationId xmlns:p14="http://schemas.microsoft.com/office/powerpoint/2010/main" val="27398756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2" presetClass="entr" presetSubtype="2"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2" name="Title 1">
            <a:extLst>
              <a:ext uri="{FF2B5EF4-FFF2-40B4-BE49-F238E27FC236}">
                <a16:creationId xmlns:a16="http://schemas.microsoft.com/office/drawing/2014/main" id="{0A2E61BA-34CB-695C-9737-81A39B986B10}"/>
              </a:ext>
            </a:extLst>
          </p:cNvPr>
          <p:cNvSpPr>
            <a:spLocks noGrp="1"/>
          </p:cNvSpPr>
          <p:nvPr>
            <p:ph type="title"/>
          </p:nvPr>
        </p:nvSpPr>
        <p:spPr>
          <a:xfrm>
            <a:off x="1702519" y="0"/>
            <a:ext cx="5701797" cy="997430"/>
          </a:xfrm>
        </p:spPr>
        <p:txBody>
          <a:bodyPr/>
          <a:lstStyle/>
          <a:p>
            <a:r>
              <a:rPr lang="en-US" sz="3600" b="1" dirty="0">
                <a:effectLst>
                  <a:outerShdw blurRad="38100" dist="38100" dir="2700000" algn="tl">
                    <a:srgbClr val="000000">
                      <a:alpha val="43137"/>
                    </a:srgbClr>
                  </a:outerShdw>
                </a:effectLst>
                <a:latin typeface="Algerian" panose="04020705040A02060702" pitchFamily="82" charset="0"/>
              </a:rPr>
              <a:t>Mat or raft footing</a:t>
            </a:r>
          </a:p>
        </p:txBody>
      </p:sp>
      <p:sp>
        <p:nvSpPr>
          <p:cNvPr id="3" name="Content Placeholder 2">
            <a:extLst>
              <a:ext uri="{FF2B5EF4-FFF2-40B4-BE49-F238E27FC236}">
                <a16:creationId xmlns:a16="http://schemas.microsoft.com/office/drawing/2014/main" id="{478D0AE3-BA85-095B-9C8B-4FFD2C9A3EAD}"/>
              </a:ext>
            </a:extLst>
          </p:cNvPr>
          <p:cNvSpPr txBox="1">
            <a:spLocks/>
          </p:cNvSpPr>
          <p:nvPr/>
        </p:nvSpPr>
        <p:spPr>
          <a:xfrm>
            <a:off x="417101" y="1189855"/>
            <a:ext cx="8272631" cy="177802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lt2"/>
              </a:buClr>
              <a:buSzPts val="1400"/>
              <a:buFont typeface="Roboto"/>
              <a:buNone/>
              <a:defRPr sz="1600" b="0" i="0" u="none" strike="noStrike" cap="none">
                <a:solidFill>
                  <a:schemeClr val="lt2"/>
                </a:solidFill>
                <a:latin typeface="Roboto"/>
                <a:ea typeface="Roboto"/>
                <a:cs typeface="Roboto"/>
                <a:sym typeface="Roboto"/>
              </a:defRPr>
            </a:lvl1pPr>
            <a:lvl2pPr marL="914400" marR="0" lvl="1" indent="-317500" algn="ctr" rtl="0">
              <a:lnSpc>
                <a:spcPct val="100000"/>
              </a:lnSpc>
              <a:spcBef>
                <a:spcPts val="0"/>
              </a:spcBef>
              <a:spcAft>
                <a:spcPts val="0"/>
              </a:spcAft>
              <a:buClr>
                <a:schemeClr val="lt2"/>
              </a:buClr>
              <a:buSzPts val="1400"/>
              <a:buFont typeface="Roboto"/>
              <a:buNone/>
              <a:defRPr sz="1400" b="0" i="0" u="none" strike="noStrike" cap="none">
                <a:solidFill>
                  <a:schemeClr val="lt2"/>
                </a:solidFill>
                <a:latin typeface="Roboto"/>
                <a:ea typeface="Roboto"/>
                <a:cs typeface="Roboto"/>
                <a:sym typeface="Roboto"/>
              </a:defRPr>
            </a:lvl2pPr>
            <a:lvl3pPr marL="1371600" marR="0" lvl="2" indent="-317500" algn="ctr" rtl="0">
              <a:lnSpc>
                <a:spcPct val="100000"/>
              </a:lnSpc>
              <a:spcBef>
                <a:spcPts val="0"/>
              </a:spcBef>
              <a:spcAft>
                <a:spcPts val="0"/>
              </a:spcAft>
              <a:buClr>
                <a:schemeClr val="lt2"/>
              </a:buClr>
              <a:buSzPts val="1400"/>
              <a:buFont typeface="Roboto"/>
              <a:buNone/>
              <a:defRPr sz="1400" b="0" i="0" u="none" strike="noStrike" cap="none">
                <a:solidFill>
                  <a:schemeClr val="lt2"/>
                </a:solidFill>
                <a:latin typeface="Roboto"/>
                <a:ea typeface="Roboto"/>
                <a:cs typeface="Roboto"/>
                <a:sym typeface="Roboto"/>
              </a:defRPr>
            </a:lvl3pPr>
            <a:lvl4pPr marL="1828800" marR="0" lvl="3" indent="-317500" algn="ctr" rtl="0">
              <a:lnSpc>
                <a:spcPct val="100000"/>
              </a:lnSpc>
              <a:spcBef>
                <a:spcPts val="0"/>
              </a:spcBef>
              <a:spcAft>
                <a:spcPts val="0"/>
              </a:spcAft>
              <a:buClr>
                <a:schemeClr val="lt2"/>
              </a:buClr>
              <a:buSzPts val="1400"/>
              <a:buFont typeface="Roboto"/>
              <a:buNone/>
              <a:defRPr sz="1400" b="0" i="0" u="none" strike="noStrike" cap="none">
                <a:solidFill>
                  <a:schemeClr val="lt2"/>
                </a:solidFill>
                <a:latin typeface="Roboto"/>
                <a:ea typeface="Roboto"/>
                <a:cs typeface="Roboto"/>
                <a:sym typeface="Roboto"/>
              </a:defRPr>
            </a:lvl4pPr>
            <a:lvl5pPr marL="2286000" marR="0" lvl="4" indent="-317500" algn="ctr" rtl="0">
              <a:lnSpc>
                <a:spcPct val="100000"/>
              </a:lnSpc>
              <a:spcBef>
                <a:spcPts val="0"/>
              </a:spcBef>
              <a:spcAft>
                <a:spcPts val="0"/>
              </a:spcAft>
              <a:buClr>
                <a:schemeClr val="lt2"/>
              </a:buClr>
              <a:buSzPts val="1400"/>
              <a:buFont typeface="Roboto"/>
              <a:buNone/>
              <a:defRPr sz="1400" b="0" i="0" u="none" strike="noStrike" cap="none">
                <a:solidFill>
                  <a:schemeClr val="lt2"/>
                </a:solidFill>
                <a:latin typeface="Roboto"/>
                <a:ea typeface="Roboto"/>
                <a:cs typeface="Roboto"/>
                <a:sym typeface="Roboto"/>
              </a:defRPr>
            </a:lvl5pPr>
            <a:lvl6pPr marL="2743200" marR="0" lvl="5" indent="-317500" algn="ctr" rtl="0">
              <a:lnSpc>
                <a:spcPct val="100000"/>
              </a:lnSpc>
              <a:spcBef>
                <a:spcPts val="0"/>
              </a:spcBef>
              <a:spcAft>
                <a:spcPts val="0"/>
              </a:spcAft>
              <a:buClr>
                <a:schemeClr val="lt2"/>
              </a:buClr>
              <a:buSzPts val="1400"/>
              <a:buFont typeface="Roboto"/>
              <a:buNone/>
              <a:defRPr sz="1400" b="0" i="0" u="none" strike="noStrike" cap="none">
                <a:solidFill>
                  <a:schemeClr val="lt2"/>
                </a:solidFill>
                <a:latin typeface="Roboto"/>
                <a:ea typeface="Roboto"/>
                <a:cs typeface="Roboto"/>
                <a:sym typeface="Roboto"/>
              </a:defRPr>
            </a:lvl6pPr>
            <a:lvl7pPr marL="3200400" marR="0" lvl="6" indent="-317500" algn="ctr" rtl="0">
              <a:lnSpc>
                <a:spcPct val="100000"/>
              </a:lnSpc>
              <a:spcBef>
                <a:spcPts val="0"/>
              </a:spcBef>
              <a:spcAft>
                <a:spcPts val="0"/>
              </a:spcAft>
              <a:buClr>
                <a:schemeClr val="lt2"/>
              </a:buClr>
              <a:buSzPts val="1400"/>
              <a:buFont typeface="Roboto"/>
              <a:buNone/>
              <a:defRPr sz="1400" b="0" i="0" u="none" strike="noStrike" cap="none">
                <a:solidFill>
                  <a:schemeClr val="lt2"/>
                </a:solidFill>
                <a:latin typeface="Roboto"/>
                <a:ea typeface="Roboto"/>
                <a:cs typeface="Roboto"/>
                <a:sym typeface="Roboto"/>
              </a:defRPr>
            </a:lvl7pPr>
            <a:lvl8pPr marL="3657600" marR="0" lvl="7" indent="-317500" algn="ctr" rtl="0">
              <a:lnSpc>
                <a:spcPct val="100000"/>
              </a:lnSpc>
              <a:spcBef>
                <a:spcPts val="0"/>
              </a:spcBef>
              <a:spcAft>
                <a:spcPts val="0"/>
              </a:spcAft>
              <a:buClr>
                <a:schemeClr val="lt2"/>
              </a:buClr>
              <a:buSzPts val="1400"/>
              <a:buFont typeface="Roboto"/>
              <a:buNone/>
              <a:defRPr sz="1400" b="0" i="0" u="none" strike="noStrike" cap="none">
                <a:solidFill>
                  <a:schemeClr val="lt2"/>
                </a:solidFill>
                <a:latin typeface="Roboto"/>
                <a:ea typeface="Roboto"/>
                <a:cs typeface="Roboto"/>
                <a:sym typeface="Roboto"/>
              </a:defRPr>
            </a:lvl8pPr>
            <a:lvl9pPr marL="4114800" marR="0" lvl="8" indent="-317500" algn="ctr" rtl="0">
              <a:lnSpc>
                <a:spcPct val="100000"/>
              </a:lnSpc>
              <a:spcBef>
                <a:spcPts val="0"/>
              </a:spcBef>
              <a:spcAft>
                <a:spcPts val="0"/>
              </a:spcAft>
              <a:buClr>
                <a:schemeClr val="lt2"/>
              </a:buClr>
              <a:buSzPts val="1400"/>
              <a:buFont typeface="Roboto"/>
              <a:buNone/>
              <a:defRPr sz="1400" b="0" i="0" u="none" strike="noStrike" cap="none">
                <a:solidFill>
                  <a:schemeClr val="lt2"/>
                </a:solidFill>
                <a:latin typeface="Roboto"/>
                <a:ea typeface="Roboto"/>
                <a:cs typeface="Roboto"/>
                <a:sym typeface="Roboto"/>
              </a:defRPr>
            </a:lvl9pPr>
          </a:lstStyle>
          <a:p>
            <a:pPr algn="l"/>
            <a:r>
              <a:rPr lang="en-US" sz="2400" dirty="0">
                <a:solidFill>
                  <a:schemeClr val="accent1">
                    <a:lumMod val="50000"/>
                  </a:schemeClr>
                </a:solidFill>
                <a:latin typeface="Arial" panose="020B0604020202020204" pitchFamily="34" charset="0"/>
                <a:cs typeface="Arial" panose="020B0604020202020204" pitchFamily="34" charset="0"/>
              </a:rPr>
              <a:t>It is a large soil reinforced concrete slab that extends under the entire building and consequently distributes the load of the structure over the maximum available area. Such foundation minimizes differential settlement.</a:t>
            </a:r>
          </a:p>
          <a:p>
            <a:pPr algn="l"/>
            <a:endParaRPr lang="en-US" sz="2400" dirty="0">
              <a:solidFill>
                <a:schemeClr val="accent1">
                  <a:lumMod val="50000"/>
                </a:schemeClr>
              </a:solidFill>
              <a:latin typeface="Arial" panose="020B0604020202020204" pitchFamily="34" charset="0"/>
              <a:cs typeface="Arial" panose="020B0604020202020204" pitchFamily="34" charset="0"/>
            </a:endParaRPr>
          </a:p>
          <a:p>
            <a:pPr algn="l"/>
            <a:r>
              <a:rPr lang="en-US" sz="2400" dirty="0">
                <a:solidFill>
                  <a:schemeClr val="accent1">
                    <a:lumMod val="50000"/>
                  </a:schemeClr>
                </a:solidFill>
                <a:latin typeface="Arial" panose="020B0604020202020204" pitchFamily="34" charset="0"/>
                <a:cs typeface="Arial" panose="020B0604020202020204" pitchFamily="34" charset="0"/>
              </a:rPr>
              <a:t>A mat is required when the allowable soil pressure is low or where the columns and walls are so close that individual footings overlap or nearly touch each other.</a:t>
            </a:r>
          </a:p>
        </p:txBody>
      </p:sp>
    </p:spTree>
    <p:extLst>
      <p:ext uri="{BB962C8B-B14F-4D97-AF65-F5344CB8AC3E}">
        <p14:creationId xmlns:p14="http://schemas.microsoft.com/office/powerpoint/2010/main" val="16533441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p:cTn id="12"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4"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pic>
        <p:nvPicPr>
          <p:cNvPr id="2" name="Picture 1">
            <a:extLst>
              <a:ext uri="{FF2B5EF4-FFF2-40B4-BE49-F238E27FC236}">
                <a16:creationId xmlns:a16="http://schemas.microsoft.com/office/drawing/2014/main" id="{99B2C775-775B-EDA4-9142-51CBAC4C1549}"/>
              </a:ext>
            </a:extLst>
          </p:cNvPr>
          <p:cNvPicPr>
            <a:picLocks noChangeAspect="1"/>
          </p:cNvPicPr>
          <p:nvPr/>
        </p:nvPicPr>
        <p:blipFill>
          <a:blip r:embed="rId3"/>
          <a:stretch>
            <a:fillRect/>
          </a:stretch>
        </p:blipFill>
        <p:spPr>
          <a:xfrm>
            <a:off x="1211572" y="227660"/>
            <a:ext cx="6415599" cy="4335191"/>
          </a:xfrm>
          <a:prstGeom prst="rect">
            <a:avLst/>
          </a:prstGeom>
        </p:spPr>
      </p:pic>
    </p:spTree>
    <p:extLst>
      <p:ext uri="{BB962C8B-B14F-4D97-AF65-F5344CB8AC3E}">
        <p14:creationId xmlns:p14="http://schemas.microsoft.com/office/powerpoint/2010/main" val="37179634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2" name="Title 1">
            <a:extLst>
              <a:ext uri="{FF2B5EF4-FFF2-40B4-BE49-F238E27FC236}">
                <a16:creationId xmlns:a16="http://schemas.microsoft.com/office/drawing/2014/main" id="{624F262F-81F4-AABA-54F3-35F7557396BE}"/>
              </a:ext>
            </a:extLst>
          </p:cNvPr>
          <p:cNvSpPr>
            <a:spLocks noGrp="1"/>
          </p:cNvSpPr>
          <p:nvPr>
            <p:ph type="title"/>
          </p:nvPr>
        </p:nvSpPr>
        <p:spPr>
          <a:xfrm>
            <a:off x="881639" y="467591"/>
            <a:ext cx="6895896" cy="1206317"/>
          </a:xfrm>
        </p:spPr>
        <p:txBody>
          <a:bodyPr/>
          <a:lstStyle/>
          <a:p>
            <a:r>
              <a:rPr lang="en-US" sz="4000" b="1" dirty="0">
                <a:effectLst>
                  <a:outerShdw blurRad="38100" dist="38100" dir="2700000" algn="tl">
                    <a:srgbClr val="000000">
                      <a:alpha val="43137"/>
                    </a:srgbClr>
                  </a:outerShdw>
                </a:effectLst>
                <a:latin typeface="Algerian" panose="04020705040A02060702" pitchFamily="82" charset="0"/>
              </a:rPr>
              <a:t>Types of failure of a footing</a:t>
            </a:r>
          </a:p>
        </p:txBody>
      </p:sp>
      <p:sp>
        <p:nvSpPr>
          <p:cNvPr id="3" name="Content Placeholder 2">
            <a:extLst>
              <a:ext uri="{FF2B5EF4-FFF2-40B4-BE49-F238E27FC236}">
                <a16:creationId xmlns:a16="http://schemas.microsoft.com/office/drawing/2014/main" id="{41979A05-075B-504D-88DD-0333559D61A1}"/>
              </a:ext>
            </a:extLst>
          </p:cNvPr>
          <p:cNvSpPr txBox="1">
            <a:spLocks/>
          </p:cNvSpPr>
          <p:nvPr/>
        </p:nvSpPr>
        <p:spPr>
          <a:xfrm>
            <a:off x="881639" y="1911927"/>
            <a:ext cx="6895896" cy="2562565"/>
          </a:xfrm>
          <a:prstGeom prst="rect">
            <a:avLst/>
          </a:prstGeom>
          <a:noFill/>
          <a:ln>
            <a:noFill/>
          </a:ln>
        </p:spPr>
        <p:txBody>
          <a:bodyPr spcFirstLastPara="1" wrap="square" lIns="91425" tIns="91425" rIns="91425" bIns="91425" anchor="t" anchorCtr="0">
            <a:normAutofit fontScale="92500" lnSpcReduction="10000"/>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lt2"/>
              </a:buClr>
              <a:buSzPts val="1400"/>
              <a:buFont typeface="Roboto"/>
              <a:buNone/>
              <a:defRPr sz="1600" b="0" i="0" u="none" strike="noStrike" cap="none">
                <a:solidFill>
                  <a:schemeClr val="lt2"/>
                </a:solidFill>
                <a:latin typeface="Roboto"/>
                <a:ea typeface="Roboto"/>
                <a:cs typeface="Roboto"/>
                <a:sym typeface="Roboto"/>
              </a:defRPr>
            </a:lvl1pPr>
            <a:lvl2pPr marL="914400" marR="0" lvl="1" indent="-317500" algn="ctr" rtl="0">
              <a:lnSpc>
                <a:spcPct val="100000"/>
              </a:lnSpc>
              <a:spcBef>
                <a:spcPts val="0"/>
              </a:spcBef>
              <a:spcAft>
                <a:spcPts val="0"/>
              </a:spcAft>
              <a:buClr>
                <a:schemeClr val="lt2"/>
              </a:buClr>
              <a:buSzPts val="1400"/>
              <a:buFont typeface="Roboto"/>
              <a:buNone/>
              <a:defRPr sz="1400" b="0" i="0" u="none" strike="noStrike" cap="none">
                <a:solidFill>
                  <a:schemeClr val="lt2"/>
                </a:solidFill>
                <a:latin typeface="Roboto"/>
                <a:ea typeface="Roboto"/>
                <a:cs typeface="Roboto"/>
                <a:sym typeface="Roboto"/>
              </a:defRPr>
            </a:lvl2pPr>
            <a:lvl3pPr marL="1371600" marR="0" lvl="2" indent="-317500" algn="ctr" rtl="0">
              <a:lnSpc>
                <a:spcPct val="100000"/>
              </a:lnSpc>
              <a:spcBef>
                <a:spcPts val="0"/>
              </a:spcBef>
              <a:spcAft>
                <a:spcPts val="0"/>
              </a:spcAft>
              <a:buClr>
                <a:schemeClr val="lt2"/>
              </a:buClr>
              <a:buSzPts val="1400"/>
              <a:buFont typeface="Roboto"/>
              <a:buNone/>
              <a:defRPr sz="1400" b="0" i="0" u="none" strike="noStrike" cap="none">
                <a:solidFill>
                  <a:schemeClr val="lt2"/>
                </a:solidFill>
                <a:latin typeface="Roboto"/>
                <a:ea typeface="Roboto"/>
                <a:cs typeface="Roboto"/>
                <a:sym typeface="Roboto"/>
              </a:defRPr>
            </a:lvl3pPr>
            <a:lvl4pPr marL="1828800" marR="0" lvl="3" indent="-317500" algn="ctr" rtl="0">
              <a:lnSpc>
                <a:spcPct val="100000"/>
              </a:lnSpc>
              <a:spcBef>
                <a:spcPts val="0"/>
              </a:spcBef>
              <a:spcAft>
                <a:spcPts val="0"/>
              </a:spcAft>
              <a:buClr>
                <a:schemeClr val="lt2"/>
              </a:buClr>
              <a:buSzPts val="1400"/>
              <a:buFont typeface="Roboto"/>
              <a:buNone/>
              <a:defRPr sz="1400" b="0" i="0" u="none" strike="noStrike" cap="none">
                <a:solidFill>
                  <a:schemeClr val="lt2"/>
                </a:solidFill>
                <a:latin typeface="Roboto"/>
                <a:ea typeface="Roboto"/>
                <a:cs typeface="Roboto"/>
                <a:sym typeface="Roboto"/>
              </a:defRPr>
            </a:lvl4pPr>
            <a:lvl5pPr marL="2286000" marR="0" lvl="4" indent="-317500" algn="ctr" rtl="0">
              <a:lnSpc>
                <a:spcPct val="100000"/>
              </a:lnSpc>
              <a:spcBef>
                <a:spcPts val="0"/>
              </a:spcBef>
              <a:spcAft>
                <a:spcPts val="0"/>
              </a:spcAft>
              <a:buClr>
                <a:schemeClr val="lt2"/>
              </a:buClr>
              <a:buSzPts val="1400"/>
              <a:buFont typeface="Roboto"/>
              <a:buNone/>
              <a:defRPr sz="1400" b="0" i="0" u="none" strike="noStrike" cap="none">
                <a:solidFill>
                  <a:schemeClr val="lt2"/>
                </a:solidFill>
                <a:latin typeface="Roboto"/>
                <a:ea typeface="Roboto"/>
                <a:cs typeface="Roboto"/>
                <a:sym typeface="Roboto"/>
              </a:defRPr>
            </a:lvl5pPr>
            <a:lvl6pPr marL="2743200" marR="0" lvl="5" indent="-317500" algn="ctr" rtl="0">
              <a:lnSpc>
                <a:spcPct val="100000"/>
              </a:lnSpc>
              <a:spcBef>
                <a:spcPts val="0"/>
              </a:spcBef>
              <a:spcAft>
                <a:spcPts val="0"/>
              </a:spcAft>
              <a:buClr>
                <a:schemeClr val="lt2"/>
              </a:buClr>
              <a:buSzPts val="1400"/>
              <a:buFont typeface="Roboto"/>
              <a:buNone/>
              <a:defRPr sz="1400" b="0" i="0" u="none" strike="noStrike" cap="none">
                <a:solidFill>
                  <a:schemeClr val="lt2"/>
                </a:solidFill>
                <a:latin typeface="Roboto"/>
                <a:ea typeface="Roboto"/>
                <a:cs typeface="Roboto"/>
                <a:sym typeface="Roboto"/>
              </a:defRPr>
            </a:lvl6pPr>
            <a:lvl7pPr marL="3200400" marR="0" lvl="6" indent="-317500" algn="ctr" rtl="0">
              <a:lnSpc>
                <a:spcPct val="100000"/>
              </a:lnSpc>
              <a:spcBef>
                <a:spcPts val="0"/>
              </a:spcBef>
              <a:spcAft>
                <a:spcPts val="0"/>
              </a:spcAft>
              <a:buClr>
                <a:schemeClr val="lt2"/>
              </a:buClr>
              <a:buSzPts val="1400"/>
              <a:buFont typeface="Roboto"/>
              <a:buNone/>
              <a:defRPr sz="1400" b="0" i="0" u="none" strike="noStrike" cap="none">
                <a:solidFill>
                  <a:schemeClr val="lt2"/>
                </a:solidFill>
                <a:latin typeface="Roboto"/>
                <a:ea typeface="Roboto"/>
                <a:cs typeface="Roboto"/>
                <a:sym typeface="Roboto"/>
              </a:defRPr>
            </a:lvl7pPr>
            <a:lvl8pPr marL="3657600" marR="0" lvl="7" indent="-317500" algn="ctr" rtl="0">
              <a:lnSpc>
                <a:spcPct val="100000"/>
              </a:lnSpc>
              <a:spcBef>
                <a:spcPts val="0"/>
              </a:spcBef>
              <a:spcAft>
                <a:spcPts val="0"/>
              </a:spcAft>
              <a:buClr>
                <a:schemeClr val="lt2"/>
              </a:buClr>
              <a:buSzPts val="1400"/>
              <a:buFont typeface="Roboto"/>
              <a:buNone/>
              <a:defRPr sz="1400" b="0" i="0" u="none" strike="noStrike" cap="none">
                <a:solidFill>
                  <a:schemeClr val="lt2"/>
                </a:solidFill>
                <a:latin typeface="Roboto"/>
                <a:ea typeface="Roboto"/>
                <a:cs typeface="Roboto"/>
                <a:sym typeface="Roboto"/>
              </a:defRPr>
            </a:lvl8pPr>
            <a:lvl9pPr marL="4114800" marR="0" lvl="8" indent="-317500" algn="ctr" rtl="0">
              <a:lnSpc>
                <a:spcPct val="100000"/>
              </a:lnSpc>
              <a:spcBef>
                <a:spcPts val="0"/>
              </a:spcBef>
              <a:spcAft>
                <a:spcPts val="0"/>
              </a:spcAft>
              <a:buClr>
                <a:schemeClr val="lt2"/>
              </a:buClr>
              <a:buSzPts val="1400"/>
              <a:buFont typeface="Roboto"/>
              <a:buNone/>
              <a:defRPr sz="1400" b="0" i="0" u="none" strike="noStrike" cap="none">
                <a:solidFill>
                  <a:schemeClr val="lt2"/>
                </a:solidFill>
                <a:latin typeface="Roboto"/>
                <a:ea typeface="Roboto"/>
                <a:cs typeface="Roboto"/>
                <a:sym typeface="Roboto"/>
              </a:defRPr>
            </a:lvl9pPr>
          </a:lstStyle>
          <a:p>
            <a:pPr marL="0" indent="0"/>
            <a:r>
              <a:rPr lang="en-US" sz="3200" dirty="0">
                <a:solidFill>
                  <a:schemeClr val="tx2">
                    <a:lumMod val="50000"/>
                  </a:schemeClr>
                </a:solidFill>
                <a:latin typeface="Arial Black" panose="020B0A04020102020204" pitchFamily="34" charset="0"/>
              </a:rPr>
              <a:t>There are three types of failure of a footing-</a:t>
            </a:r>
          </a:p>
          <a:p>
            <a:pPr marL="0" indent="0"/>
            <a:endParaRPr lang="en-US" sz="3200" dirty="0">
              <a:solidFill>
                <a:schemeClr val="tx2">
                  <a:lumMod val="50000"/>
                </a:schemeClr>
              </a:solidFill>
              <a:latin typeface="Arial Black" panose="020B0A04020102020204" pitchFamily="34" charset="0"/>
            </a:endParaRPr>
          </a:p>
          <a:p>
            <a:pPr marL="596900" indent="-457200" algn="l">
              <a:buFont typeface="Arial" panose="020B0604020202020204" pitchFamily="34" charset="0"/>
              <a:buChar char="•"/>
            </a:pPr>
            <a:r>
              <a:rPr lang="en-US" sz="2800" dirty="0">
                <a:solidFill>
                  <a:schemeClr val="accent6">
                    <a:lumMod val="50000"/>
                  </a:schemeClr>
                </a:solidFill>
                <a:latin typeface="Arial" panose="020B0604020202020204" pitchFamily="34" charset="0"/>
                <a:cs typeface="Arial" panose="020B0604020202020204" pitchFamily="34" charset="0"/>
              </a:rPr>
              <a:t>General shear failure</a:t>
            </a:r>
          </a:p>
          <a:p>
            <a:pPr marL="596900" indent="-457200" algn="l">
              <a:buFont typeface="Arial" panose="020B0604020202020204" pitchFamily="34" charset="0"/>
              <a:buChar char="•"/>
            </a:pPr>
            <a:r>
              <a:rPr lang="en-US" sz="2800" dirty="0">
                <a:solidFill>
                  <a:schemeClr val="accent6">
                    <a:lumMod val="50000"/>
                  </a:schemeClr>
                </a:solidFill>
                <a:latin typeface="Arial" panose="020B0604020202020204" pitchFamily="34" charset="0"/>
                <a:cs typeface="Arial" panose="020B0604020202020204" pitchFamily="34" charset="0"/>
              </a:rPr>
              <a:t>Local shear failure</a:t>
            </a:r>
          </a:p>
          <a:p>
            <a:pPr marL="596900" indent="-457200" algn="l">
              <a:buFont typeface="Arial" panose="020B0604020202020204" pitchFamily="34" charset="0"/>
              <a:buChar char="•"/>
            </a:pPr>
            <a:r>
              <a:rPr lang="en-US" sz="2800" dirty="0">
                <a:solidFill>
                  <a:schemeClr val="accent6">
                    <a:lumMod val="50000"/>
                  </a:schemeClr>
                </a:solidFill>
                <a:latin typeface="Arial" panose="020B0604020202020204" pitchFamily="34" charset="0"/>
                <a:cs typeface="Arial" panose="020B0604020202020204" pitchFamily="34" charset="0"/>
              </a:rPr>
              <a:t>Punching shear failure</a:t>
            </a:r>
          </a:p>
          <a:p>
            <a:endParaRPr lang="en-US" sz="2800" dirty="0">
              <a:latin typeface="Arial" panose="020B0604020202020204" pitchFamily="34" charset="0"/>
              <a:cs typeface="Arial" panose="020B0604020202020204" pitchFamily="34" charset="0"/>
            </a:endParaRPr>
          </a:p>
        </p:txBody>
      </p:sp>
      <p:grpSp>
        <p:nvGrpSpPr>
          <p:cNvPr id="4" name="Google Shape;886;p48"/>
          <p:cNvGrpSpPr/>
          <p:nvPr/>
        </p:nvGrpSpPr>
        <p:grpSpPr>
          <a:xfrm>
            <a:off x="7301820" y="3710813"/>
            <a:ext cx="1681187" cy="1301414"/>
            <a:chOff x="2067325" y="1390325"/>
            <a:chExt cx="1681187" cy="1301414"/>
          </a:xfrm>
        </p:grpSpPr>
        <p:sp>
          <p:nvSpPr>
            <p:cNvPr id="5" name="Google Shape;887;p48"/>
            <p:cNvSpPr/>
            <p:nvPr/>
          </p:nvSpPr>
          <p:spPr>
            <a:xfrm>
              <a:off x="2648300" y="1415435"/>
              <a:ext cx="497017" cy="491049"/>
            </a:xfrm>
            <a:custGeom>
              <a:avLst/>
              <a:gdLst/>
              <a:ahLst/>
              <a:cxnLst/>
              <a:rect l="l" t="t" r="r" b="b"/>
              <a:pathLst>
                <a:path w="37077" h="18932" extrusionOk="0">
                  <a:moveTo>
                    <a:pt x="1" y="1"/>
                  </a:moveTo>
                  <a:lnTo>
                    <a:pt x="1" y="18932"/>
                  </a:lnTo>
                  <a:lnTo>
                    <a:pt x="37077" y="18932"/>
                  </a:lnTo>
                  <a:lnTo>
                    <a:pt x="370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888;p48"/>
            <p:cNvSpPr/>
            <p:nvPr/>
          </p:nvSpPr>
          <p:spPr>
            <a:xfrm>
              <a:off x="2839960" y="1585223"/>
              <a:ext cx="113669" cy="146024"/>
            </a:xfrm>
            <a:custGeom>
              <a:avLst/>
              <a:gdLst/>
              <a:ahLst/>
              <a:cxnLst/>
              <a:rect l="l" t="t" r="r" b="b"/>
              <a:pathLst>
                <a:path w="2930" h="3764" extrusionOk="0">
                  <a:moveTo>
                    <a:pt x="0" y="1"/>
                  </a:moveTo>
                  <a:lnTo>
                    <a:pt x="0" y="3763"/>
                  </a:lnTo>
                  <a:lnTo>
                    <a:pt x="2929" y="3763"/>
                  </a:lnTo>
                  <a:lnTo>
                    <a:pt x="292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889;p48"/>
            <p:cNvSpPr/>
            <p:nvPr/>
          </p:nvSpPr>
          <p:spPr>
            <a:xfrm>
              <a:off x="2241324" y="1905574"/>
              <a:ext cx="1310950" cy="734467"/>
            </a:xfrm>
            <a:custGeom>
              <a:avLst/>
              <a:gdLst/>
              <a:ahLst/>
              <a:cxnLst/>
              <a:rect l="l" t="t" r="r" b="b"/>
              <a:pathLst>
                <a:path w="37077" h="18932" extrusionOk="0">
                  <a:moveTo>
                    <a:pt x="1" y="1"/>
                  </a:moveTo>
                  <a:lnTo>
                    <a:pt x="1" y="18932"/>
                  </a:lnTo>
                  <a:lnTo>
                    <a:pt x="37077" y="18932"/>
                  </a:lnTo>
                  <a:lnTo>
                    <a:pt x="370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90;p48"/>
            <p:cNvSpPr/>
            <p:nvPr/>
          </p:nvSpPr>
          <p:spPr>
            <a:xfrm>
              <a:off x="2241339" y="1885711"/>
              <a:ext cx="1310922" cy="40696"/>
            </a:xfrm>
            <a:custGeom>
              <a:avLst/>
              <a:gdLst/>
              <a:ahLst/>
              <a:cxnLst/>
              <a:rect l="l" t="t" r="r" b="b"/>
              <a:pathLst>
                <a:path w="33791" h="1049" extrusionOk="0">
                  <a:moveTo>
                    <a:pt x="1" y="1"/>
                  </a:moveTo>
                  <a:lnTo>
                    <a:pt x="1" y="1048"/>
                  </a:lnTo>
                  <a:lnTo>
                    <a:pt x="33791" y="1048"/>
                  </a:lnTo>
                  <a:lnTo>
                    <a:pt x="3379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891;p48"/>
            <p:cNvSpPr/>
            <p:nvPr/>
          </p:nvSpPr>
          <p:spPr>
            <a:xfrm>
              <a:off x="2241338" y="2261716"/>
              <a:ext cx="1310922" cy="40230"/>
            </a:xfrm>
            <a:custGeom>
              <a:avLst/>
              <a:gdLst/>
              <a:ahLst/>
              <a:cxnLst/>
              <a:rect l="l" t="t" r="r" b="b"/>
              <a:pathLst>
                <a:path w="33791" h="1037" extrusionOk="0">
                  <a:moveTo>
                    <a:pt x="0" y="0"/>
                  </a:moveTo>
                  <a:lnTo>
                    <a:pt x="0" y="1036"/>
                  </a:lnTo>
                  <a:lnTo>
                    <a:pt x="33790" y="1036"/>
                  </a:lnTo>
                  <a:lnTo>
                    <a:pt x="3379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892;p48"/>
            <p:cNvSpPr/>
            <p:nvPr/>
          </p:nvSpPr>
          <p:spPr>
            <a:xfrm>
              <a:off x="2357284" y="2023823"/>
              <a:ext cx="113669" cy="146024"/>
            </a:xfrm>
            <a:custGeom>
              <a:avLst/>
              <a:gdLst/>
              <a:ahLst/>
              <a:cxnLst/>
              <a:rect l="l" t="t" r="r" b="b"/>
              <a:pathLst>
                <a:path w="2930" h="3764" extrusionOk="0">
                  <a:moveTo>
                    <a:pt x="0" y="1"/>
                  </a:moveTo>
                  <a:lnTo>
                    <a:pt x="0" y="3763"/>
                  </a:lnTo>
                  <a:lnTo>
                    <a:pt x="2929" y="3763"/>
                  </a:lnTo>
                  <a:lnTo>
                    <a:pt x="292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893;p48"/>
            <p:cNvSpPr/>
            <p:nvPr/>
          </p:nvSpPr>
          <p:spPr>
            <a:xfrm>
              <a:off x="2606700" y="2023823"/>
              <a:ext cx="114135" cy="146024"/>
            </a:xfrm>
            <a:custGeom>
              <a:avLst/>
              <a:gdLst/>
              <a:ahLst/>
              <a:cxnLst/>
              <a:rect l="l" t="t" r="r" b="b"/>
              <a:pathLst>
                <a:path w="2942" h="3764" extrusionOk="0">
                  <a:moveTo>
                    <a:pt x="1" y="1"/>
                  </a:moveTo>
                  <a:lnTo>
                    <a:pt x="1" y="3763"/>
                  </a:lnTo>
                  <a:lnTo>
                    <a:pt x="2942" y="3763"/>
                  </a:lnTo>
                  <a:lnTo>
                    <a:pt x="294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894;p48"/>
            <p:cNvSpPr/>
            <p:nvPr/>
          </p:nvSpPr>
          <p:spPr>
            <a:xfrm>
              <a:off x="2851073" y="2023823"/>
              <a:ext cx="113669" cy="146024"/>
            </a:xfrm>
            <a:custGeom>
              <a:avLst/>
              <a:gdLst/>
              <a:ahLst/>
              <a:cxnLst/>
              <a:rect l="l" t="t" r="r" b="b"/>
              <a:pathLst>
                <a:path w="2930" h="3764" extrusionOk="0">
                  <a:moveTo>
                    <a:pt x="0" y="1"/>
                  </a:moveTo>
                  <a:lnTo>
                    <a:pt x="0" y="3763"/>
                  </a:lnTo>
                  <a:lnTo>
                    <a:pt x="2929" y="3763"/>
                  </a:lnTo>
                  <a:lnTo>
                    <a:pt x="292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895;p48"/>
            <p:cNvSpPr/>
            <p:nvPr/>
          </p:nvSpPr>
          <p:spPr>
            <a:xfrm>
              <a:off x="3106968" y="2023823"/>
              <a:ext cx="113669" cy="146024"/>
            </a:xfrm>
            <a:custGeom>
              <a:avLst/>
              <a:gdLst/>
              <a:ahLst/>
              <a:cxnLst/>
              <a:rect l="l" t="t" r="r" b="b"/>
              <a:pathLst>
                <a:path w="2930" h="3764" extrusionOk="0">
                  <a:moveTo>
                    <a:pt x="0" y="1"/>
                  </a:moveTo>
                  <a:lnTo>
                    <a:pt x="0" y="3763"/>
                  </a:lnTo>
                  <a:lnTo>
                    <a:pt x="2929" y="3763"/>
                  </a:lnTo>
                  <a:lnTo>
                    <a:pt x="292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896;p48"/>
            <p:cNvSpPr/>
            <p:nvPr/>
          </p:nvSpPr>
          <p:spPr>
            <a:xfrm>
              <a:off x="3363328" y="2023823"/>
              <a:ext cx="113669" cy="146024"/>
            </a:xfrm>
            <a:custGeom>
              <a:avLst/>
              <a:gdLst/>
              <a:ahLst/>
              <a:cxnLst/>
              <a:rect l="l" t="t" r="r" b="b"/>
              <a:pathLst>
                <a:path w="2930" h="3764" extrusionOk="0">
                  <a:moveTo>
                    <a:pt x="0" y="1"/>
                  </a:moveTo>
                  <a:lnTo>
                    <a:pt x="0" y="3763"/>
                  </a:lnTo>
                  <a:lnTo>
                    <a:pt x="2929" y="3763"/>
                  </a:lnTo>
                  <a:lnTo>
                    <a:pt x="292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97;p48"/>
            <p:cNvSpPr/>
            <p:nvPr/>
          </p:nvSpPr>
          <p:spPr>
            <a:xfrm>
              <a:off x="2357284" y="2384582"/>
              <a:ext cx="113669" cy="146451"/>
            </a:xfrm>
            <a:custGeom>
              <a:avLst/>
              <a:gdLst/>
              <a:ahLst/>
              <a:cxnLst/>
              <a:rect l="l" t="t" r="r" b="b"/>
              <a:pathLst>
                <a:path w="2930" h="3775" extrusionOk="0">
                  <a:moveTo>
                    <a:pt x="0" y="0"/>
                  </a:moveTo>
                  <a:lnTo>
                    <a:pt x="0" y="3775"/>
                  </a:lnTo>
                  <a:lnTo>
                    <a:pt x="2929" y="3775"/>
                  </a:lnTo>
                  <a:lnTo>
                    <a:pt x="292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98;p48"/>
            <p:cNvSpPr/>
            <p:nvPr/>
          </p:nvSpPr>
          <p:spPr>
            <a:xfrm>
              <a:off x="2606700" y="2384582"/>
              <a:ext cx="114135" cy="146451"/>
            </a:xfrm>
            <a:custGeom>
              <a:avLst/>
              <a:gdLst/>
              <a:ahLst/>
              <a:cxnLst/>
              <a:rect l="l" t="t" r="r" b="b"/>
              <a:pathLst>
                <a:path w="2942" h="3775" extrusionOk="0">
                  <a:moveTo>
                    <a:pt x="1" y="0"/>
                  </a:moveTo>
                  <a:lnTo>
                    <a:pt x="1" y="3775"/>
                  </a:lnTo>
                  <a:lnTo>
                    <a:pt x="2942" y="3775"/>
                  </a:lnTo>
                  <a:lnTo>
                    <a:pt x="294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99;p48"/>
            <p:cNvSpPr/>
            <p:nvPr/>
          </p:nvSpPr>
          <p:spPr>
            <a:xfrm>
              <a:off x="2764210" y="2384582"/>
              <a:ext cx="288751" cy="255465"/>
            </a:xfrm>
            <a:custGeom>
              <a:avLst/>
              <a:gdLst/>
              <a:ahLst/>
              <a:cxnLst/>
              <a:rect l="l" t="t" r="r" b="b"/>
              <a:pathLst>
                <a:path w="7443" h="6585" extrusionOk="0">
                  <a:moveTo>
                    <a:pt x="1" y="0"/>
                  </a:moveTo>
                  <a:lnTo>
                    <a:pt x="1" y="6585"/>
                  </a:lnTo>
                  <a:lnTo>
                    <a:pt x="7442" y="6585"/>
                  </a:lnTo>
                  <a:lnTo>
                    <a:pt x="744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00;p48"/>
            <p:cNvSpPr/>
            <p:nvPr/>
          </p:nvSpPr>
          <p:spPr>
            <a:xfrm>
              <a:off x="3106968" y="2384582"/>
              <a:ext cx="113669" cy="146451"/>
            </a:xfrm>
            <a:custGeom>
              <a:avLst/>
              <a:gdLst/>
              <a:ahLst/>
              <a:cxnLst/>
              <a:rect l="l" t="t" r="r" b="b"/>
              <a:pathLst>
                <a:path w="2930" h="3775" extrusionOk="0">
                  <a:moveTo>
                    <a:pt x="0" y="0"/>
                  </a:moveTo>
                  <a:lnTo>
                    <a:pt x="0" y="3775"/>
                  </a:lnTo>
                  <a:lnTo>
                    <a:pt x="2929" y="3775"/>
                  </a:lnTo>
                  <a:lnTo>
                    <a:pt x="292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01;p48"/>
            <p:cNvSpPr/>
            <p:nvPr/>
          </p:nvSpPr>
          <p:spPr>
            <a:xfrm>
              <a:off x="3363328" y="2384582"/>
              <a:ext cx="113669" cy="146451"/>
            </a:xfrm>
            <a:custGeom>
              <a:avLst/>
              <a:gdLst/>
              <a:ahLst/>
              <a:cxnLst/>
              <a:rect l="l" t="t" r="r" b="b"/>
              <a:pathLst>
                <a:path w="2930" h="3775" extrusionOk="0">
                  <a:moveTo>
                    <a:pt x="0" y="0"/>
                  </a:moveTo>
                  <a:lnTo>
                    <a:pt x="0" y="3775"/>
                  </a:lnTo>
                  <a:lnTo>
                    <a:pt x="2929" y="3775"/>
                  </a:lnTo>
                  <a:lnTo>
                    <a:pt x="292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02;p48"/>
            <p:cNvSpPr/>
            <p:nvPr/>
          </p:nvSpPr>
          <p:spPr>
            <a:xfrm>
              <a:off x="2067325" y="2640039"/>
              <a:ext cx="1681187" cy="51700"/>
            </a:xfrm>
            <a:custGeom>
              <a:avLst/>
              <a:gdLst/>
              <a:ahLst/>
              <a:cxnLst/>
              <a:rect l="l" t="t" r="r" b="b"/>
              <a:pathLst>
                <a:path w="33791" h="1037" extrusionOk="0">
                  <a:moveTo>
                    <a:pt x="0" y="0"/>
                  </a:moveTo>
                  <a:lnTo>
                    <a:pt x="0" y="1036"/>
                  </a:lnTo>
                  <a:lnTo>
                    <a:pt x="33790" y="1036"/>
                  </a:lnTo>
                  <a:lnTo>
                    <a:pt x="3379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03;p48"/>
            <p:cNvSpPr/>
            <p:nvPr/>
          </p:nvSpPr>
          <p:spPr>
            <a:xfrm>
              <a:off x="2648288" y="1390325"/>
              <a:ext cx="497066" cy="40224"/>
            </a:xfrm>
            <a:custGeom>
              <a:avLst/>
              <a:gdLst/>
              <a:ahLst/>
              <a:cxnLst/>
              <a:rect l="l" t="t" r="r" b="b"/>
              <a:pathLst>
                <a:path w="33791" h="1049" extrusionOk="0">
                  <a:moveTo>
                    <a:pt x="1" y="1"/>
                  </a:moveTo>
                  <a:lnTo>
                    <a:pt x="1" y="1048"/>
                  </a:lnTo>
                  <a:lnTo>
                    <a:pt x="33791" y="1048"/>
                  </a:lnTo>
                  <a:lnTo>
                    <a:pt x="3379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6386999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 calcmode="lin" valueType="num">
                                      <p:cBhvr>
                                        <p:cTn id="20"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2" dur="500"/>
                                        <p:tgtEl>
                                          <p:spTgt spid="3">
                                            <p:txEl>
                                              <p:pRg st="3" end="3"/>
                                            </p:txEl>
                                          </p:spTgt>
                                        </p:tgtEl>
                                      </p:cBhvr>
                                    </p:animEffect>
                                  </p:childTnLst>
                                </p:cTn>
                              </p:par>
                            </p:childTnLst>
                          </p:cTn>
                        </p:par>
                        <p:par>
                          <p:cTn id="23" fill="hold">
                            <p:stCondLst>
                              <p:cond delay="1000"/>
                            </p:stCondLst>
                            <p:childTnLst>
                              <p:par>
                                <p:cTn id="24" presetID="53" presetClass="entr" presetSubtype="16" fill="hold" grpId="0" nodeType="after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 calcmode="lin" valueType="num">
                                      <p:cBhvr>
                                        <p:cTn id="26"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2" name="Title 1">
            <a:extLst>
              <a:ext uri="{FF2B5EF4-FFF2-40B4-BE49-F238E27FC236}">
                <a16:creationId xmlns:a16="http://schemas.microsoft.com/office/drawing/2014/main" id="{A8CFBA9E-0861-9D09-F362-547482A271B6}"/>
              </a:ext>
            </a:extLst>
          </p:cNvPr>
          <p:cNvSpPr>
            <a:spLocks noGrp="1"/>
          </p:cNvSpPr>
          <p:nvPr>
            <p:ph type="title"/>
          </p:nvPr>
        </p:nvSpPr>
        <p:spPr>
          <a:xfrm>
            <a:off x="381653" y="1576893"/>
            <a:ext cx="8389068" cy="1467521"/>
          </a:xfrm>
        </p:spPr>
        <p:txBody>
          <a:bodyPr>
            <a:normAutofit fontScale="90000"/>
          </a:bodyPr>
          <a:lstStyle/>
          <a:p>
            <a:r>
              <a:rPr lang="en-US" sz="4400" b="1" dirty="0">
                <a:effectLst>
                  <a:outerShdw blurRad="38100" dist="38100" dir="2700000" algn="tl">
                    <a:srgbClr val="000000">
                      <a:alpha val="43137"/>
                    </a:srgbClr>
                  </a:outerShdw>
                </a:effectLst>
                <a:latin typeface="Algerian" panose="04020705040A02060702" pitchFamily="82" charset="0"/>
              </a:rPr>
              <a:t>Footing design of a two storied residential building</a:t>
            </a:r>
          </a:p>
        </p:txBody>
      </p:sp>
    </p:spTree>
    <p:extLst>
      <p:ext uri="{BB962C8B-B14F-4D97-AF65-F5344CB8AC3E}">
        <p14:creationId xmlns:p14="http://schemas.microsoft.com/office/powerpoint/2010/main" val="2564248626"/>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2" name="Title 1">
            <a:extLst>
              <a:ext uri="{FF2B5EF4-FFF2-40B4-BE49-F238E27FC236}">
                <a16:creationId xmlns:a16="http://schemas.microsoft.com/office/drawing/2014/main" id="{4BEBDF3F-1953-F406-A5B8-661D10BAE45B}"/>
              </a:ext>
            </a:extLst>
          </p:cNvPr>
          <p:cNvSpPr>
            <a:spLocks noGrp="1"/>
          </p:cNvSpPr>
          <p:nvPr>
            <p:ph type="title"/>
          </p:nvPr>
        </p:nvSpPr>
        <p:spPr>
          <a:xfrm>
            <a:off x="996980" y="0"/>
            <a:ext cx="7265773" cy="913445"/>
          </a:xfrm>
        </p:spPr>
        <p:txBody>
          <a:bodyPr/>
          <a:lstStyle/>
          <a:p>
            <a:r>
              <a:rPr lang="en-US" sz="3600" b="1" dirty="0">
                <a:effectLst>
                  <a:outerShdw blurRad="38100" dist="38100" dir="2700000" algn="tl">
                    <a:srgbClr val="000000">
                      <a:alpha val="43137"/>
                    </a:srgbClr>
                  </a:outerShdw>
                </a:effectLst>
                <a:latin typeface="Algerian" panose="04020705040A02060702" pitchFamily="82" charset="0"/>
              </a:rPr>
              <a:t>Ground floor plan</a:t>
            </a:r>
          </a:p>
        </p:txBody>
      </p:sp>
      <p:pic>
        <p:nvPicPr>
          <p:cNvPr id="3" name="Content Placeholder 5">
            <a:extLst>
              <a:ext uri="{FF2B5EF4-FFF2-40B4-BE49-F238E27FC236}">
                <a16:creationId xmlns:a16="http://schemas.microsoft.com/office/drawing/2014/main" id="{9AE660D1-E79D-1478-9FBD-5FD753423A36}"/>
              </a:ext>
            </a:extLst>
          </p:cNvPr>
          <p:cNvPicPr>
            <a:picLocks noChangeAspect="1"/>
          </p:cNvPicPr>
          <p:nvPr/>
        </p:nvPicPr>
        <p:blipFill rotWithShape="1">
          <a:blip r:embed="rId3">
            <a:extLst>
              <a:ext uri="{28A0092B-C50C-407E-A947-70E740481C1C}">
                <a14:useLocalDpi xmlns:a14="http://schemas.microsoft.com/office/drawing/2010/main" val="0"/>
              </a:ext>
            </a:extLst>
          </a:blip>
          <a:srcRect t="20414" r="756" b="5216"/>
          <a:stretch/>
        </p:blipFill>
        <p:spPr>
          <a:xfrm>
            <a:off x="2221031" y="808545"/>
            <a:ext cx="4817670" cy="3975328"/>
          </a:xfrm>
          <a:prstGeom prst="rect">
            <a:avLst/>
          </a:prstGeom>
          <a:noFill/>
          <a:ln>
            <a:noFill/>
          </a:ln>
        </p:spPr>
      </p:pic>
    </p:spTree>
    <p:extLst>
      <p:ext uri="{BB962C8B-B14F-4D97-AF65-F5344CB8AC3E}">
        <p14:creationId xmlns:p14="http://schemas.microsoft.com/office/powerpoint/2010/main" val="2602217673"/>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E5F9FB61-4B78-8075-18C5-DBD4D0892DE7}"/>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rcRect t="29523" r="1666" b="1870"/>
          <a:stretch/>
        </p:blipFill>
        <p:spPr>
          <a:xfrm>
            <a:off x="1928818" y="997528"/>
            <a:ext cx="4939573" cy="3813464"/>
          </a:xfrm>
          <a:prstGeom prst="rect">
            <a:avLst/>
          </a:prstGeom>
          <a:noFill/>
          <a:ln>
            <a:noFill/>
          </a:ln>
        </p:spPr>
      </p:pic>
      <p:sp>
        <p:nvSpPr>
          <p:cNvPr id="2" name="Title 1">
            <a:extLst>
              <a:ext uri="{FF2B5EF4-FFF2-40B4-BE49-F238E27FC236}">
                <a16:creationId xmlns:a16="http://schemas.microsoft.com/office/drawing/2014/main" id="{D948527E-0027-09EE-000D-0BA4876E5A0D}"/>
              </a:ext>
            </a:extLst>
          </p:cNvPr>
          <p:cNvSpPr>
            <a:spLocks noGrp="1"/>
          </p:cNvSpPr>
          <p:nvPr>
            <p:ph type="title"/>
          </p:nvPr>
        </p:nvSpPr>
        <p:spPr>
          <a:xfrm>
            <a:off x="1928818" y="0"/>
            <a:ext cx="4742628" cy="871293"/>
          </a:xfrm>
        </p:spPr>
        <p:txBody>
          <a:bodyPr/>
          <a:lstStyle/>
          <a:p>
            <a:r>
              <a:rPr lang="en-US" sz="3600" b="1" dirty="0">
                <a:effectLst>
                  <a:outerShdw blurRad="38100" dist="38100" dir="2700000" algn="tl">
                    <a:srgbClr val="000000">
                      <a:alpha val="43137"/>
                    </a:srgbClr>
                  </a:outerShdw>
                </a:effectLst>
                <a:latin typeface="Algerian" panose="04020705040A02060702" pitchFamily="82" charset="0"/>
              </a:rPr>
              <a:t>First floor plan</a:t>
            </a:r>
          </a:p>
        </p:txBody>
      </p:sp>
    </p:spTree>
    <p:extLst>
      <p:ext uri="{BB962C8B-B14F-4D97-AF65-F5344CB8AC3E}">
        <p14:creationId xmlns:p14="http://schemas.microsoft.com/office/powerpoint/2010/main" val="389166599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grpSp>
        <p:nvGrpSpPr>
          <p:cNvPr id="611" name="Google Shape;611;p41"/>
          <p:cNvGrpSpPr/>
          <p:nvPr/>
        </p:nvGrpSpPr>
        <p:grpSpPr>
          <a:xfrm>
            <a:off x="8133185" y="4632026"/>
            <a:ext cx="451342" cy="378890"/>
            <a:chOff x="2526961" y="3828076"/>
            <a:chExt cx="1285143" cy="1078844"/>
          </a:xfrm>
        </p:grpSpPr>
        <p:sp>
          <p:nvSpPr>
            <p:cNvPr id="612" name="Google Shape;612;p41"/>
            <p:cNvSpPr/>
            <p:nvPr/>
          </p:nvSpPr>
          <p:spPr>
            <a:xfrm>
              <a:off x="3688797" y="3911233"/>
              <a:ext cx="51289" cy="995687"/>
            </a:xfrm>
            <a:custGeom>
              <a:avLst/>
              <a:gdLst/>
              <a:ahLst/>
              <a:cxnLst/>
              <a:rect l="l" t="t" r="r" b="b"/>
              <a:pathLst>
                <a:path w="441" h="8561" extrusionOk="0">
                  <a:moveTo>
                    <a:pt x="0" y="0"/>
                  </a:moveTo>
                  <a:lnTo>
                    <a:pt x="0" y="8561"/>
                  </a:lnTo>
                  <a:lnTo>
                    <a:pt x="441" y="8561"/>
                  </a:lnTo>
                  <a:lnTo>
                    <a:pt x="4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41"/>
            <p:cNvSpPr/>
            <p:nvPr/>
          </p:nvSpPr>
          <p:spPr>
            <a:xfrm>
              <a:off x="2644656" y="3911233"/>
              <a:ext cx="51406" cy="995687"/>
            </a:xfrm>
            <a:custGeom>
              <a:avLst/>
              <a:gdLst/>
              <a:ahLst/>
              <a:cxnLst/>
              <a:rect l="l" t="t" r="r" b="b"/>
              <a:pathLst>
                <a:path w="442" h="8561" extrusionOk="0">
                  <a:moveTo>
                    <a:pt x="1" y="0"/>
                  </a:moveTo>
                  <a:lnTo>
                    <a:pt x="1" y="8561"/>
                  </a:lnTo>
                  <a:lnTo>
                    <a:pt x="441" y="8561"/>
                  </a:lnTo>
                  <a:lnTo>
                    <a:pt x="4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41"/>
            <p:cNvSpPr/>
            <p:nvPr/>
          </p:nvSpPr>
          <p:spPr>
            <a:xfrm>
              <a:off x="2614186" y="3828076"/>
              <a:ext cx="110953" cy="110955"/>
            </a:xfrm>
            <a:custGeom>
              <a:avLst/>
              <a:gdLst/>
              <a:ahLst/>
              <a:cxnLst/>
              <a:rect l="l" t="t" r="r" b="b"/>
              <a:pathLst>
                <a:path w="954" h="954" extrusionOk="0">
                  <a:moveTo>
                    <a:pt x="477" y="1"/>
                  </a:moveTo>
                  <a:cubicBezTo>
                    <a:pt x="215" y="1"/>
                    <a:pt x="1" y="215"/>
                    <a:pt x="1" y="477"/>
                  </a:cubicBezTo>
                  <a:cubicBezTo>
                    <a:pt x="1" y="751"/>
                    <a:pt x="215" y="953"/>
                    <a:pt x="477" y="953"/>
                  </a:cubicBezTo>
                  <a:cubicBezTo>
                    <a:pt x="751" y="953"/>
                    <a:pt x="953" y="751"/>
                    <a:pt x="953" y="477"/>
                  </a:cubicBezTo>
                  <a:cubicBezTo>
                    <a:pt x="953" y="215"/>
                    <a:pt x="751" y="1"/>
                    <a:pt x="4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41"/>
            <p:cNvSpPr/>
            <p:nvPr/>
          </p:nvSpPr>
          <p:spPr>
            <a:xfrm>
              <a:off x="3659606" y="3828076"/>
              <a:ext cx="110953" cy="110955"/>
            </a:xfrm>
            <a:custGeom>
              <a:avLst/>
              <a:gdLst/>
              <a:ahLst/>
              <a:cxnLst/>
              <a:rect l="l" t="t" r="r" b="b"/>
              <a:pathLst>
                <a:path w="954" h="954" extrusionOk="0">
                  <a:moveTo>
                    <a:pt x="477" y="1"/>
                  </a:moveTo>
                  <a:cubicBezTo>
                    <a:pt x="203" y="1"/>
                    <a:pt x="1" y="215"/>
                    <a:pt x="1" y="477"/>
                  </a:cubicBezTo>
                  <a:cubicBezTo>
                    <a:pt x="1" y="751"/>
                    <a:pt x="215" y="953"/>
                    <a:pt x="477" y="953"/>
                  </a:cubicBezTo>
                  <a:cubicBezTo>
                    <a:pt x="751" y="953"/>
                    <a:pt x="953" y="751"/>
                    <a:pt x="953" y="477"/>
                  </a:cubicBezTo>
                  <a:cubicBezTo>
                    <a:pt x="953" y="215"/>
                    <a:pt x="751" y="1"/>
                    <a:pt x="4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41"/>
            <p:cNvSpPr/>
            <p:nvPr/>
          </p:nvSpPr>
          <p:spPr>
            <a:xfrm>
              <a:off x="2526961" y="4358418"/>
              <a:ext cx="1285143" cy="246683"/>
            </a:xfrm>
            <a:custGeom>
              <a:avLst/>
              <a:gdLst/>
              <a:ahLst/>
              <a:cxnLst/>
              <a:rect l="l" t="t" r="r" b="b"/>
              <a:pathLst>
                <a:path w="11050" h="2121" extrusionOk="0">
                  <a:moveTo>
                    <a:pt x="1" y="1"/>
                  </a:moveTo>
                  <a:lnTo>
                    <a:pt x="1" y="2120"/>
                  </a:lnTo>
                  <a:lnTo>
                    <a:pt x="11050" y="2120"/>
                  </a:lnTo>
                  <a:lnTo>
                    <a:pt x="1105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41"/>
            <p:cNvSpPr/>
            <p:nvPr/>
          </p:nvSpPr>
          <p:spPr>
            <a:xfrm>
              <a:off x="2526961" y="4041376"/>
              <a:ext cx="1285143" cy="246567"/>
            </a:xfrm>
            <a:custGeom>
              <a:avLst/>
              <a:gdLst/>
              <a:ahLst/>
              <a:cxnLst/>
              <a:rect l="l" t="t" r="r" b="b"/>
              <a:pathLst>
                <a:path w="11050" h="2120" extrusionOk="0">
                  <a:moveTo>
                    <a:pt x="1" y="0"/>
                  </a:moveTo>
                  <a:lnTo>
                    <a:pt x="1" y="2120"/>
                  </a:lnTo>
                  <a:lnTo>
                    <a:pt x="11050" y="2120"/>
                  </a:lnTo>
                  <a:lnTo>
                    <a:pt x="1105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41"/>
            <p:cNvSpPr/>
            <p:nvPr/>
          </p:nvSpPr>
          <p:spPr>
            <a:xfrm>
              <a:off x="3553075" y="4041376"/>
              <a:ext cx="259006" cy="247962"/>
            </a:xfrm>
            <a:custGeom>
              <a:avLst/>
              <a:gdLst/>
              <a:ahLst/>
              <a:cxnLst/>
              <a:rect l="l" t="t" r="r" b="b"/>
              <a:pathLst>
                <a:path w="2227" h="2132" extrusionOk="0">
                  <a:moveTo>
                    <a:pt x="1739" y="0"/>
                  </a:moveTo>
                  <a:lnTo>
                    <a:pt x="0" y="2132"/>
                  </a:lnTo>
                  <a:lnTo>
                    <a:pt x="1381" y="2132"/>
                  </a:lnTo>
                  <a:lnTo>
                    <a:pt x="2227" y="1096"/>
                  </a:lnTo>
                  <a:lnTo>
                    <a:pt x="22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41"/>
            <p:cNvSpPr/>
            <p:nvPr/>
          </p:nvSpPr>
          <p:spPr>
            <a:xfrm>
              <a:off x="3201384" y="4041376"/>
              <a:ext cx="362864" cy="247962"/>
            </a:xfrm>
            <a:custGeom>
              <a:avLst/>
              <a:gdLst/>
              <a:ahLst/>
              <a:cxnLst/>
              <a:rect l="l" t="t" r="r" b="b"/>
              <a:pathLst>
                <a:path w="3120" h="2132" extrusionOk="0">
                  <a:moveTo>
                    <a:pt x="1738" y="0"/>
                  </a:moveTo>
                  <a:lnTo>
                    <a:pt x="0" y="2132"/>
                  </a:lnTo>
                  <a:lnTo>
                    <a:pt x="1381" y="2132"/>
                  </a:lnTo>
                  <a:lnTo>
                    <a:pt x="311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41"/>
            <p:cNvSpPr/>
            <p:nvPr/>
          </p:nvSpPr>
          <p:spPr>
            <a:xfrm>
              <a:off x="2848181" y="4041376"/>
              <a:ext cx="365771" cy="247962"/>
            </a:xfrm>
            <a:custGeom>
              <a:avLst/>
              <a:gdLst/>
              <a:ahLst/>
              <a:cxnLst/>
              <a:rect l="l" t="t" r="r" b="b"/>
              <a:pathLst>
                <a:path w="3145" h="2132" extrusionOk="0">
                  <a:moveTo>
                    <a:pt x="1739" y="0"/>
                  </a:moveTo>
                  <a:lnTo>
                    <a:pt x="1" y="2132"/>
                  </a:lnTo>
                  <a:lnTo>
                    <a:pt x="1394" y="2132"/>
                  </a:lnTo>
                  <a:lnTo>
                    <a:pt x="31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41"/>
            <p:cNvSpPr/>
            <p:nvPr/>
          </p:nvSpPr>
          <p:spPr>
            <a:xfrm>
              <a:off x="2528356" y="4041376"/>
              <a:ext cx="333788" cy="247962"/>
            </a:xfrm>
            <a:custGeom>
              <a:avLst/>
              <a:gdLst/>
              <a:ahLst/>
              <a:cxnLst/>
              <a:rect l="l" t="t" r="r" b="b"/>
              <a:pathLst>
                <a:path w="2870" h="2132" extrusionOk="0">
                  <a:moveTo>
                    <a:pt x="1465" y="0"/>
                  </a:moveTo>
                  <a:lnTo>
                    <a:pt x="1" y="1798"/>
                  </a:lnTo>
                  <a:lnTo>
                    <a:pt x="1" y="2132"/>
                  </a:lnTo>
                  <a:lnTo>
                    <a:pt x="1132" y="2132"/>
                  </a:lnTo>
                  <a:lnTo>
                    <a:pt x="28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41"/>
            <p:cNvSpPr/>
            <p:nvPr/>
          </p:nvSpPr>
          <p:spPr>
            <a:xfrm>
              <a:off x="3658327" y="4416569"/>
              <a:ext cx="153752" cy="188530"/>
            </a:xfrm>
            <a:custGeom>
              <a:avLst/>
              <a:gdLst/>
              <a:ahLst/>
              <a:cxnLst/>
              <a:rect l="l" t="t" r="r" b="b"/>
              <a:pathLst>
                <a:path w="1322" h="1621" extrusionOk="0">
                  <a:moveTo>
                    <a:pt x="1322" y="1"/>
                  </a:moveTo>
                  <a:lnTo>
                    <a:pt x="0" y="1620"/>
                  </a:lnTo>
                  <a:lnTo>
                    <a:pt x="1322" y="1620"/>
                  </a:lnTo>
                  <a:lnTo>
                    <a:pt x="132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41"/>
            <p:cNvSpPr/>
            <p:nvPr/>
          </p:nvSpPr>
          <p:spPr>
            <a:xfrm>
              <a:off x="3306519" y="4358418"/>
              <a:ext cx="364376" cy="246683"/>
            </a:xfrm>
            <a:custGeom>
              <a:avLst/>
              <a:gdLst/>
              <a:ahLst/>
              <a:cxnLst/>
              <a:rect l="l" t="t" r="r" b="b"/>
              <a:pathLst>
                <a:path w="3133" h="2121" extrusionOk="0">
                  <a:moveTo>
                    <a:pt x="1739" y="1"/>
                  </a:moveTo>
                  <a:lnTo>
                    <a:pt x="1" y="2120"/>
                  </a:lnTo>
                  <a:lnTo>
                    <a:pt x="1382" y="2120"/>
                  </a:lnTo>
                  <a:lnTo>
                    <a:pt x="31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41"/>
            <p:cNvSpPr/>
            <p:nvPr/>
          </p:nvSpPr>
          <p:spPr>
            <a:xfrm>
              <a:off x="2954828" y="4358418"/>
              <a:ext cx="364376" cy="246683"/>
            </a:xfrm>
            <a:custGeom>
              <a:avLst/>
              <a:gdLst/>
              <a:ahLst/>
              <a:cxnLst/>
              <a:rect l="l" t="t" r="r" b="b"/>
              <a:pathLst>
                <a:path w="3133" h="2121" extrusionOk="0">
                  <a:moveTo>
                    <a:pt x="1751" y="1"/>
                  </a:moveTo>
                  <a:lnTo>
                    <a:pt x="1" y="2120"/>
                  </a:lnTo>
                  <a:lnTo>
                    <a:pt x="1394" y="2120"/>
                  </a:lnTo>
                  <a:lnTo>
                    <a:pt x="31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41"/>
            <p:cNvSpPr/>
            <p:nvPr/>
          </p:nvSpPr>
          <p:spPr>
            <a:xfrm>
              <a:off x="2601741" y="4358418"/>
              <a:ext cx="365655" cy="246683"/>
            </a:xfrm>
            <a:custGeom>
              <a:avLst/>
              <a:gdLst/>
              <a:ahLst/>
              <a:cxnLst/>
              <a:rect l="l" t="t" r="r" b="b"/>
              <a:pathLst>
                <a:path w="3144" h="2121" extrusionOk="0">
                  <a:moveTo>
                    <a:pt x="1751" y="1"/>
                  </a:moveTo>
                  <a:lnTo>
                    <a:pt x="1" y="2120"/>
                  </a:lnTo>
                  <a:lnTo>
                    <a:pt x="1406" y="2120"/>
                  </a:lnTo>
                  <a:lnTo>
                    <a:pt x="314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41"/>
            <p:cNvSpPr/>
            <p:nvPr/>
          </p:nvSpPr>
          <p:spPr>
            <a:xfrm>
              <a:off x="2528356" y="4358418"/>
              <a:ext cx="87343" cy="106768"/>
            </a:xfrm>
            <a:custGeom>
              <a:avLst/>
              <a:gdLst/>
              <a:ahLst/>
              <a:cxnLst/>
              <a:rect l="l" t="t" r="r" b="b"/>
              <a:pathLst>
                <a:path w="751" h="918" extrusionOk="0">
                  <a:moveTo>
                    <a:pt x="1" y="1"/>
                  </a:moveTo>
                  <a:lnTo>
                    <a:pt x="1" y="918"/>
                  </a:lnTo>
                  <a:lnTo>
                    <a:pt x="75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7" name="Google Shape;627;p41"/>
          <p:cNvGrpSpPr/>
          <p:nvPr/>
        </p:nvGrpSpPr>
        <p:grpSpPr>
          <a:xfrm>
            <a:off x="-227690" y="4632026"/>
            <a:ext cx="451342" cy="378890"/>
            <a:chOff x="2526961" y="3828076"/>
            <a:chExt cx="1285143" cy="1078844"/>
          </a:xfrm>
        </p:grpSpPr>
        <p:sp>
          <p:nvSpPr>
            <p:cNvPr id="628" name="Google Shape;628;p41"/>
            <p:cNvSpPr/>
            <p:nvPr/>
          </p:nvSpPr>
          <p:spPr>
            <a:xfrm>
              <a:off x="3688797" y="3911233"/>
              <a:ext cx="51289" cy="995687"/>
            </a:xfrm>
            <a:custGeom>
              <a:avLst/>
              <a:gdLst/>
              <a:ahLst/>
              <a:cxnLst/>
              <a:rect l="l" t="t" r="r" b="b"/>
              <a:pathLst>
                <a:path w="441" h="8561" extrusionOk="0">
                  <a:moveTo>
                    <a:pt x="0" y="0"/>
                  </a:moveTo>
                  <a:lnTo>
                    <a:pt x="0" y="8561"/>
                  </a:lnTo>
                  <a:lnTo>
                    <a:pt x="441" y="8561"/>
                  </a:lnTo>
                  <a:lnTo>
                    <a:pt x="4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41"/>
            <p:cNvSpPr/>
            <p:nvPr/>
          </p:nvSpPr>
          <p:spPr>
            <a:xfrm>
              <a:off x="2644656" y="3911233"/>
              <a:ext cx="51406" cy="995687"/>
            </a:xfrm>
            <a:custGeom>
              <a:avLst/>
              <a:gdLst/>
              <a:ahLst/>
              <a:cxnLst/>
              <a:rect l="l" t="t" r="r" b="b"/>
              <a:pathLst>
                <a:path w="442" h="8561" extrusionOk="0">
                  <a:moveTo>
                    <a:pt x="1" y="0"/>
                  </a:moveTo>
                  <a:lnTo>
                    <a:pt x="1" y="8561"/>
                  </a:lnTo>
                  <a:lnTo>
                    <a:pt x="441" y="8561"/>
                  </a:lnTo>
                  <a:lnTo>
                    <a:pt x="4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41"/>
            <p:cNvSpPr/>
            <p:nvPr/>
          </p:nvSpPr>
          <p:spPr>
            <a:xfrm>
              <a:off x="2614186" y="3828076"/>
              <a:ext cx="110953" cy="110955"/>
            </a:xfrm>
            <a:custGeom>
              <a:avLst/>
              <a:gdLst/>
              <a:ahLst/>
              <a:cxnLst/>
              <a:rect l="l" t="t" r="r" b="b"/>
              <a:pathLst>
                <a:path w="954" h="954" extrusionOk="0">
                  <a:moveTo>
                    <a:pt x="477" y="1"/>
                  </a:moveTo>
                  <a:cubicBezTo>
                    <a:pt x="215" y="1"/>
                    <a:pt x="1" y="215"/>
                    <a:pt x="1" y="477"/>
                  </a:cubicBezTo>
                  <a:cubicBezTo>
                    <a:pt x="1" y="751"/>
                    <a:pt x="215" y="953"/>
                    <a:pt x="477" y="953"/>
                  </a:cubicBezTo>
                  <a:cubicBezTo>
                    <a:pt x="751" y="953"/>
                    <a:pt x="953" y="751"/>
                    <a:pt x="953" y="477"/>
                  </a:cubicBezTo>
                  <a:cubicBezTo>
                    <a:pt x="953" y="215"/>
                    <a:pt x="751" y="1"/>
                    <a:pt x="4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41"/>
            <p:cNvSpPr/>
            <p:nvPr/>
          </p:nvSpPr>
          <p:spPr>
            <a:xfrm>
              <a:off x="3659606" y="3828076"/>
              <a:ext cx="110953" cy="110955"/>
            </a:xfrm>
            <a:custGeom>
              <a:avLst/>
              <a:gdLst/>
              <a:ahLst/>
              <a:cxnLst/>
              <a:rect l="l" t="t" r="r" b="b"/>
              <a:pathLst>
                <a:path w="954" h="954" extrusionOk="0">
                  <a:moveTo>
                    <a:pt x="477" y="1"/>
                  </a:moveTo>
                  <a:cubicBezTo>
                    <a:pt x="203" y="1"/>
                    <a:pt x="1" y="215"/>
                    <a:pt x="1" y="477"/>
                  </a:cubicBezTo>
                  <a:cubicBezTo>
                    <a:pt x="1" y="751"/>
                    <a:pt x="215" y="953"/>
                    <a:pt x="477" y="953"/>
                  </a:cubicBezTo>
                  <a:cubicBezTo>
                    <a:pt x="751" y="953"/>
                    <a:pt x="953" y="751"/>
                    <a:pt x="953" y="477"/>
                  </a:cubicBezTo>
                  <a:cubicBezTo>
                    <a:pt x="953" y="215"/>
                    <a:pt x="751" y="1"/>
                    <a:pt x="4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41"/>
            <p:cNvSpPr/>
            <p:nvPr/>
          </p:nvSpPr>
          <p:spPr>
            <a:xfrm>
              <a:off x="2526961" y="4358418"/>
              <a:ext cx="1285143" cy="246683"/>
            </a:xfrm>
            <a:custGeom>
              <a:avLst/>
              <a:gdLst/>
              <a:ahLst/>
              <a:cxnLst/>
              <a:rect l="l" t="t" r="r" b="b"/>
              <a:pathLst>
                <a:path w="11050" h="2121" extrusionOk="0">
                  <a:moveTo>
                    <a:pt x="1" y="1"/>
                  </a:moveTo>
                  <a:lnTo>
                    <a:pt x="1" y="2120"/>
                  </a:lnTo>
                  <a:lnTo>
                    <a:pt x="11050" y="2120"/>
                  </a:lnTo>
                  <a:lnTo>
                    <a:pt x="1105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41"/>
            <p:cNvSpPr/>
            <p:nvPr/>
          </p:nvSpPr>
          <p:spPr>
            <a:xfrm>
              <a:off x="2526961" y="4041376"/>
              <a:ext cx="1285143" cy="246567"/>
            </a:xfrm>
            <a:custGeom>
              <a:avLst/>
              <a:gdLst/>
              <a:ahLst/>
              <a:cxnLst/>
              <a:rect l="l" t="t" r="r" b="b"/>
              <a:pathLst>
                <a:path w="11050" h="2120" extrusionOk="0">
                  <a:moveTo>
                    <a:pt x="1" y="0"/>
                  </a:moveTo>
                  <a:lnTo>
                    <a:pt x="1" y="2120"/>
                  </a:lnTo>
                  <a:lnTo>
                    <a:pt x="11050" y="2120"/>
                  </a:lnTo>
                  <a:lnTo>
                    <a:pt x="1105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41"/>
            <p:cNvSpPr/>
            <p:nvPr/>
          </p:nvSpPr>
          <p:spPr>
            <a:xfrm>
              <a:off x="3553075" y="4041376"/>
              <a:ext cx="259006" cy="247962"/>
            </a:xfrm>
            <a:custGeom>
              <a:avLst/>
              <a:gdLst/>
              <a:ahLst/>
              <a:cxnLst/>
              <a:rect l="l" t="t" r="r" b="b"/>
              <a:pathLst>
                <a:path w="2227" h="2132" extrusionOk="0">
                  <a:moveTo>
                    <a:pt x="1739" y="0"/>
                  </a:moveTo>
                  <a:lnTo>
                    <a:pt x="0" y="2132"/>
                  </a:lnTo>
                  <a:lnTo>
                    <a:pt x="1381" y="2132"/>
                  </a:lnTo>
                  <a:lnTo>
                    <a:pt x="2227" y="1096"/>
                  </a:lnTo>
                  <a:lnTo>
                    <a:pt x="22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41"/>
            <p:cNvSpPr/>
            <p:nvPr/>
          </p:nvSpPr>
          <p:spPr>
            <a:xfrm>
              <a:off x="3201384" y="4041376"/>
              <a:ext cx="362864" cy="247962"/>
            </a:xfrm>
            <a:custGeom>
              <a:avLst/>
              <a:gdLst/>
              <a:ahLst/>
              <a:cxnLst/>
              <a:rect l="l" t="t" r="r" b="b"/>
              <a:pathLst>
                <a:path w="3120" h="2132" extrusionOk="0">
                  <a:moveTo>
                    <a:pt x="1738" y="0"/>
                  </a:moveTo>
                  <a:lnTo>
                    <a:pt x="0" y="2132"/>
                  </a:lnTo>
                  <a:lnTo>
                    <a:pt x="1381" y="2132"/>
                  </a:lnTo>
                  <a:lnTo>
                    <a:pt x="311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41"/>
            <p:cNvSpPr/>
            <p:nvPr/>
          </p:nvSpPr>
          <p:spPr>
            <a:xfrm>
              <a:off x="2848181" y="4041376"/>
              <a:ext cx="365771" cy="247962"/>
            </a:xfrm>
            <a:custGeom>
              <a:avLst/>
              <a:gdLst/>
              <a:ahLst/>
              <a:cxnLst/>
              <a:rect l="l" t="t" r="r" b="b"/>
              <a:pathLst>
                <a:path w="3145" h="2132" extrusionOk="0">
                  <a:moveTo>
                    <a:pt x="1739" y="0"/>
                  </a:moveTo>
                  <a:lnTo>
                    <a:pt x="1" y="2132"/>
                  </a:lnTo>
                  <a:lnTo>
                    <a:pt x="1394" y="2132"/>
                  </a:lnTo>
                  <a:lnTo>
                    <a:pt x="31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41"/>
            <p:cNvSpPr/>
            <p:nvPr/>
          </p:nvSpPr>
          <p:spPr>
            <a:xfrm>
              <a:off x="2528356" y="4041376"/>
              <a:ext cx="333788" cy="247962"/>
            </a:xfrm>
            <a:custGeom>
              <a:avLst/>
              <a:gdLst/>
              <a:ahLst/>
              <a:cxnLst/>
              <a:rect l="l" t="t" r="r" b="b"/>
              <a:pathLst>
                <a:path w="2870" h="2132" extrusionOk="0">
                  <a:moveTo>
                    <a:pt x="1465" y="0"/>
                  </a:moveTo>
                  <a:lnTo>
                    <a:pt x="1" y="1798"/>
                  </a:lnTo>
                  <a:lnTo>
                    <a:pt x="1" y="2132"/>
                  </a:lnTo>
                  <a:lnTo>
                    <a:pt x="1132" y="2132"/>
                  </a:lnTo>
                  <a:lnTo>
                    <a:pt x="28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41"/>
            <p:cNvSpPr/>
            <p:nvPr/>
          </p:nvSpPr>
          <p:spPr>
            <a:xfrm>
              <a:off x="3658327" y="4416569"/>
              <a:ext cx="153752" cy="188530"/>
            </a:xfrm>
            <a:custGeom>
              <a:avLst/>
              <a:gdLst/>
              <a:ahLst/>
              <a:cxnLst/>
              <a:rect l="l" t="t" r="r" b="b"/>
              <a:pathLst>
                <a:path w="1322" h="1621" extrusionOk="0">
                  <a:moveTo>
                    <a:pt x="1322" y="1"/>
                  </a:moveTo>
                  <a:lnTo>
                    <a:pt x="0" y="1620"/>
                  </a:lnTo>
                  <a:lnTo>
                    <a:pt x="1322" y="1620"/>
                  </a:lnTo>
                  <a:lnTo>
                    <a:pt x="132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41"/>
            <p:cNvSpPr/>
            <p:nvPr/>
          </p:nvSpPr>
          <p:spPr>
            <a:xfrm>
              <a:off x="3306519" y="4358418"/>
              <a:ext cx="364376" cy="246683"/>
            </a:xfrm>
            <a:custGeom>
              <a:avLst/>
              <a:gdLst/>
              <a:ahLst/>
              <a:cxnLst/>
              <a:rect l="l" t="t" r="r" b="b"/>
              <a:pathLst>
                <a:path w="3133" h="2121" extrusionOk="0">
                  <a:moveTo>
                    <a:pt x="1739" y="1"/>
                  </a:moveTo>
                  <a:lnTo>
                    <a:pt x="1" y="2120"/>
                  </a:lnTo>
                  <a:lnTo>
                    <a:pt x="1382" y="2120"/>
                  </a:lnTo>
                  <a:lnTo>
                    <a:pt x="31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41"/>
            <p:cNvSpPr/>
            <p:nvPr/>
          </p:nvSpPr>
          <p:spPr>
            <a:xfrm>
              <a:off x="2954828" y="4358418"/>
              <a:ext cx="364376" cy="246683"/>
            </a:xfrm>
            <a:custGeom>
              <a:avLst/>
              <a:gdLst/>
              <a:ahLst/>
              <a:cxnLst/>
              <a:rect l="l" t="t" r="r" b="b"/>
              <a:pathLst>
                <a:path w="3133" h="2121" extrusionOk="0">
                  <a:moveTo>
                    <a:pt x="1751" y="1"/>
                  </a:moveTo>
                  <a:lnTo>
                    <a:pt x="1" y="2120"/>
                  </a:lnTo>
                  <a:lnTo>
                    <a:pt x="1394" y="2120"/>
                  </a:lnTo>
                  <a:lnTo>
                    <a:pt x="31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41"/>
            <p:cNvSpPr/>
            <p:nvPr/>
          </p:nvSpPr>
          <p:spPr>
            <a:xfrm>
              <a:off x="2601741" y="4358418"/>
              <a:ext cx="365655" cy="246683"/>
            </a:xfrm>
            <a:custGeom>
              <a:avLst/>
              <a:gdLst/>
              <a:ahLst/>
              <a:cxnLst/>
              <a:rect l="l" t="t" r="r" b="b"/>
              <a:pathLst>
                <a:path w="3144" h="2121" extrusionOk="0">
                  <a:moveTo>
                    <a:pt x="1751" y="1"/>
                  </a:moveTo>
                  <a:lnTo>
                    <a:pt x="1" y="2120"/>
                  </a:lnTo>
                  <a:lnTo>
                    <a:pt x="1406" y="2120"/>
                  </a:lnTo>
                  <a:lnTo>
                    <a:pt x="314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41"/>
            <p:cNvSpPr/>
            <p:nvPr/>
          </p:nvSpPr>
          <p:spPr>
            <a:xfrm>
              <a:off x="2528356" y="4358418"/>
              <a:ext cx="87343" cy="106768"/>
            </a:xfrm>
            <a:custGeom>
              <a:avLst/>
              <a:gdLst/>
              <a:ahLst/>
              <a:cxnLst/>
              <a:rect l="l" t="t" r="r" b="b"/>
              <a:pathLst>
                <a:path w="751" h="918" extrusionOk="0">
                  <a:moveTo>
                    <a:pt x="1" y="1"/>
                  </a:moveTo>
                  <a:lnTo>
                    <a:pt x="1" y="918"/>
                  </a:lnTo>
                  <a:lnTo>
                    <a:pt x="75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Rectangle 2"/>
          <p:cNvSpPr/>
          <p:nvPr/>
        </p:nvSpPr>
        <p:spPr>
          <a:xfrm>
            <a:off x="345217" y="290329"/>
            <a:ext cx="6858001" cy="933589"/>
          </a:xfrm>
          <a:prstGeom prst="rect">
            <a:avLst/>
          </a:prstGeom>
        </p:spPr>
        <p:txBody>
          <a:bodyPr wrap="square">
            <a:spAutoFit/>
          </a:bodyPr>
          <a:lstStyle/>
          <a:p>
            <a:pPr defTabSz="342900">
              <a:spcBef>
                <a:spcPts val="750"/>
              </a:spcBef>
              <a:buClr>
                <a:srgbClr val="90C226"/>
              </a:buClr>
              <a:buSzPct val="80000"/>
              <a:defRPr/>
            </a:pPr>
            <a:r>
              <a:rPr lang="en-US" sz="2400" dirty="0">
                <a:solidFill>
                  <a:prstClr val="black">
                    <a:lumMod val="75000"/>
                    <a:lumOff val="25000"/>
                  </a:prstClr>
                </a:solidFill>
                <a:latin typeface="Trebuchet MS" panose="020B0603020202020204"/>
              </a:rPr>
              <a:t>Course code: CE 3218</a:t>
            </a:r>
          </a:p>
          <a:p>
            <a:pPr defTabSz="342900">
              <a:spcBef>
                <a:spcPts val="750"/>
              </a:spcBef>
              <a:buClr>
                <a:srgbClr val="90C226"/>
              </a:buClr>
              <a:buSzPct val="80000"/>
              <a:defRPr/>
            </a:pPr>
            <a:r>
              <a:rPr lang="en-US" sz="2400" dirty="0">
                <a:solidFill>
                  <a:prstClr val="black">
                    <a:lumMod val="75000"/>
                    <a:lumOff val="25000"/>
                  </a:prstClr>
                </a:solidFill>
                <a:latin typeface="Trebuchet MS" panose="020B0603020202020204"/>
              </a:rPr>
              <a:t>Course Title : Reinforced Concrete Sessional-II</a:t>
            </a:r>
          </a:p>
        </p:txBody>
      </p:sp>
      <p:sp>
        <p:nvSpPr>
          <p:cNvPr id="38" name="Content Placeholder 2">
            <a:extLst>
              <a:ext uri="{FF2B5EF4-FFF2-40B4-BE49-F238E27FC236}">
                <a16:creationId xmlns:a16="http://schemas.microsoft.com/office/drawing/2014/main" id="{2F070FC0-2D57-66EF-DB94-0A22C9F1E8B4}"/>
              </a:ext>
            </a:extLst>
          </p:cNvPr>
          <p:cNvSpPr txBox="1">
            <a:spLocks/>
          </p:cNvSpPr>
          <p:nvPr/>
        </p:nvSpPr>
        <p:spPr>
          <a:xfrm>
            <a:off x="209062" y="1602214"/>
            <a:ext cx="4510609" cy="25863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Roboto"/>
              <a:buAutoNum type="arabicPeriod"/>
              <a:defRPr sz="1200" b="0" i="0" u="none" strike="noStrike" cap="none">
                <a:solidFill>
                  <a:srgbClr val="434343"/>
                </a:solidFill>
                <a:latin typeface="Roboto"/>
                <a:ea typeface="Roboto"/>
                <a:cs typeface="Roboto"/>
                <a:sym typeface="Roboto"/>
              </a:defRPr>
            </a:lvl1pPr>
            <a:lvl2pPr marL="914400" marR="0" lvl="1" indent="-304800" algn="l" rtl="0">
              <a:lnSpc>
                <a:spcPct val="115000"/>
              </a:lnSpc>
              <a:spcBef>
                <a:spcPts val="1600"/>
              </a:spcBef>
              <a:spcAft>
                <a:spcPts val="0"/>
              </a:spcAft>
              <a:buClr>
                <a:srgbClr val="434343"/>
              </a:buClr>
              <a:buSzPts val="1200"/>
              <a:buFont typeface="Roboto Condensed Light"/>
              <a:buAutoNum type="alphaLcPeriod"/>
              <a:defRPr sz="1400" b="0" i="0" u="none" strike="noStrike" cap="none">
                <a:solidFill>
                  <a:srgbClr val="434343"/>
                </a:solidFill>
                <a:latin typeface="Roboto"/>
                <a:ea typeface="Roboto"/>
                <a:cs typeface="Roboto"/>
                <a:sym typeface="Roboto"/>
              </a:defRPr>
            </a:lvl2pPr>
            <a:lvl3pPr marL="1371600" marR="0" lvl="2" indent="-304800" algn="l" rtl="0">
              <a:lnSpc>
                <a:spcPct val="115000"/>
              </a:lnSpc>
              <a:spcBef>
                <a:spcPts val="1600"/>
              </a:spcBef>
              <a:spcAft>
                <a:spcPts val="0"/>
              </a:spcAft>
              <a:buClr>
                <a:srgbClr val="434343"/>
              </a:buClr>
              <a:buSzPts val="1200"/>
              <a:buFont typeface="Roboto Condensed Light"/>
              <a:buAutoNum type="romanLcPeriod"/>
              <a:defRPr sz="1400" b="0" i="0" u="none" strike="noStrike" cap="none">
                <a:solidFill>
                  <a:srgbClr val="434343"/>
                </a:solidFill>
                <a:latin typeface="Roboto"/>
                <a:ea typeface="Roboto"/>
                <a:cs typeface="Roboto"/>
                <a:sym typeface="Roboto"/>
              </a:defRPr>
            </a:lvl3pPr>
            <a:lvl4pPr marL="1828800" marR="0" lvl="3" indent="-304800" algn="l" rtl="0">
              <a:lnSpc>
                <a:spcPct val="115000"/>
              </a:lnSpc>
              <a:spcBef>
                <a:spcPts val="1600"/>
              </a:spcBef>
              <a:spcAft>
                <a:spcPts val="0"/>
              </a:spcAft>
              <a:buClr>
                <a:srgbClr val="434343"/>
              </a:buClr>
              <a:buSzPts val="1200"/>
              <a:buFont typeface="Roboto Condensed Light"/>
              <a:buAutoNum type="arabicPeriod"/>
              <a:defRPr sz="1400" b="0" i="0" u="none" strike="noStrike" cap="none">
                <a:solidFill>
                  <a:srgbClr val="434343"/>
                </a:solidFill>
                <a:latin typeface="Roboto"/>
                <a:ea typeface="Roboto"/>
                <a:cs typeface="Roboto"/>
                <a:sym typeface="Roboto"/>
              </a:defRPr>
            </a:lvl4pPr>
            <a:lvl5pPr marL="2286000" marR="0" lvl="4" indent="-304800" algn="l" rtl="0">
              <a:lnSpc>
                <a:spcPct val="115000"/>
              </a:lnSpc>
              <a:spcBef>
                <a:spcPts val="1600"/>
              </a:spcBef>
              <a:spcAft>
                <a:spcPts val="0"/>
              </a:spcAft>
              <a:buClr>
                <a:srgbClr val="434343"/>
              </a:buClr>
              <a:buSzPts val="1200"/>
              <a:buFont typeface="Roboto Condensed Light"/>
              <a:buAutoNum type="alphaLcPeriod"/>
              <a:defRPr sz="1400" b="0" i="0" u="none" strike="noStrike" cap="none">
                <a:solidFill>
                  <a:srgbClr val="434343"/>
                </a:solidFill>
                <a:latin typeface="Roboto"/>
                <a:ea typeface="Roboto"/>
                <a:cs typeface="Roboto"/>
                <a:sym typeface="Roboto"/>
              </a:defRPr>
            </a:lvl5pPr>
            <a:lvl6pPr marL="2743200" marR="0" lvl="5" indent="-304800" algn="l" rtl="0">
              <a:lnSpc>
                <a:spcPct val="115000"/>
              </a:lnSpc>
              <a:spcBef>
                <a:spcPts val="1600"/>
              </a:spcBef>
              <a:spcAft>
                <a:spcPts val="0"/>
              </a:spcAft>
              <a:buClr>
                <a:srgbClr val="434343"/>
              </a:buClr>
              <a:buSzPts val="1200"/>
              <a:buFont typeface="Roboto Condensed Light"/>
              <a:buAutoNum type="romanLcPeriod"/>
              <a:defRPr sz="1400" b="0" i="0" u="none" strike="noStrike" cap="none">
                <a:solidFill>
                  <a:srgbClr val="434343"/>
                </a:solidFill>
                <a:latin typeface="Roboto"/>
                <a:ea typeface="Roboto"/>
                <a:cs typeface="Roboto"/>
                <a:sym typeface="Roboto"/>
              </a:defRPr>
            </a:lvl6pPr>
            <a:lvl7pPr marL="3200400" marR="0" lvl="6" indent="-304800" algn="l" rtl="0">
              <a:lnSpc>
                <a:spcPct val="115000"/>
              </a:lnSpc>
              <a:spcBef>
                <a:spcPts val="1600"/>
              </a:spcBef>
              <a:spcAft>
                <a:spcPts val="0"/>
              </a:spcAft>
              <a:buClr>
                <a:srgbClr val="434343"/>
              </a:buClr>
              <a:buSzPts val="1200"/>
              <a:buFont typeface="Roboto Condensed Light"/>
              <a:buAutoNum type="arabicPeriod"/>
              <a:defRPr sz="1400" b="0" i="0" u="none" strike="noStrike" cap="none">
                <a:solidFill>
                  <a:srgbClr val="434343"/>
                </a:solidFill>
                <a:latin typeface="Roboto"/>
                <a:ea typeface="Roboto"/>
                <a:cs typeface="Roboto"/>
                <a:sym typeface="Roboto"/>
              </a:defRPr>
            </a:lvl7pPr>
            <a:lvl8pPr marL="3657600" marR="0" lvl="7" indent="-304800" algn="l" rtl="0">
              <a:lnSpc>
                <a:spcPct val="115000"/>
              </a:lnSpc>
              <a:spcBef>
                <a:spcPts val="1600"/>
              </a:spcBef>
              <a:spcAft>
                <a:spcPts val="0"/>
              </a:spcAft>
              <a:buClr>
                <a:srgbClr val="434343"/>
              </a:buClr>
              <a:buSzPts val="1200"/>
              <a:buFont typeface="Roboto Condensed Light"/>
              <a:buAutoNum type="alphaLcPeriod"/>
              <a:defRPr sz="1400" b="0" i="0" u="none" strike="noStrike" cap="none">
                <a:solidFill>
                  <a:srgbClr val="434343"/>
                </a:solidFill>
                <a:latin typeface="Roboto"/>
                <a:ea typeface="Roboto"/>
                <a:cs typeface="Roboto"/>
                <a:sym typeface="Roboto"/>
              </a:defRPr>
            </a:lvl8pPr>
            <a:lvl9pPr marL="4114800" marR="0" lvl="8" indent="-304800" algn="l" rtl="0">
              <a:lnSpc>
                <a:spcPct val="115000"/>
              </a:lnSpc>
              <a:spcBef>
                <a:spcPts val="1600"/>
              </a:spcBef>
              <a:spcAft>
                <a:spcPts val="1600"/>
              </a:spcAft>
              <a:buClr>
                <a:srgbClr val="434343"/>
              </a:buClr>
              <a:buSzPts val="1200"/>
              <a:buFont typeface="Roboto Condensed Light"/>
              <a:buAutoNum type="romanLcPeriod"/>
              <a:defRPr sz="1400" b="0" i="0" u="none" strike="noStrike" cap="none">
                <a:solidFill>
                  <a:srgbClr val="434343"/>
                </a:solidFill>
                <a:latin typeface="Roboto"/>
                <a:ea typeface="Roboto"/>
                <a:cs typeface="Roboto"/>
                <a:sym typeface="Roboto"/>
              </a:defRPr>
            </a:lvl9pPr>
          </a:lstStyle>
          <a:p>
            <a:pPr marL="152400" indent="0">
              <a:buNone/>
            </a:pPr>
            <a:r>
              <a:rPr lang="en-US" sz="2800" dirty="0">
                <a:solidFill>
                  <a:schemeClr val="accent3"/>
                </a:solidFill>
                <a:latin typeface="Londrina Solid"/>
                <a:ea typeface="Londrina Solid"/>
                <a:cs typeface="Londrina Solid"/>
                <a:sym typeface="Londrina Solid"/>
              </a:rPr>
              <a:t>Submitted By</a:t>
            </a:r>
          </a:p>
          <a:p>
            <a:pPr marL="152400" indent="0">
              <a:lnSpc>
                <a:spcPct val="150000"/>
              </a:lnSpc>
              <a:buNone/>
            </a:pPr>
            <a:r>
              <a:rPr lang="en-US" sz="2000" b="1" dirty="0">
                <a:solidFill>
                  <a:schemeClr val="accent6">
                    <a:lumMod val="50000"/>
                  </a:schemeClr>
                </a:solidFill>
                <a:effectLst>
                  <a:outerShdw blurRad="38100" dist="38100" dir="2700000" algn="tl">
                    <a:srgbClr val="000000">
                      <a:alpha val="43137"/>
                    </a:srgbClr>
                  </a:outerShdw>
                </a:effectLst>
                <a:latin typeface="Swis721 Cn BT" panose="020B0506020202030204" pitchFamily="34" charset="0"/>
                <a:cs typeface="Times New Roman" panose="02020603050405020304" pitchFamily="18" charset="0"/>
              </a:rPr>
              <a:t>1700074,1700075,1700076,1700077,</a:t>
            </a:r>
          </a:p>
          <a:p>
            <a:pPr marL="152400" indent="0">
              <a:lnSpc>
                <a:spcPct val="150000"/>
              </a:lnSpc>
              <a:buNone/>
            </a:pPr>
            <a:r>
              <a:rPr lang="en-US" sz="2000" b="1" dirty="0">
                <a:solidFill>
                  <a:schemeClr val="accent6">
                    <a:lumMod val="50000"/>
                  </a:schemeClr>
                </a:solidFill>
                <a:effectLst>
                  <a:outerShdw blurRad="38100" dist="38100" dir="2700000" algn="tl">
                    <a:srgbClr val="000000">
                      <a:alpha val="43137"/>
                    </a:srgbClr>
                  </a:outerShdw>
                </a:effectLst>
                <a:latin typeface="Swis721 Cn BT" panose="020B0506020202030204" pitchFamily="34" charset="0"/>
                <a:cs typeface="Times New Roman" panose="02020603050405020304" pitchFamily="18" charset="0"/>
              </a:rPr>
              <a:t>1700078,1700079,1700080,1700081,</a:t>
            </a:r>
          </a:p>
          <a:p>
            <a:pPr marL="152400" indent="0">
              <a:lnSpc>
                <a:spcPct val="150000"/>
              </a:lnSpc>
              <a:buNone/>
            </a:pPr>
            <a:r>
              <a:rPr lang="en-US" sz="2000" b="1" dirty="0">
                <a:solidFill>
                  <a:schemeClr val="accent6">
                    <a:lumMod val="50000"/>
                  </a:schemeClr>
                </a:solidFill>
                <a:effectLst>
                  <a:outerShdw blurRad="38100" dist="38100" dir="2700000" algn="tl">
                    <a:srgbClr val="000000">
                      <a:alpha val="43137"/>
                    </a:srgbClr>
                  </a:outerShdw>
                </a:effectLst>
                <a:latin typeface="Swis721 Cn BT" panose="020B0506020202030204" pitchFamily="34" charset="0"/>
                <a:cs typeface="Times New Roman" panose="02020603050405020304" pitchFamily="18" charset="0"/>
              </a:rPr>
              <a:t>1700082,1700083,1700084,1700085,</a:t>
            </a:r>
          </a:p>
          <a:p>
            <a:pPr marL="152400" indent="0">
              <a:lnSpc>
                <a:spcPct val="150000"/>
              </a:lnSpc>
              <a:buNone/>
            </a:pPr>
            <a:r>
              <a:rPr lang="en-US" sz="2000" b="1" dirty="0">
                <a:solidFill>
                  <a:schemeClr val="accent6">
                    <a:lumMod val="50000"/>
                  </a:schemeClr>
                </a:solidFill>
                <a:effectLst>
                  <a:outerShdw blurRad="38100" dist="38100" dir="2700000" algn="tl">
                    <a:srgbClr val="000000">
                      <a:alpha val="43137"/>
                    </a:srgbClr>
                  </a:outerShdw>
                </a:effectLst>
                <a:latin typeface="Swis721 Cn BT" panose="020B0506020202030204" pitchFamily="34" charset="0"/>
                <a:cs typeface="Times New Roman" panose="02020603050405020304" pitchFamily="18" charset="0"/>
              </a:rPr>
              <a:t>1700086</a:t>
            </a:r>
          </a:p>
        </p:txBody>
      </p:sp>
      <p:sp>
        <p:nvSpPr>
          <p:cNvPr id="39" name="Content Placeholder 3">
            <a:extLst>
              <a:ext uri="{FF2B5EF4-FFF2-40B4-BE49-F238E27FC236}">
                <a16:creationId xmlns:a16="http://schemas.microsoft.com/office/drawing/2014/main" id="{06F52AEE-3035-3EF9-1F76-79F8986ED9C0}"/>
              </a:ext>
            </a:extLst>
          </p:cNvPr>
          <p:cNvSpPr txBox="1">
            <a:spLocks/>
          </p:cNvSpPr>
          <p:nvPr/>
        </p:nvSpPr>
        <p:spPr>
          <a:xfrm>
            <a:off x="4841236" y="1672269"/>
            <a:ext cx="4583319" cy="2586317"/>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Font typeface="Arial" pitchFamily="34" charset="0"/>
              <a:buNone/>
            </a:pPr>
            <a:r>
              <a:rPr lang="en-US" sz="2800" dirty="0">
                <a:solidFill>
                  <a:schemeClr val="accent3"/>
                </a:solidFill>
                <a:latin typeface="Londrina Solid"/>
                <a:ea typeface="Londrina Solid"/>
                <a:cs typeface="Londrina Solid"/>
                <a:sym typeface="Londrina Solid"/>
              </a:rPr>
              <a:t>Submitted To</a:t>
            </a:r>
          </a:p>
          <a:p>
            <a:pPr>
              <a:lnSpc>
                <a:spcPct val="110000"/>
              </a:lnSpc>
              <a:buFont typeface="Arial" pitchFamily="34" charset="0"/>
              <a:buNone/>
            </a:pPr>
            <a:r>
              <a:rPr lang="en-US" sz="2400" b="1" dirty="0">
                <a:solidFill>
                  <a:schemeClr val="accent6">
                    <a:lumMod val="50000"/>
                  </a:schemeClr>
                </a:solidFill>
                <a:effectLst>
                  <a:outerShdw blurRad="38100" dist="38100" dir="2700000" algn="tl">
                    <a:srgbClr val="000000">
                      <a:alpha val="43137"/>
                    </a:srgbClr>
                  </a:outerShdw>
                </a:effectLst>
                <a:latin typeface="Swis721 Cn BT" panose="020B0506020202030204" pitchFamily="34" charset="0"/>
                <a:cs typeface="Times New Roman" panose="02020603050405020304" pitchFamily="18" charset="0"/>
              </a:rPr>
              <a:t>Dr. Abu </a:t>
            </a:r>
            <a:r>
              <a:rPr lang="en-US" sz="2400" b="1" dirty="0" err="1">
                <a:solidFill>
                  <a:schemeClr val="accent6">
                    <a:lumMod val="50000"/>
                  </a:schemeClr>
                </a:solidFill>
                <a:effectLst>
                  <a:outerShdw blurRad="38100" dist="38100" dir="2700000" algn="tl">
                    <a:srgbClr val="000000">
                      <a:alpha val="43137"/>
                    </a:srgbClr>
                  </a:outerShdw>
                </a:effectLst>
                <a:latin typeface="Swis721 Cn BT" panose="020B0506020202030204" pitchFamily="34" charset="0"/>
                <a:cs typeface="Times New Roman" panose="02020603050405020304" pitchFamily="18" charset="0"/>
              </a:rPr>
              <a:t>Sufian</a:t>
            </a:r>
            <a:r>
              <a:rPr lang="en-US" sz="2400" b="1" dirty="0">
                <a:solidFill>
                  <a:schemeClr val="accent6">
                    <a:lumMod val="50000"/>
                  </a:schemeClr>
                </a:solidFill>
                <a:effectLst>
                  <a:outerShdw blurRad="38100" dist="38100" dir="2700000" algn="tl">
                    <a:srgbClr val="000000">
                      <a:alpha val="43137"/>
                    </a:srgbClr>
                  </a:outerShdw>
                </a:effectLst>
                <a:latin typeface="Swis721 Cn BT" panose="020B0506020202030204" pitchFamily="34" charset="0"/>
                <a:cs typeface="Times New Roman" panose="02020603050405020304" pitchFamily="18" charset="0"/>
              </a:rPr>
              <a:t> Md. Zia Hasan</a:t>
            </a:r>
          </a:p>
          <a:p>
            <a:pPr>
              <a:lnSpc>
                <a:spcPct val="110000"/>
              </a:lnSpc>
              <a:buFont typeface="Arial" pitchFamily="34" charset="0"/>
              <a:buNone/>
            </a:pPr>
            <a:r>
              <a:rPr lang="en-US" sz="2400" b="1" dirty="0">
                <a:solidFill>
                  <a:schemeClr val="accent6">
                    <a:lumMod val="50000"/>
                  </a:schemeClr>
                </a:solidFill>
                <a:effectLst>
                  <a:outerShdw blurRad="38100" dist="38100" dir="2700000" algn="tl">
                    <a:srgbClr val="000000">
                      <a:alpha val="43137"/>
                    </a:srgbClr>
                  </a:outerShdw>
                </a:effectLst>
                <a:latin typeface="Swis721 Cn BT" panose="020B0506020202030204" pitchFamily="34" charset="0"/>
                <a:cs typeface="Times New Roman" panose="02020603050405020304" pitchFamily="18" charset="0"/>
              </a:rPr>
              <a:t>Professor, Civil Engineering</a:t>
            </a:r>
          </a:p>
          <a:p>
            <a:pPr>
              <a:lnSpc>
                <a:spcPct val="110000"/>
              </a:lnSpc>
              <a:buFont typeface="Arial" pitchFamily="34" charset="0"/>
              <a:buNone/>
            </a:pPr>
            <a:r>
              <a:rPr lang="en-US" sz="2400" b="1" dirty="0" err="1">
                <a:solidFill>
                  <a:schemeClr val="accent6">
                    <a:lumMod val="50000"/>
                  </a:schemeClr>
                </a:solidFill>
                <a:effectLst>
                  <a:outerShdw blurRad="38100" dist="38100" dir="2700000" algn="tl">
                    <a:srgbClr val="000000">
                      <a:alpha val="43137"/>
                    </a:srgbClr>
                  </a:outerShdw>
                </a:effectLst>
                <a:latin typeface="Swis721 Cn BT" panose="020B0506020202030204" pitchFamily="34" charset="0"/>
                <a:cs typeface="Times New Roman" panose="02020603050405020304" pitchFamily="18" charset="0"/>
              </a:rPr>
              <a:t>Rajshahi</a:t>
            </a:r>
            <a:r>
              <a:rPr lang="en-US" sz="2400" b="1" dirty="0">
                <a:solidFill>
                  <a:schemeClr val="accent6">
                    <a:lumMod val="50000"/>
                  </a:schemeClr>
                </a:solidFill>
                <a:effectLst>
                  <a:outerShdw blurRad="38100" dist="38100" dir="2700000" algn="tl">
                    <a:srgbClr val="000000">
                      <a:alpha val="43137"/>
                    </a:srgbClr>
                  </a:outerShdw>
                </a:effectLst>
                <a:latin typeface="Swis721 Cn BT" panose="020B0506020202030204" pitchFamily="34" charset="0"/>
                <a:cs typeface="Times New Roman" panose="02020603050405020304" pitchFamily="18" charset="0"/>
              </a:rPr>
              <a:t> University of Engineering &amp; Technology </a:t>
            </a:r>
          </a:p>
          <a:p>
            <a:endParaRPr lang="en-US" dirty="0"/>
          </a:p>
        </p:txBody>
      </p:sp>
      <p:sp>
        <p:nvSpPr>
          <p:cNvPr id="5" name="Rectangle 4"/>
          <p:cNvSpPr/>
          <p:nvPr/>
        </p:nvSpPr>
        <p:spPr>
          <a:xfrm>
            <a:off x="345217" y="4069921"/>
            <a:ext cx="1829347" cy="646331"/>
          </a:xfrm>
          <a:prstGeom prst="rect">
            <a:avLst/>
          </a:prstGeom>
        </p:spPr>
        <p:txBody>
          <a:bodyPr wrap="none">
            <a:spAutoFit/>
          </a:bodyPr>
          <a:lstStyle/>
          <a:p>
            <a:pPr lvl="0" algn="ctr"/>
            <a:r>
              <a:rPr lang="en-US" sz="3600" b="1" dirty="0">
                <a:solidFill>
                  <a:srgbClr val="C00000"/>
                </a:solidFill>
                <a:latin typeface="Londrina Solid"/>
                <a:ea typeface="Londrina Solid"/>
                <a:cs typeface="Londrina Solid"/>
                <a:sym typeface="Londrina Solid"/>
              </a:rPr>
              <a:t>Group: </a:t>
            </a:r>
            <a:r>
              <a:rPr lang="en-US" sz="3600" b="1" dirty="0">
                <a:solidFill>
                  <a:schemeClr val="tx2"/>
                </a:solidFill>
                <a:latin typeface="Londrina Solid"/>
                <a:ea typeface="Londrina Solid"/>
                <a:cs typeface="Londrina Solid"/>
                <a:sym typeface="Londrina Solid"/>
              </a:rPr>
              <a:t>02</a:t>
            </a: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2" name="Title 1">
            <a:extLst>
              <a:ext uri="{FF2B5EF4-FFF2-40B4-BE49-F238E27FC236}">
                <a16:creationId xmlns:a16="http://schemas.microsoft.com/office/drawing/2014/main" id="{0AD4AE0D-33ED-AC56-B048-6E03E94D16A0}"/>
              </a:ext>
            </a:extLst>
          </p:cNvPr>
          <p:cNvSpPr>
            <a:spLocks noGrp="1"/>
          </p:cNvSpPr>
          <p:nvPr>
            <p:ph type="title"/>
          </p:nvPr>
        </p:nvSpPr>
        <p:spPr>
          <a:xfrm>
            <a:off x="1273312" y="39757"/>
            <a:ext cx="5731810" cy="634689"/>
          </a:xfrm>
        </p:spPr>
        <p:txBody>
          <a:bodyPr/>
          <a:lstStyle/>
          <a:p>
            <a:r>
              <a:rPr lang="en-US" sz="3600" b="1" dirty="0">
                <a:effectLst>
                  <a:outerShdw blurRad="38100" dist="38100" dir="2700000" algn="tl">
                    <a:srgbClr val="000000">
                      <a:alpha val="43137"/>
                    </a:srgbClr>
                  </a:outerShdw>
                </a:effectLst>
                <a:latin typeface="Algerian" panose="04020705040A02060702" pitchFamily="82" charset="0"/>
              </a:rPr>
              <a:t>Column footing layout</a:t>
            </a:r>
          </a:p>
        </p:txBody>
      </p:sp>
      <p:pic>
        <p:nvPicPr>
          <p:cNvPr id="4" name="Content Placeholder 3">
            <a:extLst>
              <a:ext uri="{FF2B5EF4-FFF2-40B4-BE49-F238E27FC236}">
                <a16:creationId xmlns:a16="http://schemas.microsoft.com/office/drawing/2014/main" id="{CC90EEAA-ED8F-0BB2-B717-F4C0D02BF5FF}"/>
              </a:ext>
            </a:extLst>
          </p:cNvPr>
          <p:cNvPicPr>
            <a:picLocks noChangeAspect="1"/>
          </p:cNvPicPr>
          <p:nvPr/>
        </p:nvPicPr>
        <p:blipFill rotWithShape="1">
          <a:blip r:embed="rId3"/>
          <a:srcRect l="4616" r="8165" b="4965"/>
          <a:stretch/>
        </p:blipFill>
        <p:spPr>
          <a:xfrm>
            <a:off x="1875521" y="634689"/>
            <a:ext cx="4439980" cy="4239461"/>
          </a:xfrm>
          <a:prstGeom prst="rect">
            <a:avLst/>
          </a:prstGeom>
          <a:noFill/>
          <a:ln>
            <a:noFill/>
          </a:ln>
        </p:spPr>
      </p:pic>
    </p:spTree>
    <p:extLst>
      <p:ext uri="{BB962C8B-B14F-4D97-AF65-F5344CB8AC3E}">
        <p14:creationId xmlns:p14="http://schemas.microsoft.com/office/powerpoint/2010/main" val="2350332915"/>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2" name="Title 1">
            <a:extLst>
              <a:ext uri="{FF2B5EF4-FFF2-40B4-BE49-F238E27FC236}">
                <a16:creationId xmlns:a16="http://schemas.microsoft.com/office/drawing/2014/main" id="{95CD3FD9-61BA-A0DB-69A8-ECB9AB320228}"/>
              </a:ext>
            </a:extLst>
          </p:cNvPr>
          <p:cNvSpPr>
            <a:spLocks noGrp="1"/>
          </p:cNvSpPr>
          <p:nvPr>
            <p:ph type="title"/>
          </p:nvPr>
        </p:nvSpPr>
        <p:spPr>
          <a:xfrm>
            <a:off x="1183229" y="117088"/>
            <a:ext cx="7113280" cy="1752599"/>
          </a:xfrm>
        </p:spPr>
        <p:txBody>
          <a:bodyPr/>
          <a:lstStyle/>
          <a:p>
            <a:r>
              <a:rPr lang="en-US" b="1" dirty="0">
                <a:solidFill>
                  <a:schemeClr val="tx2">
                    <a:lumMod val="75000"/>
                  </a:schemeClr>
                </a:solidFill>
                <a:effectLst>
                  <a:outerShdw blurRad="38100" dist="38100" dir="2700000" algn="tl">
                    <a:srgbClr val="000000">
                      <a:alpha val="43137"/>
                    </a:srgbClr>
                  </a:outerShdw>
                </a:effectLst>
                <a:latin typeface="Algerian" panose="04020705040A02060702" pitchFamily="82" charset="0"/>
              </a:rPr>
              <a:t>The design steps</a:t>
            </a:r>
          </a:p>
        </p:txBody>
      </p:sp>
      <p:sp>
        <p:nvSpPr>
          <p:cNvPr id="3" name="Content Placeholder 2">
            <a:extLst>
              <a:ext uri="{FF2B5EF4-FFF2-40B4-BE49-F238E27FC236}">
                <a16:creationId xmlns:a16="http://schemas.microsoft.com/office/drawing/2014/main" id="{A9B70927-486B-E3C2-7E7F-0FD9FB5171F2}"/>
              </a:ext>
            </a:extLst>
          </p:cNvPr>
          <p:cNvSpPr txBox="1">
            <a:spLocks/>
          </p:cNvSpPr>
          <p:nvPr/>
        </p:nvSpPr>
        <p:spPr>
          <a:xfrm>
            <a:off x="1183228" y="1691268"/>
            <a:ext cx="7113280" cy="3124201"/>
          </a:xfrm>
          <a:prstGeom prst="rect">
            <a:avLst/>
          </a:prstGeom>
          <a:noFill/>
          <a:ln>
            <a:noFill/>
          </a:ln>
        </p:spPr>
        <p:txBody>
          <a:bodyPr spcFirstLastPara="1" wrap="square" lIns="91425" tIns="91425" rIns="91425" bIns="91425" anchor="t" anchorCtr="0">
            <a:normAutofit lnSpcReduction="10000"/>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lt2"/>
              </a:buClr>
              <a:buSzPts val="1400"/>
              <a:buFont typeface="Roboto"/>
              <a:buNone/>
              <a:defRPr sz="1600" b="0" i="0" u="none" strike="noStrike" cap="none">
                <a:solidFill>
                  <a:schemeClr val="lt2"/>
                </a:solidFill>
                <a:latin typeface="Roboto"/>
                <a:ea typeface="Roboto"/>
                <a:cs typeface="Roboto"/>
                <a:sym typeface="Roboto"/>
              </a:defRPr>
            </a:lvl1pPr>
            <a:lvl2pPr marL="914400" marR="0" lvl="1" indent="-317500" algn="ctr" rtl="0">
              <a:lnSpc>
                <a:spcPct val="100000"/>
              </a:lnSpc>
              <a:spcBef>
                <a:spcPts val="0"/>
              </a:spcBef>
              <a:spcAft>
                <a:spcPts val="0"/>
              </a:spcAft>
              <a:buClr>
                <a:schemeClr val="lt2"/>
              </a:buClr>
              <a:buSzPts val="1400"/>
              <a:buFont typeface="Roboto"/>
              <a:buNone/>
              <a:defRPr sz="1400" b="0" i="0" u="none" strike="noStrike" cap="none">
                <a:solidFill>
                  <a:schemeClr val="lt2"/>
                </a:solidFill>
                <a:latin typeface="Roboto"/>
                <a:ea typeface="Roboto"/>
                <a:cs typeface="Roboto"/>
                <a:sym typeface="Roboto"/>
              </a:defRPr>
            </a:lvl2pPr>
            <a:lvl3pPr marL="1371600" marR="0" lvl="2" indent="-317500" algn="ctr" rtl="0">
              <a:lnSpc>
                <a:spcPct val="100000"/>
              </a:lnSpc>
              <a:spcBef>
                <a:spcPts val="0"/>
              </a:spcBef>
              <a:spcAft>
                <a:spcPts val="0"/>
              </a:spcAft>
              <a:buClr>
                <a:schemeClr val="lt2"/>
              </a:buClr>
              <a:buSzPts val="1400"/>
              <a:buFont typeface="Roboto"/>
              <a:buNone/>
              <a:defRPr sz="1400" b="0" i="0" u="none" strike="noStrike" cap="none">
                <a:solidFill>
                  <a:schemeClr val="lt2"/>
                </a:solidFill>
                <a:latin typeface="Roboto"/>
                <a:ea typeface="Roboto"/>
                <a:cs typeface="Roboto"/>
                <a:sym typeface="Roboto"/>
              </a:defRPr>
            </a:lvl3pPr>
            <a:lvl4pPr marL="1828800" marR="0" lvl="3" indent="-317500" algn="ctr" rtl="0">
              <a:lnSpc>
                <a:spcPct val="100000"/>
              </a:lnSpc>
              <a:spcBef>
                <a:spcPts val="0"/>
              </a:spcBef>
              <a:spcAft>
                <a:spcPts val="0"/>
              </a:spcAft>
              <a:buClr>
                <a:schemeClr val="lt2"/>
              </a:buClr>
              <a:buSzPts val="1400"/>
              <a:buFont typeface="Roboto"/>
              <a:buNone/>
              <a:defRPr sz="1400" b="0" i="0" u="none" strike="noStrike" cap="none">
                <a:solidFill>
                  <a:schemeClr val="lt2"/>
                </a:solidFill>
                <a:latin typeface="Roboto"/>
                <a:ea typeface="Roboto"/>
                <a:cs typeface="Roboto"/>
                <a:sym typeface="Roboto"/>
              </a:defRPr>
            </a:lvl4pPr>
            <a:lvl5pPr marL="2286000" marR="0" lvl="4" indent="-317500" algn="ctr" rtl="0">
              <a:lnSpc>
                <a:spcPct val="100000"/>
              </a:lnSpc>
              <a:spcBef>
                <a:spcPts val="0"/>
              </a:spcBef>
              <a:spcAft>
                <a:spcPts val="0"/>
              </a:spcAft>
              <a:buClr>
                <a:schemeClr val="lt2"/>
              </a:buClr>
              <a:buSzPts val="1400"/>
              <a:buFont typeface="Roboto"/>
              <a:buNone/>
              <a:defRPr sz="1400" b="0" i="0" u="none" strike="noStrike" cap="none">
                <a:solidFill>
                  <a:schemeClr val="lt2"/>
                </a:solidFill>
                <a:latin typeface="Roboto"/>
                <a:ea typeface="Roboto"/>
                <a:cs typeface="Roboto"/>
                <a:sym typeface="Roboto"/>
              </a:defRPr>
            </a:lvl5pPr>
            <a:lvl6pPr marL="2743200" marR="0" lvl="5" indent="-317500" algn="ctr" rtl="0">
              <a:lnSpc>
                <a:spcPct val="100000"/>
              </a:lnSpc>
              <a:spcBef>
                <a:spcPts val="0"/>
              </a:spcBef>
              <a:spcAft>
                <a:spcPts val="0"/>
              </a:spcAft>
              <a:buClr>
                <a:schemeClr val="lt2"/>
              </a:buClr>
              <a:buSzPts val="1400"/>
              <a:buFont typeface="Roboto"/>
              <a:buNone/>
              <a:defRPr sz="1400" b="0" i="0" u="none" strike="noStrike" cap="none">
                <a:solidFill>
                  <a:schemeClr val="lt2"/>
                </a:solidFill>
                <a:latin typeface="Roboto"/>
                <a:ea typeface="Roboto"/>
                <a:cs typeface="Roboto"/>
                <a:sym typeface="Roboto"/>
              </a:defRPr>
            </a:lvl6pPr>
            <a:lvl7pPr marL="3200400" marR="0" lvl="6" indent="-317500" algn="ctr" rtl="0">
              <a:lnSpc>
                <a:spcPct val="100000"/>
              </a:lnSpc>
              <a:spcBef>
                <a:spcPts val="0"/>
              </a:spcBef>
              <a:spcAft>
                <a:spcPts val="0"/>
              </a:spcAft>
              <a:buClr>
                <a:schemeClr val="lt2"/>
              </a:buClr>
              <a:buSzPts val="1400"/>
              <a:buFont typeface="Roboto"/>
              <a:buNone/>
              <a:defRPr sz="1400" b="0" i="0" u="none" strike="noStrike" cap="none">
                <a:solidFill>
                  <a:schemeClr val="lt2"/>
                </a:solidFill>
                <a:latin typeface="Roboto"/>
                <a:ea typeface="Roboto"/>
                <a:cs typeface="Roboto"/>
                <a:sym typeface="Roboto"/>
              </a:defRPr>
            </a:lvl7pPr>
            <a:lvl8pPr marL="3657600" marR="0" lvl="7" indent="-317500" algn="ctr" rtl="0">
              <a:lnSpc>
                <a:spcPct val="100000"/>
              </a:lnSpc>
              <a:spcBef>
                <a:spcPts val="0"/>
              </a:spcBef>
              <a:spcAft>
                <a:spcPts val="0"/>
              </a:spcAft>
              <a:buClr>
                <a:schemeClr val="lt2"/>
              </a:buClr>
              <a:buSzPts val="1400"/>
              <a:buFont typeface="Roboto"/>
              <a:buNone/>
              <a:defRPr sz="1400" b="0" i="0" u="none" strike="noStrike" cap="none">
                <a:solidFill>
                  <a:schemeClr val="lt2"/>
                </a:solidFill>
                <a:latin typeface="Roboto"/>
                <a:ea typeface="Roboto"/>
                <a:cs typeface="Roboto"/>
                <a:sym typeface="Roboto"/>
              </a:defRPr>
            </a:lvl8pPr>
            <a:lvl9pPr marL="4114800" marR="0" lvl="8" indent="-317500" algn="ctr" rtl="0">
              <a:lnSpc>
                <a:spcPct val="100000"/>
              </a:lnSpc>
              <a:spcBef>
                <a:spcPts val="0"/>
              </a:spcBef>
              <a:spcAft>
                <a:spcPts val="0"/>
              </a:spcAft>
              <a:buClr>
                <a:schemeClr val="lt2"/>
              </a:buClr>
              <a:buSzPts val="1400"/>
              <a:buFont typeface="Roboto"/>
              <a:buNone/>
              <a:defRPr sz="1400" b="0" i="0" u="none" strike="noStrike" cap="none">
                <a:solidFill>
                  <a:schemeClr val="lt2"/>
                </a:solidFill>
                <a:latin typeface="Roboto"/>
                <a:ea typeface="Roboto"/>
                <a:cs typeface="Roboto"/>
                <a:sym typeface="Roboto"/>
              </a:defRPr>
            </a:lvl9pPr>
          </a:lstStyle>
          <a:p>
            <a:pPr marL="596900" indent="-457200" algn="l">
              <a:buFont typeface="Arial" panose="020B0604020202020204" pitchFamily="34" charset="0"/>
              <a:buChar char="•"/>
            </a:pPr>
            <a:r>
              <a:rPr lang="en-US" sz="2800" b="1" dirty="0">
                <a:solidFill>
                  <a:schemeClr val="accent6">
                    <a:lumMod val="75000"/>
                  </a:schemeClr>
                </a:solidFill>
                <a:latin typeface="Arial" panose="020B0604020202020204" pitchFamily="34" charset="0"/>
                <a:cs typeface="Arial" panose="020B0604020202020204" pitchFamily="34" charset="0"/>
              </a:rPr>
              <a:t>Calculation of ultimate bearing capacity</a:t>
            </a:r>
          </a:p>
          <a:p>
            <a:pPr marL="596900" indent="-457200" algn="l">
              <a:buFont typeface="Arial" panose="020B0604020202020204" pitchFamily="34" charset="0"/>
              <a:buChar char="•"/>
            </a:pPr>
            <a:r>
              <a:rPr lang="en-US" sz="2800" b="1" dirty="0">
                <a:solidFill>
                  <a:schemeClr val="accent6">
                    <a:lumMod val="75000"/>
                  </a:schemeClr>
                </a:solidFill>
                <a:latin typeface="Arial" panose="020B0604020202020204" pitchFamily="34" charset="0"/>
                <a:cs typeface="Arial" panose="020B0604020202020204" pitchFamily="34" charset="0"/>
              </a:rPr>
              <a:t>Punching shear check</a:t>
            </a:r>
          </a:p>
          <a:p>
            <a:pPr marL="596900" indent="-457200" algn="l">
              <a:buFont typeface="Arial" panose="020B0604020202020204" pitchFamily="34" charset="0"/>
              <a:buChar char="•"/>
            </a:pPr>
            <a:r>
              <a:rPr lang="en-US" sz="2800" b="1" dirty="0">
                <a:solidFill>
                  <a:schemeClr val="accent6">
                    <a:lumMod val="75000"/>
                  </a:schemeClr>
                </a:solidFill>
                <a:latin typeface="Arial" panose="020B0604020202020204" pitchFamily="34" charset="0"/>
                <a:cs typeface="Arial" panose="020B0604020202020204" pitchFamily="34" charset="0"/>
              </a:rPr>
              <a:t>Beam shear check</a:t>
            </a:r>
          </a:p>
          <a:p>
            <a:pPr marL="596900" indent="-457200" algn="l">
              <a:buFont typeface="Arial" panose="020B0604020202020204" pitchFamily="34" charset="0"/>
              <a:buChar char="•"/>
            </a:pPr>
            <a:r>
              <a:rPr lang="en-US" sz="2800" b="1" dirty="0">
                <a:solidFill>
                  <a:schemeClr val="accent6">
                    <a:lumMod val="75000"/>
                  </a:schemeClr>
                </a:solidFill>
                <a:latin typeface="Arial" panose="020B0604020202020204" pitchFamily="34" charset="0"/>
                <a:cs typeface="Arial" panose="020B0604020202020204" pitchFamily="34" charset="0"/>
              </a:rPr>
              <a:t>Moment Calculation</a:t>
            </a:r>
          </a:p>
          <a:p>
            <a:pPr marL="596900" indent="-457200" algn="l">
              <a:buFont typeface="Arial" panose="020B0604020202020204" pitchFamily="34" charset="0"/>
              <a:buChar char="•"/>
            </a:pPr>
            <a:r>
              <a:rPr lang="en-US" sz="2800" b="1" dirty="0">
                <a:solidFill>
                  <a:schemeClr val="accent6">
                    <a:lumMod val="75000"/>
                  </a:schemeClr>
                </a:solidFill>
                <a:latin typeface="Arial" panose="020B0604020202020204" pitchFamily="34" charset="0"/>
                <a:cs typeface="Arial" panose="020B0604020202020204" pitchFamily="34" charset="0"/>
              </a:rPr>
              <a:t>Reinforcement Calculation</a:t>
            </a:r>
          </a:p>
          <a:p>
            <a:pPr marL="596900" indent="-457200" algn="l">
              <a:buFont typeface="Arial" panose="020B0604020202020204" pitchFamily="34" charset="0"/>
              <a:buChar char="•"/>
            </a:pPr>
            <a:r>
              <a:rPr lang="en-US" sz="2800" b="1" dirty="0">
                <a:solidFill>
                  <a:schemeClr val="accent6">
                    <a:lumMod val="75000"/>
                  </a:schemeClr>
                </a:solidFill>
                <a:latin typeface="Arial" panose="020B0604020202020204" pitchFamily="34" charset="0"/>
                <a:cs typeface="Arial" panose="020B0604020202020204" pitchFamily="34" charset="0"/>
              </a:rPr>
              <a:t>Working Diagram</a:t>
            </a:r>
          </a:p>
        </p:txBody>
      </p:sp>
      <p:grpSp>
        <p:nvGrpSpPr>
          <p:cNvPr id="4" name="Google Shape;1008;p51"/>
          <p:cNvGrpSpPr/>
          <p:nvPr/>
        </p:nvGrpSpPr>
        <p:grpSpPr>
          <a:xfrm>
            <a:off x="7189488" y="2931923"/>
            <a:ext cx="1508463" cy="2052106"/>
            <a:chOff x="5849900" y="1184350"/>
            <a:chExt cx="2698428" cy="3670929"/>
          </a:xfrm>
        </p:grpSpPr>
        <p:sp>
          <p:nvSpPr>
            <p:cNvPr id="5" name="Google Shape;1009;p51"/>
            <p:cNvSpPr/>
            <p:nvPr/>
          </p:nvSpPr>
          <p:spPr>
            <a:xfrm>
              <a:off x="6802433" y="3396987"/>
              <a:ext cx="612749" cy="1206673"/>
            </a:xfrm>
            <a:custGeom>
              <a:avLst/>
              <a:gdLst/>
              <a:ahLst/>
              <a:cxnLst/>
              <a:rect l="l" t="t" r="r" b="b"/>
              <a:pathLst>
                <a:path w="5859" h="11538" fill="none" extrusionOk="0">
                  <a:moveTo>
                    <a:pt x="5859" y="1"/>
                  </a:moveTo>
                  <a:lnTo>
                    <a:pt x="1" y="11538"/>
                  </a:lnTo>
                </a:path>
              </a:pathLst>
            </a:custGeom>
            <a:noFill/>
            <a:ln w="38100" cap="flat" cmpd="sng">
              <a:solidFill>
                <a:schemeClr val="l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010;p51"/>
            <p:cNvSpPr/>
            <p:nvPr/>
          </p:nvSpPr>
          <p:spPr>
            <a:xfrm>
              <a:off x="6507303" y="4320862"/>
              <a:ext cx="607833" cy="534417"/>
            </a:xfrm>
            <a:custGeom>
              <a:avLst/>
              <a:gdLst/>
              <a:ahLst/>
              <a:cxnLst/>
              <a:rect l="l" t="t" r="r" b="b"/>
              <a:pathLst>
                <a:path w="5812" h="5110" extrusionOk="0">
                  <a:moveTo>
                    <a:pt x="2907" y="1"/>
                  </a:moveTo>
                  <a:cubicBezTo>
                    <a:pt x="2536" y="1"/>
                    <a:pt x="2159" y="81"/>
                    <a:pt x="1799" y="251"/>
                  </a:cubicBezTo>
                  <a:cubicBezTo>
                    <a:pt x="537" y="870"/>
                    <a:pt x="1" y="2394"/>
                    <a:pt x="608" y="3668"/>
                  </a:cubicBezTo>
                  <a:cubicBezTo>
                    <a:pt x="1045" y="4577"/>
                    <a:pt x="1964" y="5109"/>
                    <a:pt x="2916" y="5109"/>
                  </a:cubicBezTo>
                  <a:cubicBezTo>
                    <a:pt x="3285" y="5109"/>
                    <a:pt x="3660" y="5029"/>
                    <a:pt x="4013" y="4859"/>
                  </a:cubicBezTo>
                  <a:cubicBezTo>
                    <a:pt x="5275" y="4240"/>
                    <a:pt x="5811" y="2716"/>
                    <a:pt x="5204" y="1442"/>
                  </a:cubicBezTo>
                  <a:cubicBezTo>
                    <a:pt x="4767" y="533"/>
                    <a:pt x="3860" y="1"/>
                    <a:pt x="29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011;p51"/>
            <p:cNvSpPr/>
            <p:nvPr/>
          </p:nvSpPr>
          <p:spPr>
            <a:xfrm>
              <a:off x="6714061" y="4491540"/>
              <a:ext cx="193059" cy="193059"/>
            </a:xfrm>
            <a:custGeom>
              <a:avLst/>
              <a:gdLst/>
              <a:ahLst/>
              <a:cxnLst/>
              <a:rect l="l" t="t" r="r" b="b"/>
              <a:pathLst>
                <a:path w="1846" h="1846" extrusionOk="0">
                  <a:moveTo>
                    <a:pt x="917" y="0"/>
                  </a:moveTo>
                  <a:cubicBezTo>
                    <a:pt x="417" y="0"/>
                    <a:pt x="0" y="417"/>
                    <a:pt x="0" y="929"/>
                  </a:cubicBezTo>
                  <a:cubicBezTo>
                    <a:pt x="0" y="1441"/>
                    <a:pt x="417" y="1846"/>
                    <a:pt x="917" y="1846"/>
                  </a:cubicBezTo>
                  <a:cubicBezTo>
                    <a:pt x="1429" y="1846"/>
                    <a:pt x="1846" y="1441"/>
                    <a:pt x="1846" y="929"/>
                  </a:cubicBezTo>
                  <a:cubicBezTo>
                    <a:pt x="1846" y="417"/>
                    <a:pt x="1429" y="0"/>
                    <a:pt x="917" y="0"/>
                  </a:cubicBezTo>
                  <a:close/>
                </a:path>
              </a:pathLst>
            </a:custGeom>
            <a:solidFill>
              <a:srgbClr val="E6E6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012;p51"/>
            <p:cNvSpPr/>
            <p:nvPr/>
          </p:nvSpPr>
          <p:spPr>
            <a:xfrm>
              <a:off x="7640449" y="3396987"/>
              <a:ext cx="611494" cy="1206673"/>
            </a:xfrm>
            <a:custGeom>
              <a:avLst/>
              <a:gdLst/>
              <a:ahLst/>
              <a:cxnLst/>
              <a:rect l="l" t="t" r="r" b="b"/>
              <a:pathLst>
                <a:path w="5847" h="11538" fill="none" extrusionOk="0">
                  <a:moveTo>
                    <a:pt x="1" y="1"/>
                  </a:moveTo>
                  <a:lnTo>
                    <a:pt x="5847" y="11538"/>
                  </a:lnTo>
                </a:path>
              </a:pathLst>
            </a:custGeom>
            <a:noFill/>
            <a:ln w="38100" cap="flat" cmpd="sng">
              <a:solidFill>
                <a:schemeClr val="l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013;p51"/>
            <p:cNvSpPr/>
            <p:nvPr/>
          </p:nvSpPr>
          <p:spPr>
            <a:xfrm>
              <a:off x="7939344" y="4320862"/>
              <a:ext cx="608984" cy="534417"/>
            </a:xfrm>
            <a:custGeom>
              <a:avLst/>
              <a:gdLst/>
              <a:ahLst/>
              <a:cxnLst/>
              <a:rect l="l" t="t" r="r" b="b"/>
              <a:pathLst>
                <a:path w="5823" h="5110" extrusionOk="0">
                  <a:moveTo>
                    <a:pt x="2910" y="1"/>
                  </a:moveTo>
                  <a:cubicBezTo>
                    <a:pt x="1957" y="1"/>
                    <a:pt x="1045" y="533"/>
                    <a:pt x="607" y="1442"/>
                  </a:cubicBezTo>
                  <a:cubicBezTo>
                    <a:pt x="0" y="2716"/>
                    <a:pt x="536" y="4240"/>
                    <a:pt x="1798" y="4859"/>
                  </a:cubicBezTo>
                  <a:cubicBezTo>
                    <a:pt x="2151" y="5029"/>
                    <a:pt x="2526" y="5109"/>
                    <a:pt x="2896" y="5109"/>
                  </a:cubicBezTo>
                  <a:cubicBezTo>
                    <a:pt x="3847" y="5109"/>
                    <a:pt x="4766" y="4577"/>
                    <a:pt x="5203" y="3668"/>
                  </a:cubicBezTo>
                  <a:cubicBezTo>
                    <a:pt x="5822" y="2394"/>
                    <a:pt x="5287" y="870"/>
                    <a:pt x="4013" y="251"/>
                  </a:cubicBezTo>
                  <a:cubicBezTo>
                    <a:pt x="3656" y="81"/>
                    <a:pt x="3280" y="1"/>
                    <a:pt x="2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14;p51"/>
            <p:cNvSpPr/>
            <p:nvPr/>
          </p:nvSpPr>
          <p:spPr>
            <a:xfrm>
              <a:off x="8145998" y="4491540"/>
              <a:ext cx="193164" cy="193059"/>
            </a:xfrm>
            <a:custGeom>
              <a:avLst/>
              <a:gdLst/>
              <a:ahLst/>
              <a:cxnLst/>
              <a:rect l="l" t="t" r="r" b="b"/>
              <a:pathLst>
                <a:path w="1847" h="1846" extrusionOk="0">
                  <a:moveTo>
                    <a:pt x="917" y="0"/>
                  </a:moveTo>
                  <a:cubicBezTo>
                    <a:pt x="417" y="0"/>
                    <a:pt x="1" y="417"/>
                    <a:pt x="1" y="929"/>
                  </a:cubicBezTo>
                  <a:cubicBezTo>
                    <a:pt x="1" y="1441"/>
                    <a:pt x="417" y="1846"/>
                    <a:pt x="917" y="1846"/>
                  </a:cubicBezTo>
                  <a:cubicBezTo>
                    <a:pt x="1429" y="1846"/>
                    <a:pt x="1846" y="1441"/>
                    <a:pt x="1846" y="929"/>
                  </a:cubicBezTo>
                  <a:cubicBezTo>
                    <a:pt x="1846" y="417"/>
                    <a:pt x="1429" y="0"/>
                    <a:pt x="917" y="0"/>
                  </a:cubicBezTo>
                  <a:close/>
                </a:path>
              </a:pathLst>
            </a:custGeom>
            <a:solidFill>
              <a:srgbClr val="E6E6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015;p51"/>
            <p:cNvSpPr/>
            <p:nvPr/>
          </p:nvSpPr>
          <p:spPr>
            <a:xfrm>
              <a:off x="5849900" y="1184350"/>
              <a:ext cx="2672292" cy="2443152"/>
            </a:xfrm>
            <a:custGeom>
              <a:avLst/>
              <a:gdLst/>
              <a:ahLst/>
              <a:cxnLst/>
              <a:rect l="l" t="t" r="r" b="b"/>
              <a:pathLst>
                <a:path w="25552" h="23361" extrusionOk="0">
                  <a:moveTo>
                    <a:pt x="7609" y="0"/>
                  </a:moveTo>
                  <a:lnTo>
                    <a:pt x="0" y="13180"/>
                  </a:lnTo>
                  <a:lnTo>
                    <a:pt x="1751" y="14823"/>
                  </a:lnTo>
                  <a:lnTo>
                    <a:pt x="2798" y="15836"/>
                  </a:lnTo>
                  <a:lnTo>
                    <a:pt x="3632" y="16645"/>
                  </a:lnTo>
                  <a:lnTo>
                    <a:pt x="7013" y="19860"/>
                  </a:lnTo>
                  <a:lnTo>
                    <a:pt x="8621" y="21396"/>
                  </a:lnTo>
                  <a:cubicBezTo>
                    <a:pt x="10462" y="22730"/>
                    <a:pt x="12578" y="23361"/>
                    <a:pt x="14675" y="23361"/>
                  </a:cubicBezTo>
                  <a:cubicBezTo>
                    <a:pt x="15479" y="23361"/>
                    <a:pt x="16280" y="23268"/>
                    <a:pt x="17062" y="23086"/>
                  </a:cubicBezTo>
                  <a:cubicBezTo>
                    <a:pt x="19753" y="22467"/>
                    <a:pt x="22182" y="20777"/>
                    <a:pt x="23682" y="18181"/>
                  </a:cubicBezTo>
                  <a:cubicBezTo>
                    <a:pt x="25551" y="14919"/>
                    <a:pt x="25456" y="11109"/>
                    <a:pt x="23813" y="8073"/>
                  </a:cubicBezTo>
                  <a:cubicBezTo>
                    <a:pt x="22777" y="6132"/>
                    <a:pt x="21110" y="4513"/>
                    <a:pt x="18919" y="3536"/>
                  </a:cubicBezTo>
                  <a:lnTo>
                    <a:pt x="12371" y="1489"/>
                  </a:lnTo>
                  <a:lnTo>
                    <a:pt x="11264" y="1155"/>
                  </a:lnTo>
                  <a:lnTo>
                    <a:pt x="10657" y="953"/>
                  </a:lnTo>
                  <a:lnTo>
                    <a:pt x="9883" y="715"/>
                  </a:lnTo>
                  <a:lnTo>
                    <a:pt x="760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016;p51"/>
            <p:cNvSpPr/>
            <p:nvPr/>
          </p:nvSpPr>
          <p:spPr>
            <a:xfrm>
              <a:off x="6031664" y="1257766"/>
              <a:ext cx="996253" cy="1582752"/>
            </a:xfrm>
            <a:custGeom>
              <a:avLst/>
              <a:gdLst/>
              <a:ahLst/>
              <a:cxnLst/>
              <a:rect l="l" t="t" r="r" b="b"/>
              <a:pathLst>
                <a:path w="9526" h="15134" extrusionOk="0">
                  <a:moveTo>
                    <a:pt x="8145" y="1"/>
                  </a:moveTo>
                  <a:lnTo>
                    <a:pt x="1" y="14121"/>
                  </a:lnTo>
                  <a:lnTo>
                    <a:pt x="1049" y="15134"/>
                  </a:lnTo>
                  <a:lnTo>
                    <a:pt x="9526" y="429"/>
                  </a:lnTo>
                  <a:lnTo>
                    <a:pt x="8145" y="1"/>
                  </a:lnTo>
                  <a:close/>
                </a:path>
              </a:pathLst>
            </a:cu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017;p51"/>
            <p:cNvSpPr/>
            <p:nvPr/>
          </p:nvSpPr>
          <p:spPr>
            <a:xfrm>
              <a:off x="6141265" y="1302632"/>
              <a:ext cx="1002528" cy="1621342"/>
            </a:xfrm>
            <a:custGeom>
              <a:avLst/>
              <a:gdLst/>
              <a:ahLst/>
              <a:cxnLst/>
              <a:rect l="l" t="t" r="r" b="b"/>
              <a:pathLst>
                <a:path w="9586" h="15503" extrusionOk="0">
                  <a:moveTo>
                    <a:pt x="8478" y="0"/>
                  </a:moveTo>
                  <a:lnTo>
                    <a:pt x="1" y="14705"/>
                  </a:lnTo>
                  <a:lnTo>
                    <a:pt x="846" y="15502"/>
                  </a:lnTo>
                  <a:lnTo>
                    <a:pt x="9585" y="346"/>
                  </a:lnTo>
                  <a:lnTo>
                    <a:pt x="8478" y="0"/>
                  </a:lnTo>
                  <a:close/>
                </a:path>
              </a:pathLst>
            </a:custGeom>
            <a:solidFill>
              <a:srgbClr val="FFFFFF"/>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018;p51"/>
            <p:cNvSpPr/>
            <p:nvPr/>
          </p:nvSpPr>
          <p:spPr>
            <a:xfrm>
              <a:off x="6503642" y="2821682"/>
              <a:ext cx="29911" cy="23845"/>
            </a:xfrm>
            <a:custGeom>
              <a:avLst/>
              <a:gdLst/>
              <a:ahLst/>
              <a:cxnLst/>
              <a:rect l="l" t="t" r="r" b="b"/>
              <a:pathLst>
                <a:path w="286" h="228" extrusionOk="0">
                  <a:moveTo>
                    <a:pt x="155" y="1"/>
                  </a:moveTo>
                  <a:cubicBezTo>
                    <a:pt x="0" y="1"/>
                    <a:pt x="0" y="227"/>
                    <a:pt x="155" y="227"/>
                  </a:cubicBezTo>
                  <a:cubicBezTo>
                    <a:pt x="286" y="227"/>
                    <a:pt x="286" y="1"/>
                    <a:pt x="155" y="1"/>
                  </a:cubicBezTo>
                  <a:close/>
                </a:path>
              </a:pathLst>
            </a:custGeom>
            <a:solidFill>
              <a:srgbClr val="8686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19;p51"/>
            <p:cNvSpPr/>
            <p:nvPr/>
          </p:nvSpPr>
          <p:spPr>
            <a:xfrm>
              <a:off x="6538468" y="2989850"/>
              <a:ext cx="61076" cy="47376"/>
            </a:xfrm>
            <a:custGeom>
              <a:avLst/>
              <a:gdLst/>
              <a:ahLst/>
              <a:cxnLst/>
              <a:rect l="l" t="t" r="r" b="b"/>
              <a:pathLst>
                <a:path w="584" h="453" extrusionOk="0">
                  <a:moveTo>
                    <a:pt x="286" y="0"/>
                  </a:moveTo>
                  <a:cubicBezTo>
                    <a:pt x="1" y="0"/>
                    <a:pt x="1" y="453"/>
                    <a:pt x="286" y="453"/>
                  </a:cubicBezTo>
                  <a:cubicBezTo>
                    <a:pt x="584" y="453"/>
                    <a:pt x="584" y="0"/>
                    <a:pt x="286" y="0"/>
                  </a:cubicBezTo>
                  <a:close/>
                </a:path>
              </a:pathLst>
            </a:custGeom>
            <a:solidFill>
              <a:srgbClr val="8686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020;p51"/>
            <p:cNvSpPr/>
            <p:nvPr/>
          </p:nvSpPr>
          <p:spPr>
            <a:xfrm>
              <a:off x="6565868" y="2871568"/>
              <a:ext cx="68606" cy="53651"/>
            </a:xfrm>
            <a:custGeom>
              <a:avLst/>
              <a:gdLst/>
              <a:ahLst/>
              <a:cxnLst/>
              <a:rect l="l" t="t" r="r" b="b"/>
              <a:pathLst>
                <a:path w="656" h="513" extrusionOk="0">
                  <a:moveTo>
                    <a:pt x="334" y="0"/>
                  </a:moveTo>
                  <a:cubicBezTo>
                    <a:pt x="1" y="0"/>
                    <a:pt x="1" y="512"/>
                    <a:pt x="334" y="512"/>
                  </a:cubicBezTo>
                  <a:cubicBezTo>
                    <a:pt x="655" y="512"/>
                    <a:pt x="655" y="0"/>
                    <a:pt x="334" y="0"/>
                  </a:cubicBezTo>
                  <a:close/>
                </a:path>
              </a:pathLst>
            </a:custGeom>
            <a:solidFill>
              <a:srgbClr val="8686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21;p51"/>
            <p:cNvSpPr/>
            <p:nvPr/>
          </p:nvSpPr>
          <p:spPr>
            <a:xfrm>
              <a:off x="6655495" y="2942474"/>
              <a:ext cx="57416" cy="44970"/>
            </a:xfrm>
            <a:custGeom>
              <a:avLst/>
              <a:gdLst/>
              <a:ahLst/>
              <a:cxnLst/>
              <a:rect l="l" t="t" r="r" b="b"/>
              <a:pathLst>
                <a:path w="549" h="430" extrusionOk="0">
                  <a:moveTo>
                    <a:pt x="263" y="1"/>
                  </a:moveTo>
                  <a:cubicBezTo>
                    <a:pt x="1" y="1"/>
                    <a:pt x="1" y="429"/>
                    <a:pt x="263" y="429"/>
                  </a:cubicBezTo>
                  <a:cubicBezTo>
                    <a:pt x="548" y="429"/>
                    <a:pt x="548" y="1"/>
                    <a:pt x="263" y="1"/>
                  </a:cubicBezTo>
                  <a:close/>
                </a:path>
              </a:pathLst>
            </a:custGeom>
            <a:solidFill>
              <a:srgbClr val="8686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022;p51"/>
            <p:cNvSpPr/>
            <p:nvPr/>
          </p:nvSpPr>
          <p:spPr>
            <a:xfrm>
              <a:off x="7877013" y="1816861"/>
              <a:ext cx="42460" cy="49886"/>
            </a:xfrm>
            <a:custGeom>
              <a:avLst/>
              <a:gdLst/>
              <a:ahLst/>
              <a:cxnLst/>
              <a:rect l="l" t="t" r="r" b="b"/>
              <a:pathLst>
                <a:path w="406" h="477" extrusionOk="0">
                  <a:moveTo>
                    <a:pt x="179" y="1"/>
                  </a:moveTo>
                  <a:cubicBezTo>
                    <a:pt x="168" y="1"/>
                    <a:pt x="168" y="1"/>
                    <a:pt x="144" y="13"/>
                  </a:cubicBezTo>
                  <a:lnTo>
                    <a:pt x="84" y="13"/>
                  </a:lnTo>
                  <a:cubicBezTo>
                    <a:pt x="72" y="24"/>
                    <a:pt x="60" y="24"/>
                    <a:pt x="48" y="48"/>
                  </a:cubicBezTo>
                  <a:cubicBezTo>
                    <a:pt x="25" y="60"/>
                    <a:pt x="25" y="72"/>
                    <a:pt x="13" y="84"/>
                  </a:cubicBezTo>
                  <a:cubicBezTo>
                    <a:pt x="13" y="108"/>
                    <a:pt x="1" y="120"/>
                    <a:pt x="1" y="132"/>
                  </a:cubicBezTo>
                  <a:lnTo>
                    <a:pt x="1" y="191"/>
                  </a:lnTo>
                  <a:lnTo>
                    <a:pt x="1" y="251"/>
                  </a:lnTo>
                  <a:lnTo>
                    <a:pt x="1" y="274"/>
                  </a:lnTo>
                  <a:cubicBezTo>
                    <a:pt x="1" y="310"/>
                    <a:pt x="1" y="322"/>
                    <a:pt x="13" y="358"/>
                  </a:cubicBezTo>
                  <a:cubicBezTo>
                    <a:pt x="25" y="382"/>
                    <a:pt x="25" y="394"/>
                    <a:pt x="60" y="417"/>
                  </a:cubicBezTo>
                  <a:cubicBezTo>
                    <a:pt x="72" y="429"/>
                    <a:pt x="108" y="441"/>
                    <a:pt x="120" y="453"/>
                  </a:cubicBezTo>
                  <a:cubicBezTo>
                    <a:pt x="144" y="477"/>
                    <a:pt x="168" y="477"/>
                    <a:pt x="191" y="477"/>
                  </a:cubicBezTo>
                  <a:lnTo>
                    <a:pt x="239" y="477"/>
                  </a:lnTo>
                  <a:lnTo>
                    <a:pt x="322" y="429"/>
                  </a:lnTo>
                  <a:cubicBezTo>
                    <a:pt x="346" y="417"/>
                    <a:pt x="346" y="394"/>
                    <a:pt x="358" y="382"/>
                  </a:cubicBezTo>
                  <a:cubicBezTo>
                    <a:pt x="370" y="358"/>
                    <a:pt x="382" y="322"/>
                    <a:pt x="382" y="298"/>
                  </a:cubicBezTo>
                  <a:lnTo>
                    <a:pt x="382" y="263"/>
                  </a:lnTo>
                  <a:lnTo>
                    <a:pt x="382" y="251"/>
                  </a:lnTo>
                  <a:cubicBezTo>
                    <a:pt x="406" y="239"/>
                    <a:pt x="406" y="239"/>
                    <a:pt x="406" y="227"/>
                  </a:cubicBezTo>
                  <a:lnTo>
                    <a:pt x="406" y="203"/>
                  </a:lnTo>
                  <a:lnTo>
                    <a:pt x="406" y="179"/>
                  </a:lnTo>
                  <a:lnTo>
                    <a:pt x="406" y="155"/>
                  </a:lnTo>
                  <a:lnTo>
                    <a:pt x="406" y="143"/>
                  </a:lnTo>
                  <a:cubicBezTo>
                    <a:pt x="406" y="132"/>
                    <a:pt x="382" y="120"/>
                    <a:pt x="382" y="108"/>
                  </a:cubicBezTo>
                  <a:cubicBezTo>
                    <a:pt x="370" y="84"/>
                    <a:pt x="370" y="72"/>
                    <a:pt x="358" y="60"/>
                  </a:cubicBezTo>
                  <a:lnTo>
                    <a:pt x="346" y="48"/>
                  </a:lnTo>
                  <a:lnTo>
                    <a:pt x="322" y="24"/>
                  </a:lnTo>
                  <a:lnTo>
                    <a:pt x="298" y="13"/>
                  </a:lnTo>
                  <a:cubicBezTo>
                    <a:pt x="287" y="13"/>
                    <a:pt x="287" y="13"/>
                    <a:pt x="263" y="1"/>
                  </a:cubicBezTo>
                  <a:close/>
                </a:path>
              </a:pathLst>
            </a:custGeom>
            <a:solidFill>
              <a:srgbClr val="8686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23;p51"/>
            <p:cNvSpPr/>
            <p:nvPr/>
          </p:nvSpPr>
          <p:spPr>
            <a:xfrm>
              <a:off x="8012761" y="2073400"/>
              <a:ext cx="53651" cy="38696"/>
            </a:xfrm>
            <a:custGeom>
              <a:avLst/>
              <a:gdLst/>
              <a:ahLst/>
              <a:cxnLst/>
              <a:rect l="l" t="t" r="r" b="b"/>
              <a:pathLst>
                <a:path w="513" h="370" extrusionOk="0">
                  <a:moveTo>
                    <a:pt x="179" y="0"/>
                  </a:moveTo>
                  <a:cubicBezTo>
                    <a:pt x="143" y="0"/>
                    <a:pt x="132" y="12"/>
                    <a:pt x="96" y="36"/>
                  </a:cubicBezTo>
                  <a:cubicBezTo>
                    <a:pt x="84" y="48"/>
                    <a:pt x="72" y="48"/>
                    <a:pt x="60" y="60"/>
                  </a:cubicBezTo>
                  <a:cubicBezTo>
                    <a:pt x="36" y="72"/>
                    <a:pt x="24" y="96"/>
                    <a:pt x="24" y="107"/>
                  </a:cubicBezTo>
                  <a:cubicBezTo>
                    <a:pt x="13" y="131"/>
                    <a:pt x="1" y="167"/>
                    <a:pt x="1" y="191"/>
                  </a:cubicBezTo>
                  <a:cubicBezTo>
                    <a:pt x="1" y="227"/>
                    <a:pt x="13" y="250"/>
                    <a:pt x="24" y="274"/>
                  </a:cubicBezTo>
                  <a:lnTo>
                    <a:pt x="24" y="286"/>
                  </a:lnTo>
                  <a:cubicBezTo>
                    <a:pt x="36" y="298"/>
                    <a:pt x="36" y="310"/>
                    <a:pt x="60" y="334"/>
                  </a:cubicBezTo>
                  <a:cubicBezTo>
                    <a:pt x="72" y="346"/>
                    <a:pt x="84" y="357"/>
                    <a:pt x="96" y="357"/>
                  </a:cubicBezTo>
                  <a:cubicBezTo>
                    <a:pt x="120" y="357"/>
                    <a:pt x="132" y="369"/>
                    <a:pt x="143" y="369"/>
                  </a:cubicBezTo>
                  <a:lnTo>
                    <a:pt x="310" y="369"/>
                  </a:lnTo>
                  <a:cubicBezTo>
                    <a:pt x="334" y="369"/>
                    <a:pt x="358" y="369"/>
                    <a:pt x="382" y="357"/>
                  </a:cubicBezTo>
                  <a:cubicBezTo>
                    <a:pt x="417" y="346"/>
                    <a:pt x="429" y="346"/>
                    <a:pt x="441" y="310"/>
                  </a:cubicBezTo>
                  <a:cubicBezTo>
                    <a:pt x="453" y="298"/>
                    <a:pt x="477" y="274"/>
                    <a:pt x="489" y="250"/>
                  </a:cubicBezTo>
                  <a:cubicBezTo>
                    <a:pt x="501" y="227"/>
                    <a:pt x="501" y="215"/>
                    <a:pt x="501" y="179"/>
                  </a:cubicBezTo>
                  <a:cubicBezTo>
                    <a:pt x="513" y="179"/>
                    <a:pt x="513" y="167"/>
                    <a:pt x="501" y="155"/>
                  </a:cubicBezTo>
                  <a:lnTo>
                    <a:pt x="453" y="60"/>
                  </a:lnTo>
                  <a:cubicBezTo>
                    <a:pt x="441" y="48"/>
                    <a:pt x="429" y="48"/>
                    <a:pt x="417" y="36"/>
                  </a:cubicBezTo>
                  <a:cubicBezTo>
                    <a:pt x="382" y="12"/>
                    <a:pt x="358" y="0"/>
                    <a:pt x="310" y="0"/>
                  </a:cubicBezTo>
                  <a:close/>
                </a:path>
              </a:pathLst>
            </a:custGeom>
            <a:solidFill>
              <a:srgbClr val="8686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24;p51"/>
            <p:cNvSpPr/>
            <p:nvPr/>
          </p:nvSpPr>
          <p:spPr>
            <a:xfrm>
              <a:off x="7938089" y="1941417"/>
              <a:ext cx="53651" cy="42460"/>
            </a:xfrm>
            <a:custGeom>
              <a:avLst/>
              <a:gdLst/>
              <a:ahLst/>
              <a:cxnLst/>
              <a:rect l="l" t="t" r="r" b="b"/>
              <a:pathLst>
                <a:path w="513" h="406" extrusionOk="0">
                  <a:moveTo>
                    <a:pt x="250" y="0"/>
                  </a:moveTo>
                  <a:cubicBezTo>
                    <a:pt x="0" y="0"/>
                    <a:pt x="0" y="405"/>
                    <a:pt x="250" y="405"/>
                  </a:cubicBezTo>
                  <a:cubicBezTo>
                    <a:pt x="500" y="405"/>
                    <a:pt x="512" y="0"/>
                    <a:pt x="250" y="0"/>
                  </a:cubicBezTo>
                  <a:close/>
                </a:path>
              </a:pathLst>
            </a:custGeom>
            <a:solidFill>
              <a:srgbClr val="8686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25;p51"/>
            <p:cNvSpPr/>
            <p:nvPr/>
          </p:nvSpPr>
          <p:spPr>
            <a:xfrm>
              <a:off x="8065052" y="1987433"/>
              <a:ext cx="62331" cy="48735"/>
            </a:xfrm>
            <a:custGeom>
              <a:avLst/>
              <a:gdLst/>
              <a:ahLst/>
              <a:cxnLst/>
              <a:rect l="l" t="t" r="r" b="b"/>
              <a:pathLst>
                <a:path w="596" h="466" extrusionOk="0">
                  <a:moveTo>
                    <a:pt x="298" y="1"/>
                  </a:moveTo>
                  <a:cubicBezTo>
                    <a:pt x="1" y="1"/>
                    <a:pt x="1" y="465"/>
                    <a:pt x="298" y="465"/>
                  </a:cubicBezTo>
                  <a:cubicBezTo>
                    <a:pt x="596" y="465"/>
                    <a:pt x="596" y="1"/>
                    <a:pt x="298" y="1"/>
                  </a:cubicBezTo>
                  <a:close/>
                </a:path>
              </a:pathLst>
            </a:custGeom>
            <a:solidFill>
              <a:srgbClr val="8686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26;p51"/>
            <p:cNvSpPr/>
            <p:nvPr/>
          </p:nvSpPr>
          <p:spPr>
            <a:xfrm>
              <a:off x="7970405" y="1844261"/>
              <a:ext cx="52396" cy="41206"/>
            </a:xfrm>
            <a:custGeom>
              <a:avLst/>
              <a:gdLst/>
              <a:ahLst/>
              <a:cxnLst/>
              <a:rect l="l" t="t" r="r" b="b"/>
              <a:pathLst>
                <a:path w="501" h="394" extrusionOk="0">
                  <a:moveTo>
                    <a:pt x="251" y="1"/>
                  </a:moveTo>
                  <a:cubicBezTo>
                    <a:pt x="1" y="1"/>
                    <a:pt x="1" y="393"/>
                    <a:pt x="251" y="393"/>
                  </a:cubicBezTo>
                  <a:cubicBezTo>
                    <a:pt x="501" y="382"/>
                    <a:pt x="501" y="1"/>
                    <a:pt x="251" y="1"/>
                  </a:cubicBezTo>
                  <a:close/>
                </a:path>
              </a:pathLst>
            </a:custGeom>
            <a:solidFill>
              <a:srgbClr val="8686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7656576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3">
                                            <p:txEl>
                                              <p:pRg st="1" end="1"/>
                                            </p:txEl>
                                          </p:spTgt>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3">
                                            <p:txEl>
                                              <p:pRg st="2" end="2"/>
                                            </p:txEl>
                                          </p:spTgt>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7" dur="500"/>
                                        <p:tgtEl>
                                          <p:spTgt spid="3">
                                            <p:txEl>
                                              <p:pRg st="3" end="3"/>
                                            </p:txEl>
                                          </p:spTgt>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3" dur="500"/>
                                        <p:tgtEl>
                                          <p:spTgt spid="3">
                                            <p:txEl>
                                              <p:pRg st="4" end="4"/>
                                            </p:txEl>
                                          </p:spTgt>
                                        </p:tgtEl>
                                      </p:cBhvr>
                                    </p:animEffect>
                                  </p:childTnLst>
                                </p:cTn>
                              </p:par>
                            </p:childTnLst>
                          </p:cTn>
                        </p:par>
                        <p:par>
                          <p:cTn id="34" fill="hold">
                            <p:stCondLst>
                              <p:cond delay="2500"/>
                            </p:stCondLst>
                            <p:childTnLst>
                              <p:par>
                                <p:cTn id="35" presetID="53" presetClass="entr" presetSubtype="16" fill="hold"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p:cTn id="37"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Google Shape;822;p46"/>
              <p:cNvSpPr/>
              <p:nvPr/>
            </p:nvSpPr>
            <p:spPr>
              <a:xfrm>
                <a:off x="1352686" y="0"/>
                <a:ext cx="7791314" cy="5143500"/>
              </a:xfrm>
              <a:prstGeom prst="rect">
                <a:avLst/>
              </a:prstGeom>
              <a:solidFill>
                <a:schemeClr val="accent1"/>
              </a:solidFill>
              <a:ln>
                <a:noFill/>
              </a:ln>
            </p:spPr>
            <p:txBody>
              <a:bodyPr spcFirstLastPara="1" wrap="square" lIns="91425" tIns="91425" rIns="91425" bIns="91425" anchor="ctr" anchorCtr="0">
                <a:noAutofit/>
              </a:bodyPr>
              <a:lstStyle/>
              <a:p>
                <a:pPr lvl="0"/>
                <a:r>
                  <a:rPr lang="en-GB" dirty="0"/>
                  <a:t>           </a:t>
                </a:r>
                <a:r>
                  <a:rPr lang="en-GB" b="1" dirty="0"/>
                  <a:t>STEEL SPECIFICATION </a:t>
                </a:r>
                <a:r>
                  <a:rPr lang="en-GB" dirty="0"/>
                  <a:t>:  </a:t>
                </a:r>
                <a14:m>
                  <m:oMath xmlns:m="http://schemas.openxmlformats.org/officeDocument/2006/math">
                    <m:sSub>
                      <m:sSubPr>
                        <m:ctrlPr>
                          <a:rPr lang="en-GB"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𝑦</m:t>
                        </m:r>
                      </m:sub>
                    </m:sSub>
                  </m:oMath>
                </a14:m>
                <a:r>
                  <a:rPr lang="en-GB" dirty="0"/>
                  <a:t>  = 60 </a:t>
                </a:r>
                <a:r>
                  <a:rPr lang="en-GB" dirty="0" err="1"/>
                  <a:t>ksi</a:t>
                </a:r>
                <a:r>
                  <a:rPr lang="en-GB" dirty="0"/>
                  <a:t>     ;     </a:t>
                </a:r>
                <a14:m>
                  <m:oMath xmlns:m="http://schemas.openxmlformats.org/officeDocument/2006/math">
                    <m:sSub>
                      <m:sSubPr>
                        <m:ctrlPr>
                          <a:rPr lang="en-GB" i="1">
                            <a:latin typeface="Cambria Math" panose="02040503050406030204" pitchFamily="18" charset="0"/>
                          </a:rPr>
                        </m:ctrlPr>
                      </m:sSubPr>
                      <m:e>
                        <m:r>
                          <a:rPr lang="en-US" i="1">
                            <a:latin typeface="Cambria Math" panose="02040503050406030204" pitchFamily="18" charset="0"/>
                          </a:rPr>
                          <m:t>𝑓</m:t>
                        </m:r>
                      </m:e>
                      <m:sub>
                        <m:r>
                          <a:rPr lang="en-US" b="0" i="1" smtClean="0">
                            <a:latin typeface="Cambria Math" panose="02040503050406030204" pitchFamily="18" charset="0"/>
                          </a:rPr>
                          <m:t>𝑐</m:t>
                        </m:r>
                      </m:sub>
                    </m:sSub>
                    <m:r>
                      <a:rPr lang="en-US" b="0" i="1" smtClean="0">
                        <a:latin typeface="Cambria Math" panose="02040503050406030204" pitchFamily="18" charset="0"/>
                      </a:rPr>
                      <m:t>′</m:t>
                    </m:r>
                  </m:oMath>
                </a14:m>
                <a:r>
                  <a:rPr lang="en-GB" dirty="0"/>
                  <a:t>= 3 </a:t>
                </a:r>
                <a:r>
                  <a:rPr lang="en-GB" dirty="0" err="1"/>
                  <a:t>ksi</a:t>
                </a:r>
                <a:r>
                  <a:rPr lang="en-GB" dirty="0"/>
                  <a:t>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            </a:t>
                </a:r>
                <a:r>
                  <a:rPr lang="en-GB" b="1" dirty="0"/>
                  <a:t>Footing Types </a:t>
                </a:r>
                <a:r>
                  <a:rPr lang="en-GB" dirty="0"/>
                  <a:t>:    F1 , F2 , F3       (Total 16 Footings in the Plan )                                       </a:t>
                </a:r>
              </a:p>
              <a:p>
                <a:pPr marL="0" lvl="0" indent="0" algn="l" rtl="0">
                  <a:spcBef>
                    <a:spcPts val="0"/>
                  </a:spcBef>
                  <a:spcAft>
                    <a:spcPts val="0"/>
                  </a:spcAft>
                  <a:buNone/>
                </a:pPr>
                <a:r>
                  <a:rPr lang="en-GB" dirty="0"/>
                  <a:t>         </a:t>
                </a:r>
              </a:p>
              <a:p>
                <a:pPr marL="0" lvl="0" indent="0" algn="l" rtl="0">
                  <a:spcBef>
                    <a:spcPts val="0"/>
                  </a:spcBef>
                  <a:spcAft>
                    <a:spcPts val="0"/>
                  </a:spcAft>
                  <a:buNone/>
                </a:pPr>
                <a:r>
                  <a:rPr lang="en-GB" dirty="0"/>
                  <a:t>            </a:t>
                </a:r>
                <a:r>
                  <a:rPr lang="en-GB" b="1" dirty="0"/>
                  <a:t>Footing Sizes </a:t>
                </a:r>
                <a:r>
                  <a:rPr lang="en-GB" dirty="0"/>
                  <a:t>: (b x b x Thickness of Footing )</a:t>
                </a:r>
              </a:p>
              <a:p>
                <a:pPr marL="0" lvl="0" indent="0" algn="l" rtl="0">
                  <a:spcBef>
                    <a:spcPts val="0"/>
                  </a:spcBef>
                  <a:spcAft>
                    <a:spcPts val="0"/>
                  </a:spcAft>
                  <a:buNone/>
                </a:pPr>
                <a:r>
                  <a:rPr lang="en-GB" dirty="0"/>
                  <a:t>                                        F1 :  4‘ x 4’ x 7’’   [b=4 ft]                          4 no.  F1 footings</a:t>
                </a:r>
              </a:p>
              <a:p>
                <a:pPr marL="0" lvl="0" indent="0" algn="l" rtl="0">
                  <a:spcBef>
                    <a:spcPts val="0"/>
                  </a:spcBef>
                  <a:spcAft>
                    <a:spcPts val="0"/>
                  </a:spcAft>
                  <a:buNone/>
                </a:pPr>
                <a:r>
                  <a:rPr lang="en-GB" dirty="0"/>
                  <a:t>                                        F2 :  5’ x 5’ x 8”   [b=5 ft]                          8 no.  F2 footings</a:t>
                </a:r>
              </a:p>
              <a:p>
                <a:pPr marL="0" lvl="0" indent="0" algn="l" rtl="0">
                  <a:spcBef>
                    <a:spcPts val="0"/>
                  </a:spcBef>
                  <a:spcAft>
                    <a:spcPts val="0"/>
                  </a:spcAft>
                  <a:buNone/>
                </a:pPr>
                <a:r>
                  <a:rPr lang="en-GB" dirty="0"/>
                  <a:t>                                        F3 :  6’ x 6’ x 9”   [b=6 ft]                          4 no.  F3 footings</a:t>
                </a:r>
              </a:p>
            </p:txBody>
          </p:sp>
        </mc:Choice>
        <mc:Fallback xmlns="">
          <p:sp>
            <p:nvSpPr>
              <p:cNvPr id="3" name="Google Shape;822;p46"/>
              <p:cNvSpPr>
                <a:spLocks noRot="1" noChangeAspect="1" noMove="1" noResize="1" noEditPoints="1" noAdjustHandles="1" noChangeArrowheads="1" noChangeShapeType="1" noTextEdit="1"/>
              </p:cNvSpPr>
              <p:nvPr/>
            </p:nvSpPr>
            <p:spPr>
              <a:xfrm>
                <a:off x="1352686" y="0"/>
                <a:ext cx="7791314" cy="5143500"/>
              </a:xfrm>
              <a:prstGeom prst="rect">
                <a:avLst/>
              </a:prstGeom>
              <a:blipFill rotWithShape="0">
                <a:blip r:embed="rId3"/>
                <a:stretch>
                  <a:fillRect r="-1330"/>
                </a:stretch>
              </a:blipFill>
              <a:ln>
                <a:noFill/>
              </a:ln>
            </p:spPr>
            <p:txBody>
              <a:bodyPr/>
              <a:lstStyle/>
              <a:p>
                <a:r>
                  <a:rPr lang="en-US">
                    <a:noFill/>
                  </a:rPr>
                  <a:t> </a:t>
                </a:r>
              </a:p>
            </p:txBody>
          </p:sp>
        </mc:Fallback>
      </mc:AlternateContent>
      <p:sp>
        <p:nvSpPr>
          <p:cNvPr id="2" name="Rectangle 1"/>
          <p:cNvSpPr/>
          <p:nvPr/>
        </p:nvSpPr>
        <p:spPr>
          <a:xfrm>
            <a:off x="2995826" y="630625"/>
            <a:ext cx="4746094" cy="523220"/>
          </a:xfrm>
          <a:prstGeom prst="rect">
            <a:avLst/>
          </a:prstGeom>
        </p:spPr>
        <p:txBody>
          <a:bodyPr wrap="square">
            <a:spAutoFit/>
          </a:bodyPr>
          <a:lstStyle/>
          <a:p>
            <a:pPr algn="ctr"/>
            <a:r>
              <a:rPr lang="en-US" sz="2800" b="1" dirty="0">
                <a:solidFill>
                  <a:schemeClr val="accent6"/>
                </a:solidFill>
              </a:rPr>
              <a:t>Specifications For Footing</a:t>
            </a:r>
          </a:p>
        </p:txBody>
      </p:sp>
      <p:grpSp>
        <p:nvGrpSpPr>
          <p:cNvPr id="5" name="Google Shape;1630;p63"/>
          <p:cNvGrpSpPr/>
          <p:nvPr/>
        </p:nvGrpSpPr>
        <p:grpSpPr>
          <a:xfrm rot="1441884">
            <a:off x="-263186" y="3230816"/>
            <a:ext cx="1627908" cy="2089330"/>
            <a:chOff x="5153850" y="1130425"/>
            <a:chExt cx="903175" cy="1159175"/>
          </a:xfrm>
        </p:grpSpPr>
        <p:sp>
          <p:nvSpPr>
            <p:cNvPr id="6" name="Google Shape;1631;p63"/>
            <p:cNvSpPr/>
            <p:nvPr/>
          </p:nvSpPr>
          <p:spPr>
            <a:xfrm>
              <a:off x="5504925" y="1405625"/>
              <a:ext cx="231025" cy="883975"/>
            </a:xfrm>
            <a:custGeom>
              <a:avLst/>
              <a:gdLst/>
              <a:ahLst/>
              <a:cxnLst/>
              <a:rect l="l" t="t" r="r" b="b"/>
              <a:pathLst>
                <a:path w="9241" h="35359" extrusionOk="0">
                  <a:moveTo>
                    <a:pt x="9241" y="34458"/>
                  </a:moveTo>
                  <a:cubicBezTo>
                    <a:pt x="6172" y="35359"/>
                    <a:pt x="3070" y="35359"/>
                    <a:pt x="1" y="34458"/>
                  </a:cubicBezTo>
                  <a:lnTo>
                    <a:pt x="1502" y="1668"/>
                  </a:lnTo>
                  <a:lnTo>
                    <a:pt x="1569" y="0"/>
                  </a:lnTo>
                  <a:lnTo>
                    <a:pt x="7673" y="0"/>
                  </a:lnTo>
                  <a:lnTo>
                    <a:pt x="7740" y="1668"/>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632;p63"/>
            <p:cNvSpPr/>
            <p:nvPr/>
          </p:nvSpPr>
          <p:spPr>
            <a:xfrm>
              <a:off x="5537450" y="1488175"/>
              <a:ext cx="54250" cy="703850"/>
            </a:xfrm>
            <a:custGeom>
              <a:avLst/>
              <a:gdLst/>
              <a:ahLst/>
              <a:cxnLst/>
              <a:rect l="l" t="t" r="r" b="b"/>
              <a:pathLst>
                <a:path w="2170" h="28154" extrusionOk="0">
                  <a:moveTo>
                    <a:pt x="1102" y="0"/>
                  </a:moveTo>
                  <a:lnTo>
                    <a:pt x="1" y="28154"/>
                  </a:lnTo>
                  <a:lnTo>
                    <a:pt x="1035" y="28154"/>
                  </a:lnTo>
                  <a:lnTo>
                    <a:pt x="216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633;p63"/>
            <p:cNvSpPr/>
            <p:nvPr/>
          </p:nvSpPr>
          <p:spPr>
            <a:xfrm>
              <a:off x="5648375" y="1488175"/>
              <a:ext cx="54225" cy="703850"/>
            </a:xfrm>
            <a:custGeom>
              <a:avLst/>
              <a:gdLst/>
              <a:ahLst/>
              <a:cxnLst/>
              <a:rect l="l" t="t" r="r" b="b"/>
              <a:pathLst>
                <a:path w="2169" h="28154" extrusionOk="0">
                  <a:moveTo>
                    <a:pt x="0" y="0"/>
                  </a:moveTo>
                  <a:lnTo>
                    <a:pt x="1134" y="28154"/>
                  </a:lnTo>
                  <a:lnTo>
                    <a:pt x="2169" y="28154"/>
                  </a:lnTo>
                  <a:lnTo>
                    <a:pt x="106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634;p63"/>
            <p:cNvSpPr/>
            <p:nvPr/>
          </p:nvSpPr>
          <p:spPr>
            <a:xfrm>
              <a:off x="5606675" y="1488175"/>
              <a:ext cx="26700" cy="703850"/>
            </a:xfrm>
            <a:custGeom>
              <a:avLst/>
              <a:gdLst/>
              <a:ahLst/>
              <a:cxnLst/>
              <a:rect l="l" t="t" r="r" b="b"/>
              <a:pathLst>
                <a:path w="1068" h="28154" extrusionOk="0">
                  <a:moveTo>
                    <a:pt x="0" y="0"/>
                  </a:moveTo>
                  <a:lnTo>
                    <a:pt x="1068" y="0"/>
                  </a:lnTo>
                  <a:lnTo>
                    <a:pt x="1068" y="28154"/>
                  </a:lnTo>
                  <a:lnTo>
                    <a:pt x="0" y="2815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635;p63"/>
            <p:cNvSpPr/>
            <p:nvPr/>
          </p:nvSpPr>
          <p:spPr>
            <a:xfrm>
              <a:off x="5542450" y="1406450"/>
              <a:ext cx="155975" cy="41725"/>
            </a:xfrm>
            <a:custGeom>
              <a:avLst/>
              <a:gdLst/>
              <a:ahLst/>
              <a:cxnLst/>
              <a:rect l="l" t="t" r="r" b="b"/>
              <a:pathLst>
                <a:path w="6239" h="1669" extrusionOk="0">
                  <a:moveTo>
                    <a:pt x="6239" y="1668"/>
                  </a:moveTo>
                  <a:lnTo>
                    <a:pt x="1" y="1668"/>
                  </a:lnTo>
                  <a:lnTo>
                    <a:pt x="68" y="0"/>
                  </a:lnTo>
                  <a:lnTo>
                    <a:pt x="61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636;p63"/>
            <p:cNvSpPr/>
            <p:nvPr/>
          </p:nvSpPr>
          <p:spPr>
            <a:xfrm>
              <a:off x="5196375" y="1234350"/>
              <a:ext cx="192675" cy="142925"/>
            </a:xfrm>
            <a:custGeom>
              <a:avLst/>
              <a:gdLst/>
              <a:ahLst/>
              <a:cxnLst/>
              <a:rect l="l" t="t" r="r" b="b"/>
              <a:pathLst>
                <a:path w="7707" h="5717" extrusionOk="0">
                  <a:moveTo>
                    <a:pt x="6217" y="1"/>
                  </a:moveTo>
                  <a:cubicBezTo>
                    <a:pt x="6106" y="1"/>
                    <a:pt x="6038" y="13"/>
                    <a:pt x="6038" y="13"/>
                  </a:cubicBezTo>
                  <a:cubicBezTo>
                    <a:pt x="701" y="2181"/>
                    <a:pt x="1" y="5450"/>
                    <a:pt x="1" y="5450"/>
                  </a:cubicBezTo>
                  <a:lnTo>
                    <a:pt x="1068" y="5717"/>
                  </a:lnTo>
                  <a:cubicBezTo>
                    <a:pt x="3136" y="2515"/>
                    <a:pt x="7706" y="1047"/>
                    <a:pt x="7706" y="1047"/>
                  </a:cubicBezTo>
                  <a:cubicBezTo>
                    <a:pt x="7303" y="115"/>
                    <a:pt x="6558" y="1"/>
                    <a:pt x="62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637;p63"/>
            <p:cNvSpPr/>
            <p:nvPr/>
          </p:nvSpPr>
          <p:spPr>
            <a:xfrm>
              <a:off x="5153850" y="1130425"/>
              <a:ext cx="903175" cy="277725"/>
            </a:xfrm>
            <a:custGeom>
              <a:avLst/>
              <a:gdLst/>
              <a:ahLst/>
              <a:cxnLst/>
              <a:rect l="l" t="t" r="r" b="b"/>
              <a:pathLst>
                <a:path w="36127" h="11109" extrusionOk="0">
                  <a:moveTo>
                    <a:pt x="10275" y="0"/>
                  </a:moveTo>
                  <a:cubicBezTo>
                    <a:pt x="10275" y="0"/>
                    <a:pt x="2002" y="3136"/>
                    <a:pt x="1" y="8807"/>
                  </a:cubicBezTo>
                  <a:lnTo>
                    <a:pt x="1435" y="9207"/>
                  </a:lnTo>
                  <a:cubicBezTo>
                    <a:pt x="1435" y="9207"/>
                    <a:pt x="4170" y="5304"/>
                    <a:pt x="8106" y="4337"/>
                  </a:cubicBezTo>
                  <a:cubicBezTo>
                    <a:pt x="8106" y="4337"/>
                    <a:pt x="11942" y="6171"/>
                    <a:pt x="11609" y="11108"/>
                  </a:cubicBezTo>
                  <a:lnTo>
                    <a:pt x="24585" y="11108"/>
                  </a:lnTo>
                  <a:cubicBezTo>
                    <a:pt x="24952" y="10441"/>
                    <a:pt x="26286" y="8173"/>
                    <a:pt x="27220" y="7839"/>
                  </a:cubicBezTo>
                  <a:lnTo>
                    <a:pt x="29588" y="7839"/>
                  </a:lnTo>
                  <a:lnTo>
                    <a:pt x="31590" y="9507"/>
                  </a:lnTo>
                  <a:lnTo>
                    <a:pt x="36093" y="9507"/>
                  </a:lnTo>
                  <a:lnTo>
                    <a:pt x="36126" y="1635"/>
                  </a:lnTo>
                  <a:lnTo>
                    <a:pt x="31690" y="1601"/>
                  </a:lnTo>
                  <a:lnTo>
                    <a:pt x="29789" y="3469"/>
                  </a:lnTo>
                  <a:lnTo>
                    <a:pt x="27520" y="3469"/>
                  </a:lnTo>
                  <a:lnTo>
                    <a:pt x="24118" y="34"/>
                  </a:lnTo>
                  <a:lnTo>
                    <a:pt x="102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638;p63"/>
            <p:cNvSpPr/>
            <p:nvPr/>
          </p:nvSpPr>
          <p:spPr>
            <a:xfrm>
              <a:off x="5356500" y="1237975"/>
              <a:ext cx="699675" cy="168500"/>
            </a:xfrm>
            <a:custGeom>
              <a:avLst/>
              <a:gdLst/>
              <a:ahLst/>
              <a:cxnLst/>
              <a:rect l="l" t="t" r="r" b="b"/>
              <a:pathLst>
                <a:path w="27987" h="6740" extrusionOk="0">
                  <a:moveTo>
                    <a:pt x="105" y="0"/>
                  </a:moveTo>
                  <a:cubicBezTo>
                    <a:pt x="71" y="0"/>
                    <a:pt x="36" y="0"/>
                    <a:pt x="0" y="1"/>
                  </a:cubicBezTo>
                  <a:cubicBezTo>
                    <a:pt x="0" y="1"/>
                    <a:pt x="3836" y="1836"/>
                    <a:pt x="3503" y="6739"/>
                  </a:cubicBezTo>
                  <a:lnTo>
                    <a:pt x="16479" y="6739"/>
                  </a:lnTo>
                  <a:cubicBezTo>
                    <a:pt x="16846" y="6072"/>
                    <a:pt x="18180" y="3837"/>
                    <a:pt x="19114" y="3504"/>
                  </a:cubicBezTo>
                  <a:lnTo>
                    <a:pt x="21482" y="3504"/>
                  </a:lnTo>
                  <a:lnTo>
                    <a:pt x="23484" y="5172"/>
                  </a:lnTo>
                  <a:lnTo>
                    <a:pt x="27987" y="5172"/>
                  </a:lnTo>
                  <a:lnTo>
                    <a:pt x="27987" y="3537"/>
                  </a:lnTo>
                  <a:lnTo>
                    <a:pt x="23851" y="3537"/>
                  </a:lnTo>
                  <a:lnTo>
                    <a:pt x="21582" y="1636"/>
                  </a:lnTo>
                  <a:lnTo>
                    <a:pt x="18680" y="1636"/>
                  </a:lnTo>
                  <a:cubicBezTo>
                    <a:pt x="18680" y="1636"/>
                    <a:pt x="16512" y="4338"/>
                    <a:pt x="14577" y="5672"/>
                  </a:cubicBezTo>
                  <a:lnTo>
                    <a:pt x="5304" y="5639"/>
                  </a:lnTo>
                  <a:cubicBezTo>
                    <a:pt x="5304" y="5639"/>
                    <a:pt x="4091" y="0"/>
                    <a:pt x="1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a:extLst>
              <a:ext uri="{FF2B5EF4-FFF2-40B4-BE49-F238E27FC236}">
                <a16:creationId xmlns:a16="http://schemas.microsoft.com/office/drawing/2014/main" id="{A6961A5A-0008-F344-DC88-1BB912C69E72}"/>
              </a:ext>
            </a:extLst>
          </p:cNvPr>
          <p:cNvSpPr txBox="1"/>
          <p:nvPr/>
        </p:nvSpPr>
        <p:spPr>
          <a:xfrm>
            <a:off x="2425485" y="1983783"/>
            <a:ext cx="4788976" cy="340963"/>
          </a:xfrm>
          <a:prstGeom prst="rect">
            <a:avLst/>
          </a:prstGeom>
          <a:noFill/>
        </p:spPr>
        <p:txBody>
          <a:bodyPr wrap="square" rtlCol="0">
            <a:spAutoFit/>
          </a:bodyPr>
          <a:lstStyle/>
          <a:p>
            <a:endParaRPr lang="en-AE" dirty="0"/>
          </a:p>
        </p:txBody>
      </p:sp>
      <p:sp>
        <p:nvSpPr>
          <p:cNvPr id="41" name="Arrow: Right 40">
            <a:extLst>
              <a:ext uri="{FF2B5EF4-FFF2-40B4-BE49-F238E27FC236}">
                <a16:creationId xmlns:a16="http://schemas.microsoft.com/office/drawing/2014/main" id="{18E7B76A-9CCD-36BF-7E0A-DD7EFD7239E4}"/>
              </a:ext>
            </a:extLst>
          </p:cNvPr>
          <p:cNvSpPr/>
          <p:nvPr/>
        </p:nvSpPr>
        <p:spPr>
          <a:xfrm>
            <a:off x="5658633" y="2818755"/>
            <a:ext cx="798164" cy="171138"/>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AE"/>
          </a:p>
        </p:txBody>
      </p:sp>
      <p:sp>
        <p:nvSpPr>
          <p:cNvPr id="42" name="Arrow: Right 41">
            <a:extLst>
              <a:ext uri="{FF2B5EF4-FFF2-40B4-BE49-F238E27FC236}">
                <a16:creationId xmlns:a16="http://schemas.microsoft.com/office/drawing/2014/main" id="{B61242A0-2296-A2B7-063E-B34E69E145D9}"/>
              </a:ext>
            </a:extLst>
          </p:cNvPr>
          <p:cNvSpPr/>
          <p:nvPr/>
        </p:nvSpPr>
        <p:spPr>
          <a:xfrm>
            <a:off x="5658633" y="3024437"/>
            <a:ext cx="798164" cy="171138"/>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AE"/>
          </a:p>
        </p:txBody>
      </p:sp>
      <p:sp>
        <p:nvSpPr>
          <p:cNvPr id="43" name="Arrow: Right 42">
            <a:extLst>
              <a:ext uri="{FF2B5EF4-FFF2-40B4-BE49-F238E27FC236}">
                <a16:creationId xmlns:a16="http://schemas.microsoft.com/office/drawing/2014/main" id="{1EE936D7-2DA9-FFC9-1E9F-6270CD42CFFA}"/>
              </a:ext>
            </a:extLst>
          </p:cNvPr>
          <p:cNvSpPr/>
          <p:nvPr/>
        </p:nvSpPr>
        <p:spPr>
          <a:xfrm>
            <a:off x="5658632" y="3234090"/>
            <a:ext cx="798163" cy="171138"/>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AE"/>
          </a:p>
        </p:txBody>
      </p:sp>
      <p:sp>
        <p:nvSpPr>
          <p:cNvPr id="44" name="TextBox 43">
            <a:extLst>
              <a:ext uri="{FF2B5EF4-FFF2-40B4-BE49-F238E27FC236}">
                <a16:creationId xmlns:a16="http://schemas.microsoft.com/office/drawing/2014/main" id="{ABE936B8-A758-6F9F-A526-2838EA817193}"/>
              </a:ext>
            </a:extLst>
          </p:cNvPr>
          <p:cNvSpPr txBox="1"/>
          <p:nvPr/>
        </p:nvSpPr>
        <p:spPr>
          <a:xfrm>
            <a:off x="2970791" y="3713982"/>
            <a:ext cx="4670955" cy="861774"/>
          </a:xfrm>
          <a:prstGeom prst="rect">
            <a:avLst/>
          </a:prstGeom>
          <a:noFill/>
        </p:spPr>
        <p:txBody>
          <a:bodyPr wrap="square" rtlCol="0">
            <a:spAutoFit/>
          </a:bodyPr>
          <a:lstStyle/>
          <a:p>
            <a:r>
              <a:rPr lang="en-US" sz="1800" dirty="0">
                <a:effectLst/>
                <a:latin typeface="Calibri" panose="020F0502020204030204" pitchFamily="34" charset="0"/>
                <a:ea typeface="Calibri" panose="020F0502020204030204" pitchFamily="34" charset="0"/>
                <a:cs typeface="Arial" panose="020B0604020202020204" pitchFamily="34" charset="0"/>
              </a:rPr>
              <a:t> </a:t>
            </a:r>
            <a:r>
              <a:rPr lang="en-US" sz="1600" b="1" dirty="0">
                <a:effectLst/>
                <a:latin typeface="Calibri" panose="020F0502020204030204" pitchFamily="34" charset="0"/>
                <a:ea typeface="Calibri" panose="020F0502020204030204" pitchFamily="34" charset="0"/>
                <a:cs typeface="Arial" panose="020B0604020202020204" pitchFamily="34" charset="0"/>
              </a:rPr>
              <a:t>Allowable Bearing Capacity of Soil :  </a:t>
            </a:r>
            <a:r>
              <a:rPr lang="en-US" sz="1600" dirty="0" err="1">
                <a:effectLst/>
                <a:latin typeface="Calibri" panose="020F0502020204030204" pitchFamily="34" charset="0"/>
                <a:ea typeface="Calibri" panose="020F0502020204030204" pitchFamily="34" charset="0"/>
                <a:cs typeface="Arial" panose="020B0604020202020204" pitchFamily="34" charset="0"/>
              </a:rPr>
              <a:t>q</a:t>
            </a:r>
            <a:r>
              <a:rPr lang="en-US" sz="1600" baseline="-25000" dirty="0" err="1">
                <a:effectLst/>
                <a:latin typeface="Calibri" panose="020F0502020204030204" pitchFamily="34" charset="0"/>
                <a:ea typeface="Calibri" panose="020F0502020204030204" pitchFamily="34" charset="0"/>
                <a:cs typeface="Arial" panose="020B0604020202020204" pitchFamily="34" charset="0"/>
              </a:rPr>
              <a:t>all</a:t>
            </a:r>
            <a:r>
              <a:rPr lang="en-US" sz="1600" baseline="-25000" dirty="0">
                <a:effectLst/>
                <a:latin typeface="Calibri" panose="020F0502020204030204" pitchFamily="34" charset="0"/>
                <a:ea typeface="Calibri" panose="020F0502020204030204" pitchFamily="34" charset="0"/>
                <a:cs typeface="Arial" panose="020B0604020202020204" pitchFamily="34" charset="0"/>
              </a:rPr>
              <a:t> </a:t>
            </a:r>
            <a:r>
              <a:rPr lang="en-US" sz="1600" dirty="0">
                <a:effectLst/>
                <a:latin typeface="Calibri" panose="020F0502020204030204" pitchFamily="34" charset="0"/>
                <a:ea typeface="Calibri" panose="020F0502020204030204" pitchFamily="34" charset="0"/>
                <a:cs typeface="Arial" panose="020B0604020202020204" pitchFamily="34" charset="0"/>
              </a:rPr>
              <a:t>= 2 k/ft</a:t>
            </a:r>
            <a:r>
              <a:rPr lang="en-US" sz="1600" baseline="30000" dirty="0">
                <a:effectLst/>
                <a:latin typeface="Calibri" panose="020F0502020204030204" pitchFamily="34" charset="0"/>
                <a:ea typeface="Calibri" panose="020F0502020204030204" pitchFamily="34" charset="0"/>
                <a:cs typeface="Arial" panose="020B0604020202020204" pitchFamily="34" charset="0"/>
              </a:rPr>
              <a:t>2   </a:t>
            </a:r>
            <a:endParaRPr lang="en-AE" sz="1600" dirty="0">
              <a:effectLst/>
              <a:latin typeface="Calibri" panose="020F0502020204030204" pitchFamily="34" charset="0"/>
              <a:ea typeface="Calibri" panose="020F0502020204030204" pitchFamily="34" charset="0"/>
              <a:cs typeface="Arial" panose="020B0604020202020204" pitchFamily="34" charset="0"/>
            </a:endParaRPr>
          </a:p>
          <a:p>
            <a:r>
              <a:rPr lang="en-US" sz="1600" dirty="0">
                <a:effectLst/>
                <a:latin typeface="Calibri" panose="020F0502020204030204" pitchFamily="34" charset="0"/>
                <a:ea typeface="Calibri" panose="020F0502020204030204" pitchFamily="34" charset="0"/>
                <a:cs typeface="Arial" panose="020B0604020202020204" pitchFamily="34" charset="0"/>
              </a:rPr>
              <a:t>            </a:t>
            </a:r>
            <a:endParaRPr lang="en-AE" sz="1600" dirty="0">
              <a:effectLst/>
              <a:latin typeface="Calibri" panose="020F0502020204030204" pitchFamily="34" charset="0"/>
              <a:ea typeface="Calibri" panose="020F0502020204030204" pitchFamily="34" charset="0"/>
              <a:cs typeface="Arial" panose="020B0604020202020204" pitchFamily="34" charset="0"/>
            </a:endParaRPr>
          </a:p>
          <a:p>
            <a:r>
              <a:rPr lang="en-US" sz="1600" dirty="0">
                <a:effectLst/>
                <a:latin typeface="Calibri" panose="020F0502020204030204" pitchFamily="34" charset="0"/>
                <a:ea typeface="Calibri" panose="020F0502020204030204" pitchFamily="34" charset="0"/>
                <a:cs typeface="Arial" panose="020B0604020202020204" pitchFamily="34" charset="0"/>
              </a:rPr>
              <a:t>       </a:t>
            </a:r>
            <a:r>
              <a:rPr lang="en-US" sz="1600" b="1" dirty="0">
                <a:effectLst/>
                <a:latin typeface="Calibri" panose="020F0502020204030204" pitchFamily="34" charset="0"/>
                <a:ea typeface="Calibri" panose="020F0502020204030204" pitchFamily="34" charset="0"/>
                <a:cs typeface="Arial" panose="020B0604020202020204" pitchFamily="34" charset="0"/>
              </a:rPr>
              <a:t>Depth of Footing </a:t>
            </a:r>
            <a:r>
              <a:rPr lang="en-US" sz="1600" b="1" u="sng" dirty="0">
                <a:effectLst/>
                <a:latin typeface="Calibri" panose="020F0502020204030204" pitchFamily="34" charset="0"/>
                <a:ea typeface="Calibri" panose="020F0502020204030204" pitchFamily="34" charset="0"/>
                <a:cs typeface="Arial" panose="020B0604020202020204" pitchFamily="34" charset="0"/>
              </a:rPr>
              <a:t>:</a:t>
            </a:r>
            <a:r>
              <a:rPr lang="en-US" sz="1600" dirty="0">
                <a:effectLst/>
                <a:latin typeface="Calibri" panose="020F0502020204030204" pitchFamily="34" charset="0"/>
                <a:ea typeface="Calibri" panose="020F0502020204030204" pitchFamily="34" charset="0"/>
                <a:cs typeface="Arial" panose="020B0604020202020204" pitchFamily="34" charset="0"/>
              </a:rPr>
              <a:t>      </a:t>
            </a:r>
            <a:r>
              <a:rPr lang="en-US" sz="1600" dirty="0" err="1">
                <a:effectLst/>
                <a:latin typeface="Calibri" panose="020F0502020204030204" pitchFamily="34" charset="0"/>
                <a:ea typeface="Calibri" panose="020F0502020204030204" pitchFamily="34" charset="0"/>
                <a:cs typeface="Arial" panose="020B0604020202020204" pitchFamily="34" charset="0"/>
              </a:rPr>
              <a:t>D</a:t>
            </a:r>
            <a:r>
              <a:rPr lang="en-US" sz="1600" baseline="-25000" dirty="0" err="1">
                <a:effectLst/>
                <a:latin typeface="Calibri" panose="020F0502020204030204" pitchFamily="34" charset="0"/>
                <a:ea typeface="Calibri" panose="020F0502020204030204" pitchFamily="34" charset="0"/>
                <a:cs typeface="Arial" panose="020B0604020202020204" pitchFamily="34" charset="0"/>
              </a:rPr>
              <a:t>f</a:t>
            </a:r>
            <a:r>
              <a:rPr lang="en-US" sz="1600" dirty="0">
                <a:effectLst/>
                <a:latin typeface="Calibri" panose="020F0502020204030204" pitchFamily="34" charset="0"/>
                <a:ea typeface="Calibri" panose="020F0502020204030204" pitchFamily="34" charset="0"/>
                <a:cs typeface="Arial" panose="020B0604020202020204" pitchFamily="34" charset="0"/>
              </a:rPr>
              <a:t> = 5</a:t>
            </a:r>
            <a:r>
              <a:rPr lang="en-US" sz="1600" b="1" dirty="0">
                <a:effectLst/>
                <a:latin typeface="Calibri" panose="020F0502020204030204" pitchFamily="34" charset="0"/>
                <a:ea typeface="Calibri" panose="020F0502020204030204" pitchFamily="34" charset="0"/>
                <a:cs typeface="Arial" panose="020B0604020202020204" pitchFamily="34" charset="0"/>
              </a:rPr>
              <a:t> </a:t>
            </a:r>
            <a:r>
              <a:rPr lang="en-US" sz="1600" dirty="0">
                <a:effectLst/>
                <a:latin typeface="Calibri" panose="020F0502020204030204" pitchFamily="34" charset="0"/>
                <a:ea typeface="Calibri" panose="020F0502020204030204" pitchFamily="34" charset="0"/>
                <a:cs typeface="Arial" panose="020B0604020202020204" pitchFamily="34" charset="0"/>
              </a:rPr>
              <a:t>ft  </a:t>
            </a:r>
            <a:endParaRPr lang="en-AE" sz="1600" dirty="0"/>
          </a:p>
        </p:txBody>
      </p:sp>
    </p:spTree>
    <p:extLst>
      <p:ext uri="{BB962C8B-B14F-4D97-AF65-F5344CB8AC3E}">
        <p14:creationId xmlns:p14="http://schemas.microsoft.com/office/powerpoint/2010/main" val="1219855517"/>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3" name="Google Shape;822;p46"/>
          <p:cNvSpPr/>
          <p:nvPr/>
        </p:nvSpPr>
        <p:spPr>
          <a:xfrm>
            <a:off x="1352686" y="0"/>
            <a:ext cx="7791314"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dirty="0"/>
              <a:t>           </a:t>
            </a:r>
          </a:p>
        </p:txBody>
      </p:sp>
      <p:sp>
        <p:nvSpPr>
          <p:cNvPr id="2" name="Rectangle 1"/>
          <p:cNvSpPr/>
          <p:nvPr/>
        </p:nvSpPr>
        <p:spPr>
          <a:xfrm>
            <a:off x="2995826" y="198062"/>
            <a:ext cx="4685134" cy="523220"/>
          </a:xfrm>
          <a:prstGeom prst="rect">
            <a:avLst/>
          </a:prstGeom>
        </p:spPr>
        <p:txBody>
          <a:bodyPr wrap="square">
            <a:spAutoFit/>
          </a:bodyPr>
          <a:lstStyle/>
          <a:p>
            <a:pPr algn="ctr"/>
            <a:r>
              <a:rPr lang="en-US" sz="2800" b="1" dirty="0">
                <a:solidFill>
                  <a:schemeClr val="accent6"/>
                </a:solidFill>
              </a:rPr>
              <a:t>Specifications For Footing</a:t>
            </a:r>
          </a:p>
        </p:txBody>
      </p:sp>
      <p:grpSp>
        <p:nvGrpSpPr>
          <p:cNvPr id="5" name="Google Shape;1630;p63"/>
          <p:cNvGrpSpPr/>
          <p:nvPr/>
        </p:nvGrpSpPr>
        <p:grpSpPr>
          <a:xfrm rot="1441884">
            <a:off x="-263186" y="3230816"/>
            <a:ext cx="1627908" cy="2089330"/>
            <a:chOff x="5153850" y="1130425"/>
            <a:chExt cx="903175" cy="1159175"/>
          </a:xfrm>
        </p:grpSpPr>
        <p:sp>
          <p:nvSpPr>
            <p:cNvPr id="6" name="Google Shape;1631;p63"/>
            <p:cNvSpPr/>
            <p:nvPr/>
          </p:nvSpPr>
          <p:spPr>
            <a:xfrm>
              <a:off x="5504925" y="1405625"/>
              <a:ext cx="231025" cy="883975"/>
            </a:xfrm>
            <a:custGeom>
              <a:avLst/>
              <a:gdLst/>
              <a:ahLst/>
              <a:cxnLst/>
              <a:rect l="l" t="t" r="r" b="b"/>
              <a:pathLst>
                <a:path w="9241" h="35359" extrusionOk="0">
                  <a:moveTo>
                    <a:pt x="9241" y="34458"/>
                  </a:moveTo>
                  <a:cubicBezTo>
                    <a:pt x="6172" y="35359"/>
                    <a:pt x="3070" y="35359"/>
                    <a:pt x="1" y="34458"/>
                  </a:cubicBezTo>
                  <a:lnTo>
                    <a:pt x="1502" y="1668"/>
                  </a:lnTo>
                  <a:lnTo>
                    <a:pt x="1569" y="0"/>
                  </a:lnTo>
                  <a:lnTo>
                    <a:pt x="7673" y="0"/>
                  </a:lnTo>
                  <a:lnTo>
                    <a:pt x="7740" y="1668"/>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632;p63"/>
            <p:cNvSpPr/>
            <p:nvPr/>
          </p:nvSpPr>
          <p:spPr>
            <a:xfrm>
              <a:off x="5537450" y="1488175"/>
              <a:ext cx="54250" cy="703850"/>
            </a:xfrm>
            <a:custGeom>
              <a:avLst/>
              <a:gdLst/>
              <a:ahLst/>
              <a:cxnLst/>
              <a:rect l="l" t="t" r="r" b="b"/>
              <a:pathLst>
                <a:path w="2170" h="28154" extrusionOk="0">
                  <a:moveTo>
                    <a:pt x="1102" y="0"/>
                  </a:moveTo>
                  <a:lnTo>
                    <a:pt x="1" y="28154"/>
                  </a:lnTo>
                  <a:lnTo>
                    <a:pt x="1035" y="28154"/>
                  </a:lnTo>
                  <a:lnTo>
                    <a:pt x="216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633;p63"/>
            <p:cNvSpPr/>
            <p:nvPr/>
          </p:nvSpPr>
          <p:spPr>
            <a:xfrm>
              <a:off x="5648375" y="1488175"/>
              <a:ext cx="54225" cy="703850"/>
            </a:xfrm>
            <a:custGeom>
              <a:avLst/>
              <a:gdLst/>
              <a:ahLst/>
              <a:cxnLst/>
              <a:rect l="l" t="t" r="r" b="b"/>
              <a:pathLst>
                <a:path w="2169" h="28154" extrusionOk="0">
                  <a:moveTo>
                    <a:pt x="0" y="0"/>
                  </a:moveTo>
                  <a:lnTo>
                    <a:pt x="1134" y="28154"/>
                  </a:lnTo>
                  <a:lnTo>
                    <a:pt x="2169" y="28154"/>
                  </a:lnTo>
                  <a:lnTo>
                    <a:pt x="106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634;p63"/>
            <p:cNvSpPr/>
            <p:nvPr/>
          </p:nvSpPr>
          <p:spPr>
            <a:xfrm>
              <a:off x="5606675" y="1488175"/>
              <a:ext cx="26700" cy="703850"/>
            </a:xfrm>
            <a:custGeom>
              <a:avLst/>
              <a:gdLst/>
              <a:ahLst/>
              <a:cxnLst/>
              <a:rect l="l" t="t" r="r" b="b"/>
              <a:pathLst>
                <a:path w="1068" h="28154" extrusionOk="0">
                  <a:moveTo>
                    <a:pt x="0" y="0"/>
                  </a:moveTo>
                  <a:lnTo>
                    <a:pt x="1068" y="0"/>
                  </a:lnTo>
                  <a:lnTo>
                    <a:pt x="1068" y="28154"/>
                  </a:lnTo>
                  <a:lnTo>
                    <a:pt x="0" y="2815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635;p63"/>
            <p:cNvSpPr/>
            <p:nvPr/>
          </p:nvSpPr>
          <p:spPr>
            <a:xfrm>
              <a:off x="5542450" y="1406450"/>
              <a:ext cx="155975" cy="41725"/>
            </a:xfrm>
            <a:custGeom>
              <a:avLst/>
              <a:gdLst/>
              <a:ahLst/>
              <a:cxnLst/>
              <a:rect l="l" t="t" r="r" b="b"/>
              <a:pathLst>
                <a:path w="6239" h="1669" extrusionOk="0">
                  <a:moveTo>
                    <a:pt x="6239" y="1668"/>
                  </a:moveTo>
                  <a:lnTo>
                    <a:pt x="1" y="1668"/>
                  </a:lnTo>
                  <a:lnTo>
                    <a:pt x="68" y="0"/>
                  </a:lnTo>
                  <a:lnTo>
                    <a:pt x="61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636;p63"/>
            <p:cNvSpPr/>
            <p:nvPr/>
          </p:nvSpPr>
          <p:spPr>
            <a:xfrm>
              <a:off x="5196375" y="1234350"/>
              <a:ext cx="192675" cy="142925"/>
            </a:xfrm>
            <a:custGeom>
              <a:avLst/>
              <a:gdLst/>
              <a:ahLst/>
              <a:cxnLst/>
              <a:rect l="l" t="t" r="r" b="b"/>
              <a:pathLst>
                <a:path w="7707" h="5717" extrusionOk="0">
                  <a:moveTo>
                    <a:pt x="6217" y="1"/>
                  </a:moveTo>
                  <a:cubicBezTo>
                    <a:pt x="6106" y="1"/>
                    <a:pt x="6038" y="13"/>
                    <a:pt x="6038" y="13"/>
                  </a:cubicBezTo>
                  <a:cubicBezTo>
                    <a:pt x="701" y="2181"/>
                    <a:pt x="1" y="5450"/>
                    <a:pt x="1" y="5450"/>
                  </a:cubicBezTo>
                  <a:lnTo>
                    <a:pt x="1068" y="5717"/>
                  </a:lnTo>
                  <a:cubicBezTo>
                    <a:pt x="3136" y="2515"/>
                    <a:pt x="7706" y="1047"/>
                    <a:pt x="7706" y="1047"/>
                  </a:cubicBezTo>
                  <a:cubicBezTo>
                    <a:pt x="7303" y="115"/>
                    <a:pt x="6558" y="1"/>
                    <a:pt x="62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637;p63"/>
            <p:cNvSpPr/>
            <p:nvPr/>
          </p:nvSpPr>
          <p:spPr>
            <a:xfrm>
              <a:off x="5153850" y="1130425"/>
              <a:ext cx="903175" cy="277725"/>
            </a:xfrm>
            <a:custGeom>
              <a:avLst/>
              <a:gdLst/>
              <a:ahLst/>
              <a:cxnLst/>
              <a:rect l="l" t="t" r="r" b="b"/>
              <a:pathLst>
                <a:path w="36127" h="11109" extrusionOk="0">
                  <a:moveTo>
                    <a:pt x="10275" y="0"/>
                  </a:moveTo>
                  <a:cubicBezTo>
                    <a:pt x="10275" y="0"/>
                    <a:pt x="2002" y="3136"/>
                    <a:pt x="1" y="8807"/>
                  </a:cubicBezTo>
                  <a:lnTo>
                    <a:pt x="1435" y="9207"/>
                  </a:lnTo>
                  <a:cubicBezTo>
                    <a:pt x="1435" y="9207"/>
                    <a:pt x="4170" y="5304"/>
                    <a:pt x="8106" y="4337"/>
                  </a:cubicBezTo>
                  <a:cubicBezTo>
                    <a:pt x="8106" y="4337"/>
                    <a:pt x="11942" y="6171"/>
                    <a:pt x="11609" y="11108"/>
                  </a:cubicBezTo>
                  <a:lnTo>
                    <a:pt x="24585" y="11108"/>
                  </a:lnTo>
                  <a:cubicBezTo>
                    <a:pt x="24952" y="10441"/>
                    <a:pt x="26286" y="8173"/>
                    <a:pt x="27220" y="7839"/>
                  </a:cubicBezTo>
                  <a:lnTo>
                    <a:pt x="29588" y="7839"/>
                  </a:lnTo>
                  <a:lnTo>
                    <a:pt x="31590" y="9507"/>
                  </a:lnTo>
                  <a:lnTo>
                    <a:pt x="36093" y="9507"/>
                  </a:lnTo>
                  <a:lnTo>
                    <a:pt x="36126" y="1635"/>
                  </a:lnTo>
                  <a:lnTo>
                    <a:pt x="31690" y="1601"/>
                  </a:lnTo>
                  <a:lnTo>
                    <a:pt x="29789" y="3469"/>
                  </a:lnTo>
                  <a:lnTo>
                    <a:pt x="27520" y="3469"/>
                  </a:lnTo>
                  <a:lnTo>
                    <a:pt x="24118" y="34"/>
                  </a:lnTo>
                  <a:lnTo>
                    <a:pt x="102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638;p63"/>
            <p:cNvSpPr/>
            <p:nvPr/>
          </p:nvSpPr>
          <p:spPr>
            <a:xfrm>
              <a:off x="5356500" y="1237975"/>
              <a:ext cx="699675" cy="168500"/>
            </a:xfrm>
            <a:custGeom>
              <a:avLst/>
              <a:gdLst/>
              <a:ahLst/>
              <a:cxnLst/>
              <a:rect l="l" t="t" r="r" b="b"/>
              <a:pathLst>
                <a:path w="27987" h="6740" extrusionOk="0">
                  <a:moveTo>
                    <a:pt x="105" y="0"/>
                  </a:moveTo>
                  <a:cubicBezTo>
                    <a:pt x="71" y="0"/>
                    <a:pt x="36" y="0"/>
                    <a:pt x="0" y="1"/>
                  </a:cubicBezTo>
                  <a:cubicBezTo>
                    <a:pt x="0" y="1"/>
                    <a:pt x="3836" y="1836"/>
                    <a:pt x="3503" y="6739"/>
                  </a:cubicBezTo>
                  <a:lnTo>
                    <a:pt x="16479" y="6739"/>
                  </a:lnTo>
                  <a:cubicBezTo>
                    <a:pt x="16846" y="6072"/>
                    <a:pt x="18180" y="3837"/>
                    <a:pt x="19114" y="3504"/>
                  </a:cubicBezTo>
                  <a:lnTo>
                    <a:pt x="21482" y="3504"/>
                  </a:lnTo>
                  <a:lnTo>
                    <a:pt x="23484" y="5172"/>
                  </a:lnTo>
                  <a:lnTo>
                    <a:pt x="27987" y="5172"/>
                  </a:lnTo>
                  <a:lnTo>
                    <a:pt x="27987" y="3537"/>
                  </a:lnTo>
                  <a:lnTo>
                    <a:pt x="23851" y="3537"/>
                  </a:lnTo>
                  <a:lnTo>
                    <a:pt x="21582" y="1636"/>
                  </a:lnTo>
                  <a:lnTo>
                    <a:pt x="18680" y="1636"/>
                  </a:lnTo>
                  <a:cubicBezTo>
                    <a:pt x="18680" y="1636"/>
                    <a:pt x="16512" y="4338"/>
                    <a:pt x="14577" y="5672"/>
                  </a:cubicBezTo>
                  <a:lnTo>
                    <a:pt x="5304" y="5639"/>
                  </a:lnTo>
                  <a:cubicBezTo>
                    <a:pt x="5304" y="5639"/>
                    <a:pt x="4091" y="0"/>
                    <a:pt x="1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a:extLst>
              <a:ext uri="{FF2B5EF4-FFF2-40B4-BE49-F238E27FC236}">
                <a16:creationId xmlns:a16="http://schemas.microsoft.com/office/drawing/2014/main" id="{A6961A5A-0008-F344-DC88-1BB912C69E72}"/>
              </a:ext>
            </a:extLst>
          </p:cNvPr>
          <p:cNvSpPr txBox="1"/>
          <p:nvPr/>
        </p:nvSpPr>
        <p:spPr>
          <a:xfrm>
            <a:off x="2425485" y="1983783"/>
            <a:ext cx="4788976" cy="340963"/>
          </a:xfrm>
          <a:prstGeom prst="rect">
            <a:avLst/>
          </a:prstGeom>
          <a:noFill/>
        </p:spPr>
        <p:txBody>
          <a:bodyPr wrap="square" rtlCol="0">
            <a:spAutoFit/>
          </a:bodyPr>
          <a:lstStyle/>
          <a:p>
            <a:endParaRPr lang="en-AE" dirty="0"/>
          </a:p>
        </p:txBody>
      </p:sp>
      <p:sp>
        <p:nvSpPr>
          <p:cNvPr id="14" name="TextBox 13">
            <a:extLst>
              <a:ext uri="{FF2B5EF4-FFF2-40B4-BE49-F238E27FC236}">
                <a16:creationId xmlns:a16="http://schemas.microsoft.com/office/drawing/2014/main" id="{B0DCBD46-EA69-72E5-9C37-BA6E596B1E21}"/>
              </a:ext>
            </a:extLst>
          </p:cNvPr>
          <p:cNvSpPr txBox="1"/>
          <p:nvPr/>
        </p:nvSpPr>
        <p:spPr>
          <a:xfrm>
            <a:off x="2115047" y="1884459"/>
            <a:ext cx="4945711" cy="1192696"/>
          </a:xfrm>
          <a:prstGeom prst="rect">
            <a:avLst/>
          </a:prstGeom>
          <a:noFill/>
        </p:spPr>
        <p:txBody>
          <a:bodyPr wrap="square" rtlCol="0">
            <a:spAutoFit/>
          </a:bodyPr>
          <a:lstStyle/>
          <a:p>
            <a:endParaRPr lang="en-AE" dirty="0"/>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C3B1459C-B487-D0AB-41DA-77F6CF635845}"/>
                  </a:ext>
                </a:extLst>
              </p:cNvPr>
              <p:cNvSpPr txBox="1"/>
              <p:nvPr/>
            </p:nvSpPr>
            <p:spPr>
              <a:xfrm>
                <a:off x="1788244" y="855344"/>
                <a:ext cx="7235861" cy="4090094"/>
              </a:xfrm>
              <a:prstGeom prst="rect">
                <a:avLst/>
              </a:prstGeom>
              <a:noFill/>
            </p:spPr>
            <p:txBody>
              <a:bodyPr wrap="square" rtlCol="0">
                <a:spAutoFit/>
              </a:bodyPr>
              <a:lstStyle/>
              <a:p>
                <a:r>
                  <a:rPr lang="en-US" sz="1600" b="1" dirty="0">
                    <a:effectLst/>
                    <a:latin typeface="Calibri" panose="020F0502020204030204" pitchFamily="34" charset="0"/>
                    <a:ea typeface="Calibri" panose="020F0502020204030204" pitchFamily="34" charset="0"/>
                    <a:cs typeface="Arial" panose="020B0604020202020204" pitchFamily="34" charset="0"/>
                  </a:rPr>
                  <a:t> </a:t>
                </a:r>
                <a:r>
                  <a:rPr lang="en-US" sz="1600" b="1" u="sng" dirty="0">
                    <a:effectLst/>
                    <a:latin typeface="Calibri" panose="020F0502020204030204" pitchFamily="34" charset="0"/>
                    <a:ea typeface="Calibri" panose="020F0502020204030204" pitchFamily="34" charset="0"/>
                    <a:cs typeface="Arial" panose="020B0604020202020204" pitchFamily="34" charset="0"/>
                  </a:rPr>
                  <a:t>Fill of Soil on the top of footings :   (</a:t>
                </a:r>
                <a:r>
                  <a:rPr lang="en-US" sz="1600" b="1" u="sng" dirty="0" err="1">
                    <a:effectLst/>
                    <a:latin typeface="Calibri" panose="020F0502020204030204" pitchFamily="34" charset="0"/>
                    <a:ea typeface="Calibri" panose="020F0502020204030204" pitchFamily="34" charset="0"/>
                    <a:cs typeface="Arial" panose="020B0604020202020204" pitchFamily="34" charset="0"/>
                  </a:rPr>
                  <a:t>D</a:t>
                </a:r>
                <a:r>
                  <a:rPr lang="en-US" sz="1600" b="1" u="sng" baseline="-25000" dirty="0" err="1">
                    <a:effectLst/>
                    <a:latin typeface="Calibri" panose="020F0502020204030204" pitchFamily="34" charset="0"/>
                    <a:ea typeface="Calibri" panose="020F0502020204030204" pitchFamily="34" charset="0"/>
                    <a:cs typeface="Arial" panose="020B0604020202020204" pitchFamily="34" charset="0"/>
                  </a:rPr>
                  <a:t>fill</a:t>
                </a:r>
                <a:r>
                  <a:rPr lang="en-US" sz="1600" b="1" u="sng" baseline="-25000" dirty="0">
                    <a:effectLst/>
                    <a:latin typeface="Calibri" panose="020F0502020204030204" pitchFamily="34" charset="0"/>
                    <a:ea typeface="Calibri" panose="020F0502020204030204" pitchFamily="34" charset="0"/>
                    <a:cs typeface="Arial" panose="020B0604020202020204" pitchFamily="34" charset="0"/>
                  </a:rPr>
                  <a:t> </a:t>
                </a:r>
                <a:r>
                  <a:rPr lang="en-US" sz="1600" b="1" u="sng" dirty="0">
                    <a:effectLst/>
                    <a:latin typeface="Calibri" panose="020F0502020204030204" pitchFamily="34" charset="0"/>
                    <a:ea typeface="Calibri" panose="020F0502020204030204" pitchFamily="34" charset="0"/>
                    <a:cs typeface="Arial" panose="020B0604020202020204" pitchFamily="34" charset="0"/>
                  </a:rPr>
                  <a:t>)</a:t>
                </a:r>
                <a:endParaRPr lang="en-AE" sz="1600" dirty="0">
                  <a:effectLst/>
                  <a:latin typeface="Calibri" panose="020F0502020204030204" pitchFamily="34" charset="0"/>
                  <a:ea typeface="Calibri" panose="020F0502020204030204" pitchFamily="34" charset="0"/>
                  <a:cs typeface="Arial" panose="020B0604020202020204" pitchFamily="34" charset="0"/>
                </a:endParaRPr>
              </a:p>
              <a:p>
                <a:r>
                  <a:rPr lang="en-US" sz="1600" dirty="0">
                    <a:effectLst/>
                    <a:latin typeface="Calibri" panose="020F0502020204030204" pitchFamily="34" charset="0"/>
                    <a:ea typeface="Calibri" panose="020F0502020204030204" pitchFamily="34" charset="0"/>
                    <a:cs typeface="Arial" panose="020B0604020202020204" pitchFamily="34" charset="0"/>
                  </a:rPr>
                  <a:t>                                           F1 :       (5 -</a:t>
                </a:r>
                <a:r>
                  <a:rPr lang="en-US" sz="1600" dirty="0">
                    <a:effectLst/>
                    <a:latin typeface="Calibri" panose="020F0502020204030204" pitchFamily="34" charset="0"/>
                    <a:ea typeface="Times New Roman" panose="02020603050405020304" pitchFamily="18" charset="0"/>
                    <a:cs typeface="Arial" panose="020B0604020202020204" pitchFamily="34" charset="0"/>
                  </a:rPr>
                  <a:t> </a:t>
                </a:r>
                <a14:m>
                  <m:oMath xmlns:m="http://schemas.openxmlformats.org/officeDocument/2006/math">
                    <m:f>
                      <m:fPr>
                        <m:ctrlPr>
                          <a:rPr lang="en-AE" sz="1600" i="1">
                            <a:effectLst/>
                            <a:latin typeface="Cambria Math" panose="02040503050406030204" pitchFamily="18" charset="0"/>
                            <a:ea typeface="Calibri" panose="020F0502020204030204" pitchFamily="34" charset="0"/>
                            <a:cs typeface="Arial" panose="020B0604020202020204" pitchFamily="34" charset="0"/>
                          </a:rPr>
                        </m:ctrlPr>
                      </m:fPr>
                      <m:num>
                        <m:r>
                          <a:rPr lang="en-US" sz="1600" i="1">
                            <a:effectLst/>
                            <a:latin typeface="Cambria Math" panose="02040503050406030204" pitchFamily="18" charset="0"/>
                            <a:ea typeface="Calibri" panose="020F0502020204030204" pitchFamily="34" charset="0"/>
                            <a:cs typeface="Arial" panose="020B0604020202020204" pitchFamily="34" charset="0"/>
                          </a:rPr>
                          <m:t>7</m:t>
                        </m:r>
                      </m:num>
                      <m:den>
                        <m:r>
                          <a:rPr lang="en-US" sz="1600" i="1">
                            <a:effectLst/>
                            <a:latin typeface="Cambria Math" panose="02040503050406030204" pitchFamily="18" charset="0"/>
                            <a:ea typeface="Calibri" panose="020F0502020204030204" pitchFamily="34" charset="0"/>
                            <a:cs typeface="Arial" panose="020B0604020202020204" pitchFamily="34" charset="0"/>
                          </a:rPr>
                          <m:t>12</m:t>
                        </m:r>
                      </m:den>
                    </m:f>
                  </m:oMath>
                </a14:m>
                <a:r>
                  <a:rPr lang="en-US" sz="1600" dirty="0">
                    <a:effectLst/>
                    <a:latin typeface="Calibri" panose="020F0502020204030204" pitchFamily="34" charset="0"/>
                    <a:ea typeface="Calibri" panose="020F0502020204030204" pitchFamily="34" charset="0"/>
                    <a:cs typeface="Arial" panose="020B0604020202020204" pitchFamily="34" charset="0"/>
                  </a:rPr>
                  <a:t>) = 4.42 ft </a:t>
                </a:r>
                <a:endParaRPr lang="en-AE" sz="1600" dirty="0">
                  <a:effectLst/>
                  <a:latin typeface="Calibri" panose="020F0502020204030204" pitchFamily="34" charset="0"/>
                  <a:ea typeface="Calibri" panose="020F0502020204030204" pitchFamily="34" charset="0"/>
                  <a:cs typeface="Arial" panose="020B0604020202020204" pitchFamily="34" charset="0"/>
                </a:endParaRPr>
              </a:p>
              <a:p>
                <a:r>
                  <a:rPr lang="en-US" sz="1600" dirty="0">
                    <a:effectLst/>
                    <a:latin typeface="Calibri" panose="020F0502020204030204" pitchFamily="34" charset="0"/>
                    <a:ea typeface="Calibri" panose="020F0502020204030204" pitchFamily="34" charset="0"/>
                    <a:cs typeface="Arial" panose="020B0604020202020204" pitchFamily="34" charset="0"/>
                  </a:rPr>
                  <a:t>                                           F2 :       (5 - </a:t>
                </a:r>
                <a14:m>
                  <m:oMath xmlns:m="http://schemas.openxmlformats.org/officeDocument/2006/math">
                    <m:f>
                      <m:fPr>
                        <m:ctrlPr>
                          <a:rPr lang="en-AE" sz="1600" i="1">
                            <a:effectLst/>
                            <a:latin typeface="Cambria Math" panose="02040503050406030204" pitchFamily="18" charset="0"/>
                            <a:ea typeface="Calibri" panose="020F0502020204030204" pitchFamily="34" charset="0"/>
                            <a:cs typeface="Arial" panose="020B0604020202020204" pitchFamily="34" charset="0"/>
                          </a:rPr>
                        </m:ctrlPr>
                      </m:fPr>
                      <m:num>
                        <m:r>
                          <a:rPr lang="en-US" sz="1600" i="1">
                            <a:effectLst/>
                            <a:latin typeface="Cambria Math" panose="02040503050406030204" pitchFamily="18" charset="0"/>
                            <a:ea typeface="Calibri" panose="020F0502020204030204" pitchFamily="34" charset="0"/>
                            <a:cs typeface="Arial" panose="020B0604020202020204" pitchFamily="34" charset="0"/>
                          </a:rPr>
                          <m:t>8</m:t>
                        </m:r>
                      </m:num>
                      <m:den>
                        <m:r>
                          <a:rPr lang="en-US" sz="1600" i="1">
                            <a:effectLst/>
                            <a:latin typeface="Cambria Math" panose="02040503050406030204" pitchFamily="18" charset="0"/>
                            <a:ea typeface="Calibri" panose="020F0502020204030204" pitchFamily="34" charset="0"/>
                            <a:cs typeface="Arial" panose="020B0604020202020204" pitchFamily="34" charset="0"/>
                          </a:rPr>
                          <m:t>12</m:t>
                        </m:r>
                      </m:den>
                    </m:f>
                  </m:oMath>
                </a14:m>
                <a:r>
                  <a:rPr lang="en-US" sz="1600" dirty="0">
                    <a:effectLst/>
                    <a:latin typeface="Calibri" panose="020F0502020204030204" pitchFamily="34" charset="0"/>
                    <a:ea typeface="Calibri" panose="020F0502020204030204" pitchFamily="34" charset="0"/>
                    <a:cs typeface="Arial" panose="020B0604020202020204" pitchFamily="34" charset="0"/>
                  </a:rPr>
                  <a:t>) = 4.33 ft </a:t>
                </a:r>
                <a:endParaRPr lang="en-AE" sz="1600" dirty="0">
                  <a:effectLst/>
                  <a:latin typeface="Calibri" panose="020F0502020204030204" pitchFamily="34" charset="0"/>
                  <a:ea typeface="Calibri" panose="020F0502020204030204" pitchFamily="34" charset="0"/>
                  <a:cs typeface="Arial" panose="020B0604020202020204" pitchFamily="34" charset="0"/>
                </a:endParaRPr>
              </a:p>
              <a:p>
                <a:r>
                  <a:rPr lang="en-US" sz="1600" dirty="0">
                    <a:effectLst/>
                    <a:latin typeface="Calibri" panose="020F0502020204030204" pitchFamily="34" charset="0"/>
                    <a:ea typeface="Calibri" panose="020F0502020204030204" pitchFamily="34" charset="0"/>
                    <a:cs typeface="Arial" panose="020B0604020202020204" pitchFamily="34" charset="0"/>
                  </a:rPr>
                  <a:t>                                           F3:        (5 - </a:t>
                </a:r>
                <a14:m>
                  <m:oMath xmlns:m="http://schemas.openxmlformats.org/officeDocument/2006/math">
                    <m:f>
                      <m:fPr>
                        <m:ctrlPr>
                          <a:rPr lang="en-AE" sz="1600" i="1">
                            <a:effectLst/>
                            <a:latin typeface="Cambria Math" panose="02040503050406030204" pitchFamily="18" charset="0"/>
                            <a:ea typeface="Calibri" panose="020F0502020204030204" pitchFamily="34" charset="0"/>
                            <a:cs typeface="Arial" panose="020B0604020202020204" pitchFamily="34" charset="0"/>
                          </a:rPr>
                        </m:ctrlPr>
                      </m:fPr>
                      <m:num>
                        <m:r>
                          <a:rPr lang="en-US" sz="1600" b="0" i="1" smtClean="0">
                            <a:effectLst/>
                            <a:latin typeface="Cambria Math" panose="02040503050406030204" pitchFamily="18" charset="0"/>
                            <a:ea typeface="Calibri" panose="020F0502020204030204" pitchFamily="34" charset="0"/>
                            <a:cs typeface="Arial" panose="020B0604020202020204" pitchFamily="34" charset="0"/>
                          </a:rPr>
                          <m:t>9</m:t>
                        </m:r>
                      </m:num>
                      <m:den>
                        <m:r>
                          <a:rPr lang="en-US" sz="1600" i="1">
                            <a:effectLst/>
                            <a:latin typeface="Cambria Math" panose="02040503050406030204" pitchFamily="18" charset="0"/>
                            <a:ea typeface="Calibri" panose="020F0502020204030204" pitchFamily="34" charset="0"/>
                            <a:cs typeface="Arial" panose="020B0604020202020204" pitchFamily="34" charset="0"/>
                          </a:rPr>
                          <m:t>12</m:t>
                        </m:r>
                      </m:den>
                    </m:f>
                  </m:oMath>
                </a14:m>
                <a:r>
                  <a:rPr lang="en-US" sz="1600" dirty="0">
                    <a:effectLst/>
                    <a:latin typeface="Calibri" panose="020F0502020204030204" pitchFamily="34" charset="0"/>
                    <a:ea typeface="Calibri" panose="020F0502020204030204" pitchFamily="34" charset="0"/>
                    <a:cs typeface="Arial" panose="020B0604020202020204" pitchFamily="34" charset="0"/>
                  </a:rPr>
                  <a:t>) = 4.25 ft </a:t>
                </a:r>
                <a:endParaRPr lang="en-AE" sz="1600" dirty="0">
                  <a:effectLst/>
                  <a:latin typeface="Calibri" panose="020F0502020204030204" pitchFamily="34" charset="0"/>
                  <a:ea typeface="Calibri" panose="020F0502020204030204" pitchFamily="34" charset="0"/>
                  <a:cs typeface="Arial" panose="020B0604020202020204" pitchFamily="34" charset="0"/>
                </a:endParaRPr>
              </a:p>
              <a:p>
                <a:r>
                  <a:rPr lang="en-US" sz="1600" dirty="0">
                    <a:effectLst/>
                    <a:latin typeface="Calibri" panose="020F0502020204030204" pitchFamily="34" charset="0"/>
                    <a:ea typeface="Calibri" panose="020F0502020204030204" pitchFamily="34" charset="0"/>
                    <a:cs typeface="Arial" panose="020B0604020202020204" pitchFamily="34" charset="0"/>
                  </a:rPr>
                  <a:t>            </a:t>
                </a:r>
                <a:r>
                  <a:rPr lang="en-US" sz="1600" b="1" u="sng" dirty="0">
                    <a:effectLst/>
                    <a:latin typeface="Calibri" panose="020F0502020204030204" pitchFamily="34" charset="0"/>
                    <a:ea typeface="Calibri" panose="020F0502020204030204" pitchFamily="34" charset="0"/>
                    <a:cs typeface="Arial" panose="020B0604020202020204" pitchFamily="34" charset="0"/>
                  </a:rPr>
                  <a:t>Column Size :</a:t>
                </a:r>
                <a:r>
                  <a:rPr lang="en-US" sz="1600" u="sng" dirty="0">
                    <a:effectLst/>
                    <a:latin typeface="Calibri" panose="020F0502020204030204" pitchFamily="34" charset="0"/>
                    <a:ea typeface="Calibri" panose="020F0502020204030204" pitchFamily="34" charset="0"/>
                    <a:cs typeface="Arial" panose="020B0604020202020204" pitchFamily="34" charset="0"/>
                  </a:rPr>
                  <a:t>    </a:t>
                </a:r>
                <a:endParaRPr lang="en-AE" sz="1600" dirty="0">
                  <a:effectLst/>
                  <a:latin typeface="Calibri" panose="020F0502020204030204" pitchFamily="34" charset="0"/>
                  <a:ea typeface="Calibri" panose="020F0502020204030204" pitchFamily="34" charset="0"/>
                  <a:cs typeface="Arial" panose="020B0604020202020204" pitchFamily="34" charset="0"/>
                </a:endParaRPr>
              </a:p>
              <a:p>
                <a:r>
                  <a:rPr lang="en-US" sz="1600" dirty="0">
                    <a:effectLst/>
                    <a:latin typeface="Calibri" panose="020F0502020204030204" pitchFamily="34" charset="0"/>
                    <a:ea typeface="Calibri" panose="020F0502020204030204" pitchFamily="34" charset="0"/>
                    <a:cs typeface="Arial" panose="020B0604020202020204" pitchFamily="34" charset="0"/>
                  </a:rPr>
                  <a:t>                                             C1  : </a:t>
                </a:r>
                <a14:m>
                  <m:oMath xmlns:m="http://schemas.openxmlformats.org/officeDocument/2006/math">
                    <m:sSup>
                      <m:sSupPr>
                        <m:ctrlPr>
                          <a:rPr lang="en-US" sz="1600" b="0" i="1" smtClean="0">
                            <a:effectLst/>
                            <a:latin typeface="Cambria Math" panose="02040503050406030204" pitchFamily="18" charset="0"/>
                            <a:ea typeface="Calibri" panose="020F0502020204030204" pitchFamily="34" charset="0"/>
                            <a:cs typeface="Arial" panose="020B0604020202020204" pitchFamily="34" charset="0"/>
                          </a:rPr>
                        </m:ctrlPr>
                      </m:sSupPr>
                      <m:e>
                        <m:r>
                          <a:rPr lang="en-US" sz="1600" b="0" i="1" smtClean="0">
                            <a:effectLst/>
                            <a:latin typeface="Cambria Math" panose="02040503050406030204" pitchFamily="18" charset="0"/>
                            <a:ea typeface="Calibri" panose="020F0502020204030204" pitchFamily="34" charset="0"/>
                            <a:cs typeface="Arial" panose="020B0604020202020204" pitchFamily="34" charset="0"/>
                          </a:rPr>
                          <m:t>12</m:t>
                        </m:r>
                      </m:e>
                      <m:sup>
                        <m:r>
                          <a:rPr lang="en-US" sz="1600" b="0" i="1" smtClean="0">
                            <a:effectLst/>
                            <a:latin typeface="Cambria Math" panose="02040503050406030204" pitchFamily="18" charset="0"/>
                            <a:ea typeface="Calibri" panose="020F0502020204030204" pitchFamily="34" charset="0"/>
                            <a:cs typeface="Arial" panose="020B0604020202020204" pitchFamily="34" charset="0"/>
                          </a:rPr>
                          <m:t>′′</m:t>
                        </m:r>
                      </m:sup>
                    </m:sSup>
                    <m:r>
                      <a:rPr lang="en-US" sz="1600" b="0" i="1" smtClean="0">
                        <a:effectLst/>
                        <a:latin typeface="Cambria Math" panose="02040503050406030204" pitchFamily="18" charset="0"/>
                        <a:ea typeface="Calibri" panose="020F0502020204030204" pitchFamily="34" charset="0"/>
                        <a:cs typeface="Arial" panose="020B0604020202020204" pitchFamily="34" charset="0"/>
                      </a:rPr>
                      <m:t> </m:t>
                    </m:r>
                  </m:oMath>
                </a14:m>
                <a:r>
                  <a:rPr lang="en-US" sz="1600" dirty="0">
                    <a:effectLst/>
                    <a:latin typeface="Calibri" panose="020F0502020204030204" pitchFamily="34" charset="0"/>
                    <a:ea typeface="Calibri" panose="020F0502020204030204" pitchFamily="34" charset="0"/>
                    <a:cs typeface="Arial" panose="020B0604020202020204" pitchFamily="34" charset="0"/>
                  </a:rPr>
                  <a:t>x </a:t>
                </a:r>
                <a14:m>
                  <m:oMath xmlns:m="http://schemas.openxmlformats.org/officeDocument/2006/math">
                    <m:sSup>
                      <m:sSupPr>
                        <m:ctrlPr>
                          <a:rPr lang="en-US" sz="1600" i="1">
                            <a:latin typeface="Cambria Math" panose="02040503050406030204" pitchFamily="18" charset="0"/>
                            <a:ea typeface="Calibri" panose="020F0502020204030204" pitchFamily="34" charset="0"/>
                            <a:cs typeface="Arial" panose="020B0604020202020204" pitchFamily="34" charset="0"/>
                          </a:rPr>
                        </m:ctrlPr>
                      </m:sSupPr>
                      <m:e>
                        <m:r>
                          <a:rPr lang="en-US" sz="1600" i="1">
                            <a:latin typeface="Cambria Math" panose="02040503050406030204" pitchFamily="18" charset="0"/>
                            <a:ea typeface="Calibri" panose="020F0502020204030204" pitchFamily="34" charset="0"/>
                            <a:cs typeface="Arial" panose="020B0604020202020204" pitchFamily="34" charset="0"/>
                          </a:rPr>
                          <m:t>12</m:t>
                        </m:r>
                      </m:e>
                      <m:sup>
                        <m:r>
                          <a:rPr lang="en-US" sz="1600" i="1">
                            <a:latin typeface="Cambria Math" panose="02040503050406030204" pitchFamily="18" charset="0"/>
                            <a:ea typeface="Calibri" panose="020F0502020204030204" pitchFamily="34" charset="0"/>
                            <a:cs typeface="Arial" panose="020B0604020202020204" pitchFamily="34" charset="0"/>
                          </a:rPr>
                          <m:t>′</m:t>
                        </m:r>
                        <m:r>
                          <a:rPr lang="en-US" sz="1600" b="0" i="1" smtClean="0">
                            <a:latin typeface="Cambria Math" panose="02040503050406030204" pitchFamily="18" charset="0"/>
                            <a:ea typeface="Calibri" panose="020F0502020204030204" pitchFamily="34" charset="0"/>
                            <a:cs typeface="Arial" panose="020B0604020202020204" pitchFamily="34" charset="0"/>
                          </a:rPr>
                          <m:t>′</m:t>
                        </m:r>
                      </m:sup>
                    </m:sSup>
                  </m:oMath>
                </a14:m>
                <a:endParaRPr lang="en-US" sz="1600" dirty="0">
                  <a:effectLst/>
                  <a:latin typeface="Calibri" panose="020F0502020204030204" pitchFamily="34" charset="0"/>
                  <a:ea typeface="Calibri" panose="020F0502020204030204" pitchFamily="34" charset="0"/>
                  <a:cs typeface="Arial" panose="020B0604020202020204" pitchFamily="34" charset="0"/>
                </a:endParaRPr>
              </a:p>
              <a:p>
                <a:r>
                  <a:rPr lang="en-US" sz="1600" dirty="0">
                    <a:effectLst/>
                    <a:latin typeface="Calibri" panose="020F0502020204030204" pitchFamily="34" charset="0"/>
                    <a:ea typeface="Calibri" panose="020F0502020204030204" pitchFamily="34" charset="0"/>
                    <a:cs typeface="Arial" panose="020B0604020202020204" pitchFamily="34" charset="0"/>
                  </a:rPr>
                  <a:t>                                             C2  : </a:t>
                </a:r>
                <a14:m>
                  <m:oMath xmlns:m="http://schemas.openxmlformats.org/officeDocument/2006/math">
                    <m:sSup>
                      <m:sSupPr>
                        <m:ctrlPr>
                          <a:rPr lang="en-US" sz="1600" i="1">
                            <a:latin typeface="Cambria Math" panose="02040503050406030204" pitchFamily="18" charset="0"/>
                            <a:ea typeface="Calibri" panose="020F0502020204030204" pitchFamily="34" charset="0"/>
                            <a:cs typeface="Arial" panose="020B0604020202020204" pitchFamily="34" charset="0"/>
                          </a:rPr>
                        </m:ctrlPr>
                      </m:sSupPr>
                      <m:e>
                        <m:r>
                          <a:rPr lang="en-US" sz="1600" i="1">
                            <a:latin typeface="Cambria Math" panose="02040503050406030204" pitchFamily="18" charset="0"/>
                            <a:ea typeface="Calibri" panose="020F0502020204030204" pitchFamily="34" charset="0"/>
                            <a:cs typeface="Arial" panose="020B0604020202020204" pitchFamily="34" charset="0"/>
                          </a:rPr>
                          <m:t>12</m:t>
                        </m:r>
                      </m:e>
                      <m:sup>
                        <m:r>
                          <a:rPr lang="en-US" sz="1600" i="1">
                            <a:latin typeface="Cambria Math" panose="02040503050406030204" pitchFamily="18" charset="0"/>
                            <a:ea typeface="Calibri" panose="020F0502020204030204" pitchFamily="34" charset="0"/>
                            <a:cs typeface="Arial" panose="020B0604020202020204" pitchFamily="34" charset="0"/>
                          </a:rPr>
                          <m:t>′′</m:t>
                        </m:r>
                      </m:sup>
                    </m:sSup>
                    <m:r>
                      <a:rPr lang="en-US" sz="1600" i="1">
                        <a:latin typeface="Cambria Math" panose="02040503050406030204" pitchFamily="18" charset="0"/>
                        <a:ea typeface="Calibri" panose="020F0502020204030204" pitchFamily="34" charset="0"/>
                        <a:cs typeface="Arial" panose="020B0604020202020204" pitchFamily="34" charset="0"/>
                      </a:rPr>
                      <m:t> </m:t>
                    </m:r>
                  </m:oMath>
                </a14:m>
                <a:r>
                  <a:rPr lang="en-US" sz="1600" dirty="0">
                    <a:latin typeface="Calibri" panose="020F0502020204030204" pitchFamily="34" charset="0"/>
                    <a:ea typeface="Calibri" panose="020F0502020204030204" pitchFamily="34" charset="0"/>
                    <a:cs typeface="Arial" panose="020B0604020202020204" pitchFamily="34" charset="0"/>
                  </a:rPr>
                  <a:t>x </a:t>
                </a:r>
                <a14:m>
                  <m:oMath xmlns:m="http://schemas.openxmlformats.org/officeDocument/2006/math">
                    <m:sSup>
                      <m:sSupPr>
                        <m:ctrlPr>
                          <a:rPr lang="en-US" sz="1600" i="1">
                            <a:latin typeface="Cambria Math" panose="02040503050406030204" pitchFamily="18" charset="0"/>
                            <a:ea typeface="Calibri" panose="020F0502020204030204" pitchFamily="34" charset="0"/>
                            <a:cs typeface="Arial" panose="020B0604020202020204" pitchFamily="34" charset="0"/>
                          </a:rPr>
                        </m:ctrlPr>
                      </m:sSupPr>
                      <m:e>
                        <m:r>
                          <a:rPr lang="en-US" sz="1600" i="1">
                            <a:latin typeface="Cambria Math" panose="02040503050406030204" pitchFamily="18" charset="0"/>
                            <a:ea typeface="Calibri" panose="020F0502020204030204" pitchFamily="34" charset="0"/>
                            <a:cs typeface="Arial" panose="020B0604020202020204" pitchFamily="34" charset="0"/>
                          </a:rPr>
                          <m:t>12</m:t>
                        </m:r>
                      </m:e>
                      <m:sup>
                        <m:r>
                          <a:rPr lang="en-US" sz="1600" i="1">
                            <a:latin typeface="Cambria Math" panose="02040503050406030204" pitchFamily="18" charset="0"/>
                            <a:ea typeface="Calibri" panose="020F0502020204030204" pitchFamily="34" charset="0"/>
                            <a:cs typeface="Arial" panose="020B0604020202020204" pitchFamily="34" charset="0"/>
                          </a:rPr>
                          <m:t>′′</m:t>
                        </m:r>
                      </m:sup>
                    </m:sSup>
                  </m:oMath>
                </a14:m>
                <a:r>
                  <a:rPr lang="en-US" sz="1600" dirty="0">
                    <a:effectLst/>
                    <a:latin typeface="Calibri" panose="020F0502020204030204" pitchFamily="34" charset="0"/>
                    <a:ea typeface="Calibri" panose="020F0502020204030204" pitchFamily="34" charset="0"/>
                    <a:cs typeface="Arial" panose="020B0604020202020204" pitchFamily="34" charset="0"/>
                  </a:rPr>
                  <a:t>    </a:t>
                </a:r>
              </a:p>
              <a:p>
                <a:r>
                  <a:rPr lang="en-US" sz="1600" dirty="0">
                    <a:effectLst/>
                    <a:latin typeface="Calibri" panose="020F0502020204030204" pitchFamily="34" charset="0"/>
                    <a:ea typeface="Calibri" panose="020F0502020204030204" pitchFamily="34" charset="0"/>
                    <a:cs typeface="Arial" panose="020B0604020202020204" pitchFamily="34" charset="0"/>
                  </a:rPr>
                  <a:t>                                             C3  : </a:t>
                </a:r>
                <a14:m>
                  <m:oMath xmlns:m="http://schemas.openxmlformats.org/officeDocument/2006/math">
                    <m:sSup>
                      <m:sSupPr>
                        <m:ctrlPr>
                          <a:rPr lang="en-US" sz="1600" i="1">
                            <a:latin typeface="Cambria Math" panose="02040503050406030204" pitchFamily="18" charset="0"/>
                            <a:ea typeface="Calibri" panose="020F0502020204030204" pitchFamily="34" charset="0"/>
                            <a:cs typeface="Arial" panose="020B0604020202020204" pitchFamily="34" charset="0"/>
                          </a:rPr>
                        </m:ctrlPr>
                      </m:sSupPr>
                      <m:e>
                        <m:r>
                          <a:rPr lang="en-US" sz="1600" i="1">
                            <a:latin typeface="Cambria Math" panose="02040503050406030204" pitchFamily="18" charset="0"/>
                            <a:ea typeface="Calibri" panose="020F0502020204030204" pitchFamily="34" charset="0"/>
                            <a:cs typeface="Arial" panose="020B0604020202020204" pitchFamily="34" charset="0"/>
                          </a:rPr>
                          <m:t>12</m:t>
                        </m:r>
                      </m:e>
                      <m:sup>
                        <m:r>
                          <a:rPr lang="en-US" sz="1600" i="1">
                            <a:latin typeface="Cambria Math" panose="02040503050406030204" pitchFamily="18" charset="0"/>
                            <a:ea typeface="Calibri" panose="020F0502020204030204" pitchFamily="34" charset="0"/>
                            <a:cs typeface="Arial" panose="020B0604020202020204" pitchFamily="34" charset="0"/>
                          </a:rPr>
                          <m:t>′′</m:t>
                        </m:r>
                      </m:sup>
                    </m:sSup>
                    <m:r>
                      <a:rPr lang="en-US" sz="1600" i="1">
                        <a:latin typeface="Cambria Math" panose="02040503050406030204" pitchFamily="18" charset="0"/>
                        <a:ea typeface="Calibri" panose="020F0502020204030204" pitchFamily="34" charset="0"/>
                        <a:cs typeface="Arial" panose="020B0604020202020204" pitchFamily="34" charset="0"/>
                      </a:rPr>
                      <m:t> </m:t>
                    </m:r>
                  </m:oMath>
                </a14:m>
                <a:r>
                  <a:rPr lang="en-US" sz="1600" dirty="0">
                    <a:latin typeface="Calibri" panose="020F0502020204030204" pitchFamily="34" charset="0"/>
                    <a:ea typeface="Calibri" panose="020F0502020204030204" pitchFamily="34" charset="0"/>
                    <a:cs typeface="Arial" panose="020B0604020202020204" pitchFamily="34" charset="0"/>
                  </a:rPr>
                  <a:t>x </a:t>
                </a:r>
                <a14:m>
                  <m:oMath xmlns:m="http://schemas.openxmlformats.org/officeDocument/2006/math">
                    <m:sSup>
                      <m:sSupPr>
                        <m:ctrlPr>
                          <a:rPr lang="en-US" sz="1600" i="1">
                            <a:latin typeface="Cambria Math" panose="02040503050406030204" pitchFamily="18" charset="0"/>
                            <a:ea typeface="Calibri" panose="020F0502020204030204" pitchFamily="34" charset="0"/>
                            <a:cs typeface="Arial" panose="020B0604020202020204" pitchFamily="34" charset="0"/>
                          </a:rPr>
                        </m:ctrlPr>
                      </m:sSupPr>
                      <m:e>
                        <m:r>
                          <a:rPr lang="en-US" sz="1600" i="1">
                            <a:latin typeface="Cambria Math" panose="02040503050406030204" pitchFamily="18" charset="0"/>
                            <a:ea typeface="Calibri" panose="020F0502020204030204" pitchFamily="34" charset="0"/>
                            <a:cs typeface="Arial" panose="020B0604020202020204" pitchFamily="34" charset="0"/>
                          </a:rPr>
                          <m:t>12</m:t>
                        </m:r>
                      </m:e>
                      <m:sup>
                        <m:r>
                          <a:rPr lang="en-US" sz="1600" i="1">
                            <a:latin typeface="Cambria Math" panose="02040503050406030204" pitchFamily="18" charset="0"/>
                            <a:ea typeface="Calibri" panose="020F0502020204030204" pitchFamily="34" charset="0"/>
                            <a:cs typeface="Arial" panose="020B0604020202020204" pitchFamily="34" charset="0"/>
                          </a:rPr>
                          <m:t>′′</m:t>
                        </m:r>
                      </m:sup>
                    </m:sSup>
                  </m:oMath>
                </a14:m>
                <a:r>
                  <a:rPr lang="en-US" sz="1600" dirty="0">
                    <a:effectLst/>
                    <a:latin typeface="Calibri" panose="020F0502020204030204" pitchFamily="34" charset="0"/>
                    <a:ea typeface="Calibri" panose="020F0502020204030204" pitchFamily="34" charset="0"/>
                    <a:cs typeface="Arial" panose="020B0604020202020204" pitchFamily="34" charset="0"/>
                  </a:rPr>
                  <a:t>   </a:t>
                </a:r>
                <a:endParaRPr lang="en-AE" sz="1600" dirty="0">
                  <a:effectLst/>
                  <a:latin typeface="Calibri" panose="020F0502020204030204" pitchFamily="34" charset="0"/>
                  <a:ea typeface="Calibri" panose="020F0502020204030204" pitchFamily="34" charset="0"/>
                  <a:cs typeface="Arial" panose="020B0604020202020204" pitchFamily="34" charset="0"/>
                </a:endParaRPr>
              </a:p>
              <a:p>
                <a:r>
                  <a:rPr lang="en-US" sz="1600" dirty="0">
                    <a:effectLst/>
                    <a:latin typeface="Calibri" panose="020F0502020204030204" pitchFamily="34" charset="0"/>
                    <a:ea typeface="Calibri" panose="020F0502020204030204" pitchFamily="34" charset="0"/>
                    <a:cs typeface="Arial" panose="020B0604020202020204" pitchFamily="34" charset="0"/>
                  </a:rPr>
                  <a:t>            For all columns , </a:t>
                </a:r>
                <a:endParaRPr lang="en-AE" sz="1600" dirty="0">
                  <a:effectLst/>
                  <a:latin typeface="Calibri" panose="020F0502020204030204" pitchFamily="34" charset="0"/>
                  <a:ea typeface="Calibri" panose="020F0502020204030204" pitchFamily="34" charset="0"/>
                  <a:cs typeface="Arial" panose="020B0604020202020204" pitchFamily="34" charset="0"/>
                </a:endParaRPr>
              </a:p>
              <a:p>
                <a:r>
                  <a:rPr lang="en-US" sz="1600" dirty="0">
                    <a:effectLst/>
                    <a:latin typeface="Calibri" panose="020F0502020204030204" pitchFamily="34" charset="0"/>
                    <a:ea typeface="Calibri" panose="020F0502020204030204" pitchFamily="34" charset="0"/>
                    <a:cs typeface="Arial" panose="020B0604020202020204" pitchFamily="34" charset="0"/>
                  </a:rPr>
                  <a:t>                                </a:t>
                </a:r>
                <a:r>
                  <a:rPr lang="en-US" sz="1600" b="1" i="1" dirty="0">
                    <a:effectLst/>
                    <a:latin typeface="Calibri" panose="020F0502020204030204" pitchFamily="34" charset="0"/>
                    <a:ea typeface="Calibri" panose="020F0502020204030204" pitchFamily="34" charset="0"/>
                    <a:cs typeface="Arial" panose="020B0604020202020204" pitchFamily="34" charset="0"/>
                  </a:rPr>
                  <a:t>a = 12 inch = 1 ft</a:t>
                </a:r>
                <a:r>
                  <a:rPr lang="en-US" sz="1600" dirty="0">
                    <a:effectLst/>
                    <a:latin typeface="Calibri" panose="020F0502020204030204" pitchFamily="34" charset="0"/>
                    <a:ea typeface="Calibri" panose="020F0502020204030204" pitchFamily="34" charset="0"/>
                    <a:cs typeface="Arial" panose="020B0604020202020204" pitchFamily="34" charset="0"/>
                  </a:rPr>
                  <a:t>     (Minimum according to BNBC )</a:t>
                </a:r>
                <a:endParaRPr lang="en-AE" sz="1600" dirty="0">
                  <a:effectLst/>
                  <a:latin typeface="Calibri" panose="020F0502020204030204" pitchFamily="34" charset="0"/>
                  <a:ea typeface="Calibri" panose="020F0502020204030204" pitchFamily="34" charset="0"/>
                  <a:cs typeface="Arial" panose="020B0604020202020204" pitchFamily="34" charset="0"/>
                </a:endParaRPr>
              </a:p>
              <a:p>
                <a:r>
                  <a:rPr lang="en-US" sz="1600" dirty="0">
                    <a:effectLst/>
                    <a:latin typeface="Calibri" panose="020F0502020204030204" pitchFamily="34" charset="0"/>
                    <a:ea typeface="Calibri" panose="020F0502020204030204" pitchFamily="34" charset="0"/>
                    <a:cs typeface="Arial" panose="020B0604020202020204" pitchFamily="34" charset="0"/>
                  </a:rPr>
                  <a:t> </a:t>
                </a:r>
                <a:endParaRPr lang="en-AE" sz="1600" dirty="0">
                  <a:effectLst/>
                  <a:latin typeface="Calibri" panose="020F0502020204030204" pitchFamily="34" charset="0"/>
                  <a:ea typeface="Calibri" panose="020F0502020204030204" pitchFamily="34" charset="0"/>
                  <a:cs typeface="Arial" panose="020B0604020202020204" pitchFamily="34" charset="0"/>
                </a:endParaRPr>
              </a:p>
              <a:p>
                <a:r>
                  <a:rPr lang="en-US" sz="1600" dirty="0">
                    <a:effectLst/>
                    <a:latin typeface="Calibri" panose="020F0502020204030204" pitchFamily="34" charset="0"/>
                    <a:ea typeface="Calibri" panose="020F0502020204030204" pitchFamily="34" charset="0"/>
                    <a:cs typeface="Arial" panose="020B0604020202020204" pitchFamily="34" charset="0"/>
                  </a:rPr>
                  <a:t>             </a:t>
                </a:r>
                <a:r>
                  <a:rPr lang="en-US" sz="1600" b="1" u="sng" dirty="0">
                    <a:effectLst/>
                    <a:latin typeface="Calibri" panose="020F0502020204030204" pitchFamily="34" charset="0"/>
                    <a:ea typeface="Calibri" panose="020F0502020204030204" pitchFamily="34" charset="0"/>
                    <a:cs typeface="Arial" panose="020B0604020202020204" pitchFamily="34" charset="0"/>
                  </a:rPr>
                  <a:t>Load Data :     </a:t>
                </a:r>
                <a:endParaRPr lang="en-AE" sz="1600" dirty="0">
                  <a:effectLst/>
                  <a:latin typeface="Calibri" panose="020F0502020204030204" pitchFamily="34" charset="0"/>
                  <a:ea typeface="Calibri" panose="020F0502020204030204" pitchFamily="34" charset="0"/>
                  <a:cs typeface="Arial" panose="020B0604020202020204" pitchFamily="34" charset="0"/>
                </a:endParaRPr>
              </a:p>
              <a:p>
                <a:r>
                  <a:rPr lang="en-US" sz="1600" dirty="0">
                    <a:effectLst/>
                    <a:latin typeface="Calibri" panose="020F0502020204030204" pitchFamily="34" charset="0"/>
                    <a:ea typeface="Calibri" panose="020F0502020204030204" pitchFamily="34" charset="0"/>
                    <a:cs typeface="Arial" panose="020B0604020202020204" pitchFamily="34" charset="0"/>
                  </a:rPr>
                  <a:t>                                   F1 :   Dead Load =  </a:t>
                </a:r>
                <a:r>
                  <a:rPr lang="en-US" sz="1600" b="1" dirty="0">
                    <a:effectLst/>
                    <a:latin typeface="Calibri" panose="020F0502020204030204" pitchFamily="34" charset="0"/>
                    <a:ea typeface="Calibri" panose="020F0502020204030204" pitchFamily="34" charset="0"/>
                    <a:cs typeface="Arial" panose="020B0604020202020204" pitchFamily="34" charset="0"/>
                  </a:rPr>
                  <a:t>14 kips</a:t>
                </a:r>
                <a:r>
                  <a:rPr lang="en-US" sz="1600" dirty="0">
                    <a:effectLst/>
                    <a:latin typeface="Calibri" panose="020F0502020204030204" pitchFamily="34" charset="0"/>
                    <a:ea typeface="Calibri" panose="020F0502020204030204" pitchFamily="34" charset="0"/>
                    <a:cs typeface="Arial" panose="020B0604020202020204" pitchFamily="34" charset="0"/>
                  </a:rPr>
                  <a:t>     ,  Live Load = </a:t>
                </a:r>
                <a:r>
                  <a:rPr lang="en-US" sz="1600" b="1" dirty="0">
                    <a:effectLst/>
                    <a:latin typeface="Calibri" panose="020F0502020204030204" pitchFamily="34" charset="0"/>
                    <a:ea typeface="Calibri" panose="020F0502020204030204" pitchFamily="34" charset="0"/>
                    <a:cs typeface="Arial" panose="020B0604020202020204" pitchFamily="34" charset="0"/>
                  </a:rPr>
                  <a:t>8 kips</a:t>
                </a:r>
                <a:endParaRPr lang="en-AE" sz="1600" dirty="0">
                  <a:effectLst/>
                  <a:latin typeface="Calibri" panose="020F0502020204030204" pitchFamily="34" charset="0"/>
                  <a:ea typeface="Calibri" panose="020F0502020204030204" pitchFamily="34" charset="0"/>
                  <a:cs typeface="Arial" panose="020B0604020202020204" pitchFamily="34" charset="0"/>
                </a:endParaRPr>
              </a:p>
              <a:p>
                <a:r>
                  <a:rPr lang="en-US" sz="1600" dirty="0">
                    <a:effectLst/>
                    <a:latin typeface="Calibri" panose="020F0502020204030204" pitchFamily="34" charset="0"/>
                    <a:ea typeface="Calibri" panose="020F0502020204030204" pitchFamily="34" charset="0"/>
                    <a:cs typeface="Arial" panose="020B0604020202020204" pitchFamily="34" charset="0"/>
                  </a:rPr>
                  <a:t>                                   F2 :   Dead Load=   </a:t>
                </a:r>
                <a:r>
                  <a:rPr lang="en-US" sz="1600" b="1" dirty="0">
                    <a:effectLst/>
                    <a:latin typeface="Calibri" panose="020F0502020204030204" pitchFamily="34" charset="0"/>
                    <a:ea typeface="Calibri" panose="020F0502020204030204" pitchFamily="34" charset="0"/>
                    <a:cs typeface="Arial" panose="020B0604020202020204" pitchFamily="34" charset="0"/>
                  </a:rPr>
                  <a:t>20 kips</a:t>
                </a:r>
                <a:r>
                  <a:rPr lang="en-US" sz="1600" dirty="0">
                    <a:effectLst/>
                    <a:latin typeface="Calibri" panose="020F0502020204030204" pitchFamily="34" charset="0"/>
                    <a:ea typeface="Calibri" panose="020F0502020204030204" pitchFamily="34" charset="0"/>
                    <a:cs typeface="Arial" panose="020B0604020202020204" pitchFamily="34" charset="0"/>
                  </a:rPr>
                  <a:t>     ,  Live Load = </a:t>
                </a:r>
                <a:r>
                  <a:rPr lang="en-US" sz="1600" b="1" dirty="0">
                    <a:effectLst/>
                    <a:latin typeface="Calibri" panose="020F0502020204030204" pitchFamily="34" charset="0"/>
                    <a:ea typeface="Calibri" panose="020F0502020204030204" pitchFamily="34" charset="0"/>
                    <a:cs typeface="Arial" panose="020B0604020202020204" pitchFamily="34" charset="0"/>
                  </a:rPr>
                  <a:t>12 kips</a:t>
                </a:r>
                <a:endParaRPr lang="en-AE" sz="1600" dirty="0">
                  <a:effectLst/>
                  <a:latin typeface="Calibri" panose="020F0502020204030204" pitchFamily="34" charset="0"/>
                  <a:ea typeface="Calibri" panose="020F0502020204030204" pitchFamily="34" charset="0"/>
                  <a:cs typeface="Arial" panose="020B0604020202020204" pitchFamily="34" charset="0"/>
                </a:endParaRPr>
              </a:p>
              <a:p>
                <a:r>
                  <a:rPr lang="en-US" sz="1600" dirty="0">
                    <a:effectLst/>
                    <a:latin typeface="Calibri" panose="020F0502020204030204" pitchFamily="34" charset="0"/>
                    <a:ea typeface="Calibri" panose="020F0502020204030204" pitchFamily="34" charset="0"/>
                    <a:cs typeface="Arial" panose="020B0604020202020204" pitchFamily="34" charset="0"/>
                  </a:rPr>
                  <a:t>                                   F3 :   Dead Load =  </a:t>
                </a:r>
                <a:r>
                  <a:rPr lang="en-US" sz="1600" b="1" dirty="0">
                    <a:effectLst/>
                    <a:latin typeface="Calibri" panose="020F0502020204030204" pitchFamily="34" charset="0"/>
                    <a:ea typeface="Calibri" panose="020F0502020204030204" pitchFamily="34" charset="0"/>
                    <a:cs typeface="Arial" panose="020B0604020202020204" pitchFamily="34" charset="0"/>
                  </a:rPr>
                  <a:t>30 kips</a:t>
                </a:r>
                <a:r>
                  <a:rPr lang="en-US" sz="1600" dirty="0">
                    <a:effectLst/>
                    <a:latin typeface="Calibri" panose="020F0502020204030204" pitchFamily="34" charset="0"/>
                    <a:ea typeface="Calibri" panose="020F0502020204030204" pitchFamily="34" charset="0"/>
                    <a:cs typeface="Arial" panose="020B0604020202020204" pitchFamily="34" charset="0"/>
                  </a:rPr>
                  <a:t>     ,  Live Load = </a:t>
                </a:r>
                <a:r>
                  <a:rPr lang="en-US" sz="1600" b="1" dirty="0">
                    <a:effectLst/>
                    <a:latin typeface="Calibri" panose="020F0502020204030204" pitchFamily="34" charset="0"/>
                    <a:ea typeface="Calibri" panose="020F0502020204030204" pitchFamily="34" charset="0"/>
                    <a:cs typeface="Arial" panose="020B0604020202020204" pitchFamily="34" charset="0"/>
                  </a:rPr>
                  <a:t>18 kips</a:t>
                </a:r>
                <a:endParaRPr lang="en-AE" sz="1600" dirty="0"/>
              </a:p>
            </p:txBody>
          </p:sp>
        </mc:Choice>
        <mc:Fallback xmlns="">
          <p:sp>
            <p:nvSpPr>
              <p:cNvPr id="16" name="TextBox 15">
                <a:extLst>
                  <a:ext uri="{FF2B5EF4-FFF2-40B4-BE49-F238E27FC236}">
                    <a16:creationId xmlns:a16="http://schemas.microsoft.com/office/drawing/2014/main" xmlns:a14="http://schemas.microsoft.com/office/drawing/2010/main" xmlns="" id="{C3B1459C-B487-D0AB-41DA-77F6CF635845}"/>
                  </a:ext>
                </a:extLst>
              </p:cNvPr>
              <p:cNvSpPr txBox="1">
                <a:spLocks noRot="1" noChangeAspect="1" noMove="1" noResize="1" noEditPoints="1" noAdjustHandles="1" noChangeArrowheads="1" noChangeShapeType="1" noTextEdit="1"/>
              </p:cNvSpPr>
              <p:nvPr/>
            </p:nvSpPr>
            <p:spPr>
              <a:xfrm>
                <a:off x="1788244" y="855344"/>
                <a:ext cx="7235861" cy="4090094"/>
              </a:xfrm>
              <a:prstGeom prst="rect">
                <a:avLst/>
              </a:prstGeom>
              <a:blipFill rotWithShape="0">
                <a:blip r:embed="rId3"/>
                <a:stretch>
                  <a:fillRect t="-447" b="-1043"/>
                </a:stretch>
              </a:blipFill>
            </p:spPr>
            <p:txBody>
              <a:bodyPr/>
              <a:lstStyle/>
              <a:p>
                <a:r>
                  <a:rPr lang="en-US">
                    <a:noFill/>
                  </a:rPr>
                  <a:t> </a:t>
                </a:r>
              </a:p>
            </p:txBody>
          </p:sp>
        </mc:Fallback>
      </mc:AlternateContent>
    </p:spTree>
    <p:extLst>
      <p:ext uri="{BB962C8B-B14F-4D97-AF65-F5344CB8AC3E}">
        <p14:creationId xmlns:p14="http://schemas.microsoft.com/office/powerpoint/2010/main" val="3529035687"/>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grpSp>
        <p:nvGrpSpPr>
          <p:cNvPr id="134" name="Group 133"/>
          <p:cNvGrpSpPr/>
          <p:nvPr/>
        </p:nvGrpSpPr>
        <p:grpSpPr>
          <a:xfrm>
            <a:off x="2664971" y="665551"/>
            <a:ext cx="5343581" cy="3818824"/>
            <a:chOff x="2194560" y="1527048"/>
            <a:chExt cx="7050024" cy="5038344"/>
          </a:xfrm>
        </p:grpSpPr>
        <p:cxnSp>
          <p:nvCxnSpPr>
            <p:cNvPr id="141" name="Straight Connector 140"/>
            <p:cNvCxnSpPr/>
            <p:nvPr/>
          </p:nvCxnSpPr>
          <p:spPr>
            <a:xfrm flipH="1">
              <a:off x="5175504" y="1682496"/>
              <a:ext cx="18288" cy="3182112"/>
            </a:xfrm>
            <a:prstGeom prst="line">
              <a:avLst/>
            </a:prstGeom>
            <a:ln>
              <a:solidFill>
                <a:schemeClr val="accent6"/>
              </a:solidFill>
            </a:ln>
          </p:spPr>
          <p:style>
            <a:lnRef idx="1">
              <a:schemeClr val="dk1"/>
            </a:lnRef>
            <a:fillRef idx="0">
              <a:schemeClr val="dk1"/>
            </a:fillRef>
            <a:effectRef idx="0">
              <a:schemeClr val="dk1"/>
            </a:effectRef>
            <a:fontRef idx="minor">
              <a:schemeClr val="tx1"/>
            </a:fontRef>
          </p:style>
        </p:cxnSp>
        <p:cxnSp>
          <p:nvCxnSpPr>
            <p:cNvPr id="142" name="Straight Connector 141"/>
            <p:cNvCxnSpPr/>
            <p:nvPr/>
          </p:nvCxnSpPr>
          <p:spPr>
            <a:xfrm flipH="1">
              <a:off x="5967984" y="1682496"/>
              <a:ext cx="18288" cy="3182112"/>
            </a:xfrm>
            <a:prstGeom prst="line">
              <a:avLst/>
            </a:prstGeom>
            <a:ln>
              <a:solidFill>
                <a:schemeClr val="accent6"/>
              </a:solidFill>
            </a:ln>
          </p:spPr>
          <p:style>
            <a:lnRef idx="1">
              <a:schemeClr val="dk1"/>
            </a:lnRef>
            <a:fillRef idx="0">
              <a:schemeClr val="dk1"/>
            </a:fillRef>
            <a:effectRef idx="0">
              <a:schemeClr val="dk1"/>
            </a:effectRef>
            <a:fontRef idx="minor">
              <a:schemeClr val="tx1"/>
            </a:fontRef>
          </p:style>
        </p:cxnSp>
        <p:cxnSp>
          <p:nvCxnSpPr>
            <p:cNvPr id="143" name="Straight Connector 142"/>
            <p:cNvCxnSpPr/>
            <p:nvPr/>
          </p:nvCxnSpPr>
          <p:spPr>
            <a:xfrm>
              <a:off x="5980176" y="4864608"/>
              <a:ext cx="2496312" cy="0"/>
            </a:xfrm>
            <a:prstGeom prst="line">
              <a:avLst/>
            </a:prstGeom>
            <a:ln>
              <a:solidFill>
                <a:schemeClr val="accent6"/>
              </a:solidFill>
            </a:ln>
          </p:spPr>
          <p:style>
            <a:lnRef idx="1">
              <a:schemeClr val="dk1"/>
            </a:lnRef>
            <a:fillRef idx="0">
              <a:schemeClr val="dk1"/>
            </a:fillRef>
            <a:effectRef idx="0">
              <a:schemeClr val="dk1"/>
            </a:effectRef>
            <a:fontRef idx="minor">
              <a:schemeClr val="tx1"/>
            </a:fontRef>
          </p:style>
        </p:cxnSp>
        <p:cxnSp>
          <p:nvCxnSpPr>
            <p:cNvPr id="144" name="Straight Connector 143"/>
            <p:cNvCxnSpPr/>
            <p:nvPr/>
          </p:nvCxnSpPr>
          <p:spPr>
            <a:xfrm>
              <a:off x="2688336" y="4852416"/>
              <a:ext cx="2496312" cy="0"/>
            </a:xfrm>
            <a:prstGeom prst="line">
              <a:avLst/>
            </a:prstGeom>
            <a:ln>
              <a:solidFill>
                <a:schemeClr val="accent6"/>
              </a:solidFill>
            </a:ln>
          </p:spPr>
          <p:style>
            <a:lnRef idx="1">
              <a:schemeClr val="dk1"/>
            </a:lnRef>
            <a:fillRef idx="0">
              <a:schemeClr val="dk1"/>
            </a:fillRef>
            <a:effectRef idx="0">
              <a:schemeClr val="dk1"/>
            </a:effectRef>
            <a:fontRef idx="minor">
              <a:schemeClr val="tx1"/>
            </a:fontRef>
          </p:style>
        </p:cxnSp>
        <p:cxnSp>
          <p:nvCxnSpPr>
            <p:cNvPr id="145" name="Straight Connector 144"/>
            <p:cNvCxnSpPr/>
            <p:nvPr/>
          </p:nvCxnSpPr>
          <p:spPr>
            <a:xfrm>
              <a:off x="2679192" y="4864608"/>
              <a:ext cx="0" cy="749808"/>
            </a:xfrm>
            <a:prstGeom prst="line">
              <a:avLst/>
            </a:prstGeom>
            <a:ln>
              <a:solidFill>
                <a:schemeClr val="accent6"/>
              </a:solidFill>
            </a:ln>
          </p:spPr>
          <p:style>
            <a:lnRef idx="1">
              <a:schemeClr val="dk1"/>
            </a:lnRef>
            <a:fillRef idx="0">
              <a:schemeClr val="dk1"/>
            </a:fillRef>
            <a:effectRef idx="0">
              <a:schemeClr val="dk1"/>
            </a:effectRef>
            <a:fontRef idx="minor">
              <a:schemeClr val="tx1"/>
            </a:fontRef>
          </p:style>
        </p:cxnSp>
        <p:cxnSp>
          <p:nvCxnSpPr>
            <p:cNvPr id="146" name="Straight Connector 145"/>
            <p:cNvCxnSpPr/>
            <p:nvPr/>
          </p:nvCxnSpPr>
          <p:spPr>
            <a:xfrm>
              <a:off x="8482584" y="4852416"/>
              <a:ext cx="0" cy="749808"/>
            </a:xfrm>
            <a:prstGeom prst="line">
              <a:avLst/>
            </a:prstGeom>
            <a:ln>
              <a:solidFill>
                <a:schemeClr val="accent6"/>
              </a:solidFill>
            </a:ln>
          </p:spPr>
          <p:style>
            <a:lnRef idx="1">
              <a:schemeClr val="dk1"/>
            </a:lnRef>
            <a:fillRef idx="0">
              <a:schemeClr val="dk1"/>
            </a:fillRef>
            <a:effectRef idx="0">
              <a:schemeClr val="dk1"/>
            </a:effectRef>
            <a:fontRef idx="minor">
              <a:schemeClr val="tx1"/>
            </a:fontRef>
          </p:style>
        </p:cxnSp>
        <p:cxnSp>
          <p:nvCxnSpPr>
            <p:cNvPr id="147" name="Straight Connector 146"/>
            <p:cNvCxnSpPr/>
            <p:nvPr/>
          </p:nvCxnSpPr>
          <p:spPr>
            <a:xfrm>
              <a:off x="2679192" y="5614416"/>
              <a:ext cx="5797296" cy="0"/>
            </a:xfrm>
            <a:prstGeom prst="line">
              <a:avLst/>
            </a:prstGeom>
            <a:ln>
              <a:solidFill>
                <a:schemeClr val="accent6"/>
              </a:solidFill>
            </a:ln>
          </p:spPr>
          <p:style>
            <a:lnRef idx="1">
              <a:schemeClr val="dk1"/>
            </a:lnRef>
            <a:fillRef idx="0">
              <a:schemeClr val="dk1"/>
            </a:fillRef>
            <a:effectRef idx="0">
              <a:schemeClr val="dk1"/>
            </a:effectRef>
            <a:fontRef idx="minor">
              <a:schemeClr val="tx1"/>
            </a:fontRef>
          </p:style>
        </p:cxnSp>
        <p:cxnSp>
          <p:nvCxnSpPr>
            <p:cNvPr id="148" name="Straight Connector 147"/>
            <p:cNvCxnSpPr/>
            <p:nvPr/>
          </p:nvCxnSpPr>
          <p:spPr>
            <a:xfrm>
              <a:off x="4809744" y="1682496"/>
              <a:ext cx="676656" cy="0"/>
            </a:xfrm>
            <a:prstGeom prst="line">
              <a:avLst/>
            </a:prstGeom>
            <a:ln>
              <a:solidFill>
                <a:schemeClr val="accent6"/>
              </a:solidFill>
            </a:ln>
          </p:spPr>
          <p:style>
            <a:lnRef idx="1">
              <a:schemeClr val="dk1"/>
            </a:lnRef>
            <a:fillRef idx="0">
              <a:schemeClr val="dk1"/>
            </a:fillRef>
            <a:effectRef idx="0">
              <a:schemeClr val="dk1"/>
            </a:effectRef>
            <a:fontRef idx="minor">
              <a:schemeClr val="tx1"/>
            </a:fontRef>
          </p:style>
        </p:cxnSp>
        <p:cxnSp>
          <p:nvCxnSpPr>
            <p:cNvPr id="149" name="Straight Connector 148"/>
            <p:cNvCxnSpPr/>
            <p:nvPr/>
          </p:nvCxnSpPr>
          <p:spPr>
            <a:xfrm>
              <a:off x="5730240" y="1682496"/>
              <a:ext cx="676656" cy="0"/>
            </a:xfrm>
            <a:prstGeom prst="line">
              <a:avLst/>
            </a:prstGeom>
            <a:ln>
              <a:solidFill>
                <a:schemeClr val="accent6"/>
              </a:solidFill>
            </a:ln>
          </p:spPr>
          <p:style>
            <a:lnRef idx="1">
              <a:schemeClr val="dk1"/>
            </a:lnRef>
            <a:fillRef idx="0">
              <a:schemeClr val="dk1"/>
            </a:fillRef>
            <a:effectRef idx="0">
              <a:schemeClr val="dk1"/>
            </a:effectRef>
            <a:fontRef idx="minor">
              <a:schemeClr val="tx1"/>
            </a:fontRef>
          </p:style>
        </p:cxnSp>
        <p:cxnSp>
          <p:nvCxnSpPr>
            <p:cNvPr id="150" name="Straight Connector 149"/>
            <p:cNvCxnSpPr/>
            <p:nvPr/>
          </p:nvCxnSpPr>
          <p:spPr>
            <a:xfrm>
              <a:off x="2194560" y="2313432"/>
              <a:ext cx="2990088" cy="18288"/>
            </a:xfrm>
            <a:prstGeom prst="line">
              <a:avLst/>
            </a:prstGeom>
            <a:ln>
              <a:solidFill>
                <a:schemeClr val="accent6"/>
              </a:solidFill>
            </a:ln>
          </p:spPr>
          <p:style>
            <a:lnRef idx="1">
              <a:schemeClr val="dk1"/>
            </a:lnRef>
            <a:fillRef idx="0">
              <a:schemeClr val="dk1"/>
            </a:fillRef>
            <a:effectRef idx="0">
              <a:schemeClr val="dk1"/>
            </a:effectRef>
            <a:fontRef idx="minor">
              <a:schemeClr val="tx1"/>
            </a:fontRef>
          </p:style>
        </p:cxnSp>
        <p:cxnSp>
          <p:nvCxnSpPr>
            <p:cNvPr id="151" name="Straight Connector 150"/>
            <p:cNvCxnSpPr/>
            <p:nvPr/>
          </p:nvCxnSpPr>
          <p:spPr>
            <a:xfrm>
              <a:off x="5986272" y="2331720"/>
              <a:ext cx="2990088" cy="18288"/>
            </a:xfrm>
            <a:prstGeom prst="line">
              <a:avLst/>
            </a:prstGeom>
            <a:ln>
              <a:solidFill>
                <a:schemeClr val="accent6"/>
              </a:solidFill>
            </a:ln>
          </p:spPr>
          <p:style>
            <a:lnRef idx="1">
              <a:schemeClr val="dk1"/>
            </a:lnRef>
            <a:fillRef idx="0">
              <a:schemeClr val="dk1"/>
            </a:fillRef>
            <a:effectRef idx="0">
              <a:schemeClr val="dk1"/>
            </a:effectRef>
            <a:fontRef idx="minor">
              <a:schemeClr val="tx1"/>
            </a:fontRef>
          </p:style>
        </p:cxnSp>
        <p:cxnSp>
          <p:nvCxnSpPr>
            <p:cNvPr id="152" name="Straight Connector 151"/>
            <p:cNvCxnSpPr/>
            <p:nvPr/>
          </p:nvCxnSpPr>
          <p:spPr>
            <a:xfrm flipV="1">
              <a:off x="5486400" y="1527048"/>
              <a:ext cx="91440" cy="155448"/>
            </a:xfrm>
            <a:prstGeom prst="line">
              <a:avLst/>
            </a:prstGeom>
            <a:ln>
              <a:solidFill>
                <a:schemeClr val="accent6"/>
              </a:solidFill>
            </a:ln>
          </p:spPr>
          <p:style>
            <a:lnRef idx="1">
              <a:schemeClr val="dk1"/>
            </a:lnRef>
            <a:fillRef idx="0">
              <a:schemeClr val="dk1"/>
            </a:fillRef>
            <a:effectRef idx="0">
              <a:schemeClr val="dk1"/>
            </a:effectRef>
            <a:fontRef idx="minor">
              <a:schemeClr val="tx1"/>
            </a:fontRef>
          </p:style>
        </p:cxnSp>
        <p:cxnSp>
          <p:nvCxnSpPr>
            <p:cNvPr id="153" name="Straight Connector 152"/>
            <p:cNvCxnSpPr/>
            <p:nvPr/>
          </p:nvCxnSpPr>
          <p:spPr>
            <a:xfrm flipV="1">
              <a:off x="5638800" y="1679448"/>
              <a:ext cx="91440" cy="155448"/>
            </a:xfrm>
            <a:prstGeom prst="line">
              <a:avLst/>
            </a:prstGeom>
            <a:ln>
              <a:solidFill>
                <a:schemeClr val="accent6"/>
              </a:solidFill>
            </a:ln>
          </p:spPr>
          <p:style>
            <a:lnRef idx="1">
              <a:schemeClr val="dk1"/>
            </a:lnRef>
            <a:fillRef idx="0">
              <a:schemeClr val="dk1"/>
            </a:fillRef>
            <a:effectRef idx="0">
              <a:schemeClr val="dk1"/>
            </a:effectRef>
            <a:fontRef idx="minor">
              <a:schemeClr val="tx1"/>
            </a:fontRef>
          </p:style>
        </p:cxnSp>
        <p:cxnSp>
          <p:nvCxnSpPr>
            <p:cNvPr id="154" name="Straight Connector 153"/>
            <p:cNvCxnSpPr/>
            <p:nvPr/>
          </p:nvCxnSpPr>
          <p:spPr>
            <a:xfrm flipH="1" flipV="1">
              <a:off x="5577840" y="1527048"/>
              <a:ext cx="60960" cy="319034"/>
            </a:xfrm>
            <a:prstGeom prst="line">
              <a:avLst/>
            </a:prstGeom>
            <a:ln>
              <a:solidFill>
                <a:schemeClr val="accent6"/>
              </a:solidFill>
            </a:ln>
          </p:spPr>
          <p:style>
            <a:lnRef idx="1">
              <a:schemeClr val="dk1"/>
            </a:lnRef>
            <a:fillRef idx="0">
              <a:schemeClr val="dk1"/>
            </a:fillRef>
            <a:effectRef idx="0">
              <a:schemeClr val="dk1"/>
            </a:effectRef>
            <a:fontRef idx="minor">
              <a:schemeClr val="tx1"/>
            </a:fontRef>
          </p:style>
        </p:cxnSp>
        <p:cxnSp>
          <p:nvCxnSpPr>
            <p:cNvPr id="155" name="Straight Connector 154"/>
            <p:cNvCxnSpPr/>
            <p:nvPr/>
          </p:nvCxnSpPr>
          <p:spPr>
            <a:xfrm flipH="1">
              <a:off x="3471672" y="2340864"/>
              <a:ext cx="351309" cy="292608"/>
            </a:xfrm>
            <a:prstGeom prst="line">
              <a:avLst/>
            </a:prstGeom>
            <a:ln>
              <a:solidFill>
                <a:schemeClr val="accent6"/>
              </a:solidFill>
            </a:ln>
          </p:spPr>
          <p:style>
            <a:lnRef idx="1">
              <a:schemeClr val="dk1"/>
            </a:lnRef>
            <a:fillRef idx="0">
              <a:schemeClr val="dk1"/>
            </a:fillRef>
            <a:effectRef idx="0">
              <a:schemeClr val="dk1"/>
            </a:effectRef>
            <a:fontRef idx="minor">
              <a:schemeClr val="tx1"/>
            </a:fontRef>
          </p:style>
        </p:cxnSp>
        <p:cxnSp>
          <p:nvCxnSpPr>
            <p:cNvPr id="156" name="Straight Connector 155"/>
            <p:cNvCxnSpPr/>
            <p:nvPr/>
          </p:nvCxnSpPr>
          <p:spPr>
            <a:xfrm flipH="1">
              <a:off x="3709416" y="2331720"/>
              <a:ext cx="351309" cy="292608"/>
            </a:xfrm>
            <a:prstGeom prst="line">
              <a:avLst/>
            </a:prstGeom>
            <a:ln>
              <a:solidFill>
                <a:schemeClr val="accent6"/>
              </a:solidFill>
            </a:ln>
          </p:spPr>
          <p:style>
            <a:lnRef idx="1">
              <a:schemeClr val="dk1"/>
            </a:lnRef>
            <a:fillRef idx="0">
              <a:schemeClr val="dk1"/>
            </a:fillRef>
            <a:effectRef idx="0">
              <a:schemeClr val="dk1"/>
            </a:effectRef>
            <a:fontRef idx="minor">
              <a:schemeClr val="tx1"/>
            </a:fontRef>
          </p:style>
        </p:cxnSp>
        <p:cxnSp>
          <p:nvCxnSpPr>
            <p:cNvPr id="157" name="Straight Connector 156"/>
            <p:cNvCxnSpPr/>
            <p:nvPr/>
          </p:nvCxnSpPr>
          <p:spPr>
            <a:xfrm flipH="1">
              <a:off x="3947160" y="2345924"/>
              <a:ext cx="351309" cy="292608"/>
            </a:xfrm>
            <a:prstGeom prst="line">
              <a:avLst/>
            </a:prstGeom>
            <a:ln>
              <a:solidFill>
                <a:schemeClr val="accent6"/>
              </a:solidFill>
            </a:ln>
          </p:spPr>
          <p:style>
            <a:lnRef idx="1">
              <a:schemeClr val="dk1"/>
            </a:lnRef>
            <a:fillRef idx="0">
              <a:schemeClr val="dk1"/>
            </a:fillRef>
            <a:effectRef idx="0">
              <a:schemeClr val="dk1"/>
            </a:effectRef>
            <a:fontRef idx="minor">
              <a:schemeClr val="tx1"/>
            </a:fontRef>
          </p:style>
        </p:cxnSp>
        <p:cxnSp>
          <p:nvCxnSpPr>
            <p:cNvPr id="158" name="Straight Connector 157"/>
            <p:cNvCxnSpPr/>
            <p:nvPr/>
          </p:nvCxnSpPr>
          <p:spPr>
            <a:xfrm flipH="1">
              <a:off x="6859524" y="2331720"/>
              <a:ext cx="351309" cy="292608"/>
            </a:xfrm>
            <a:prstGeom prst="line">
              <a:avLst/>
            </a:prstGeom>
            <a:ln>
              <a:solidFill>
                <a:schemeClr val="accent6"/>
              </a:solidFill>
            </a:ln>
          </p:spPr>
          <p:style>
            <a:lnRef idx="1">
              <a:schemeClr val="dk1"/>
            </a:lnRef>
            <a:fillRef idx="0">
              <a:schemeClr val="dk1"/>
            </a:fillRef>
            <a:effectRef idx="0">
              <a:schemeClr val="dk1"/>
            </a:effectRef>
            <a:fontRef idx="minor">
              <a:schemeClr val="tx1"/>
            </a:fontRef>
          </p:style>
        </p:cxnSp>
        <p:cxnSp>
          <p:nvCxnSpPr>
            <p:cNvPr id="159" name="Straight Connector 158"/>
            <p:cNvCxnSpPr/>
            <p:nvPr/>
          </p:nvCxnSpPr>
          <p:spPr>
            <a:xfrm flipH="1">
              <a:off x="7155574" y="2340864"/>
              <a:ext cx="351309" cy="292608"/>
            </a:xfrm>
            <a:prstGeom prst="line">
              <a:avLst/>
            </a:prstGeom>
            <a:ln>
              <a:solidFill>
                <a:schemeClr val="accent6"/>
              </a:solidFill>
            </a:ln>
          </p:spPr>
          <p:style>
            <a:lnRef idx="1">
              <a:schemeClr val="dk1"/>
            </a:lnRef>
            <a:fillRef idx="0">
              <a:schemeClr val="dk1"/>
            </a:fillRef>
            <a:effectRef idx="0">
              <a:schemeClr val="dk1"/>
            </a:effectRef>
            <a:fontRef idx="minor">
              <a:schemeClr val="tx1"/>
            </a:fontRef>
          </p:style>
        </p:cxnSp>
        <p:cxnSp>
          <p:nvCxnSpPr>
            <p:cNvPr id="160" name="Straight Connector 159"/>
            <p:cNvCxnSpPr/>
            <p:nvPr/>
          </p:nvCxnSpPr>
          <p:spPr>
            <a:xfrm flipH="1">
              <a:off x="7495085" y="2325624"/>
              <a:ext cx="351309" cy="292608"/>
            </a:xfrm>
            <a:prstGeom prst="line">
              <a:avLst/>
            </a:prstGeom>
            <a:ln>
              <a:solidFill>
                <a:schemeClr val="accent6"/>
              </a:solidFill>
            </a:ln>
          </p:spPr>
          <p:style>
            <a:lnRef idx="1">
              <a:schemeClr val="dk1"/>
            </a:lnRef>
            <a:fillRef idx="0">
              <a:schemeClr val="dk1"/>
            </a:fillRef>
            <a:effectRef idx="0">
              <a:schemeClr val="dk1"/>
            </a:effectRef>
            <a:fontRef idx="minor">
              <a:schemeClr val="tx1"/>
            </a:fontRef>
          </p:style>
        </p:cxnSp>
        <p:cxnSp>
          <p:nvCxnSpPr>
            <p:cNvPr id="161" name="Straight Connector 160"/>
            <p:cNvCxnSpPr/>
            <p:nvPr/>
          </p:nvCxnSpPr>
          <p:spPr>
            <a:xfrm>
              <a:off x="4272166" y="2350008"/>
              <a:ext cx="197555" cy="268224"/>
            </a:xfrm>
            <a:prstGeom prst="line">
              <a:avLst/>
            </a:prstGeom>
            <a:ln>
              <a:solidFill>
                <a:schemeClr val="accent6"/>
              </a:solidFill>
            </a:ln>
          </p:spPr>
          <p:style>
            <a:lnRef idx="1">
              <a:schemeClr val="dk1"/>
            </a:lnRef>
            <a:fillRef idx="0">
              <a:schemeClr val="dk1"/>
            </a:fillRef>
            <a:effectRef idx="0">
              <a:schemeClr val="dk1"/>
            </a:effectRef>
            <a:fontRef idx="minor">
              <a:schemeClr val="tx1"/>
            </a:fontRef>
          </p:style>
        </p:cxnSp>
        <p:cxnSp>
          <p:nvCxnSpPr>
            <p:cNvPr id="162" name="Straight Connector 161"/>
            <p:cNvCxnSpPr/>
            <p:nvPr/>
          </p:nvCxnSpPr>
          <p:spPr>
            <a:xfrm>
              <a:off x="4056547" y="2318492"/>
              <a:ext cx="197555" cy="268224"/>
            </a:xfrm>
            <a:prstGeom prst="line">
              <a:avLst/>
            </a:prstGeom>
            <a:ln>
              <a:solidFill>
                <a:schemeClr val="accent6"/>
              </a:solidFill>
            </a:ln>
          </p:spPr>
          <p:style>
            <a:lnRef idx="1">
              <a:schemeClr val="dk1"/>
            </a:lnRef>
            <a:fillRef idx="0">
              <a:schemeClr val="dk1"/>
            </a:fillRef>
            <a:effectRef idx="0">
              <a:schemeClr val="dk1"/>
            </a:effectRef>
            <a:fontRef idx="minor">
              <a:schemeClr val="tx1"/>
            </a:fontRef>
          </p:style>
        </p:cxnSp>
        <p:cxnSp>
          <p:nvCxnSpPr>
            <p:cNvPr id="163" name="Straight Connector 162"/>
            <p:cNvCxnSpPr/>
            <p:nvPr/>
          </p:nvCxnSpPr>
          <p:spPr>
            <a:xfrm>
              <a:off x="3848382" y="2318492"/>
              <a:ext cx="197555" cy="268224"/>
            </a:xfrm>
            <a:prstGeom prst="line">
              <a:avLst/>
            </a:prstGeom>
            <a:ln>
              <a:solidFill>
                <a:schemeClr val="accent6"/>
              </a:solidFill>
            </a:ln>
          </p:spPr>
          <p:style>
            <a:lnRef idx="1">
              <a:schemeClr val="dk1"/>
            </a:lnRef>
            <a:fillRef idx="0">
              <a:schemeClr val="dk1"/>
            </a:fillRef>
            <a:effectRef idx="0">
              <a:schemeClr val="dk1"/>
            </a:effectRef>
            <a:fontRef idx="minor">
              <a:schemeClr val="tx1"/>
            </a:fontRef>
          </p:style>
        </p:cxnSp>
        <p:cxnSp>
          <p:nvCxnSpPr>
            <p:cNvPr id="164" name="Straight Connector 163"/>
            <p:cNvCxnSpPr/>
            <p:nvPr/>
          </p:nvCxnSpPr>
          <p:spPr>
            <a:xfrm>
              <a:off x="7846394" y="2350006"/>
              <a:ext cx="197555" cy="268224"/>
            </a:xfrm>
            <a:prstGeom prst="line">
              <a:avLst/>
            </a:prstGeom>
            <a:ln>
              <a:solidFill>
                <a:schemeClr val="accent6"/>
              </a:solidFill>
            </a:ln>
          </p:spPr>
          <p:style>
            <a:lnRef idx="1">
              <a:schemeClr val="dk1"/>
            </a:lnRef>
            <a:fillRef idx="0">
              <a:schemeClr val="dk1"/>
            </a:fillRef>
            <a:effectRef idx="0">
              <a:schemeClr val="dk1"/>
            </a:effectRef>
            <a:fontRef idx="minor">
              <a:schemeClr val="tx1"/>
            </a:fontRef>
          </p:style>
        </p:cxnSp>
        <p:cxnSp>
          <p:nvCxnSpPr>
            <p:cNvPr id="165" name="Straight Connector 164"/>
            <p:cNvCxnSpPr/>
            <p:nvPr/>
          </p:nvCxnSpPr>
          <p:spPr>
            <a:xfrm>
              <a:off x="7505642" y="2340864"/>
              <a:ext cx="197555" cy="268224"/>
            </a:xfrm>
            <a:prstGeom prst="line">
              <a:avLst/>
            </a:prstGeom>
            <a:ln>
              <a:solidFill>
                <a:schemeClr val="accent6"/>
              </a:solidFill>
            </a:ln>
          </p:spPr>
          <p:style>
            <a:lnRef idx="1">
              <a:schemeClr val="dk1"/>
            </a:lnRef>
            <a:fillRef idx="0">
              <a:schemeClr val="dk1"/>
            </a:fillRef>
            <a:effectRef idx="0">
              <a:schemeClr val="dk1"/>
            </a:effectRef>
            <a:fontRef idx="minor">
              <a:schemeClr val="tx1"/>
            </a:fontRef>
          </p:style>
        </p:cxnSp>
        <p:cxnSp>
          <p:nvCxnSpPr>
            <p:cNvPr id="166" name="Straight Connector 165"/>
            <p:cNvCxnSpPr/>
            <p:nvPr/>
          </p:nvCxnSpPr>
          <p:spPr>
            <a:xfrm>
              <a:off x="7210833" y="2358116"/>
              <a:ext cx="197555" cy="268224"/>
            </a:xfrm>
            <a:prstGeom prst="line">
              <a:avLst/>
            </a:prstGeom>
            <a:ln>
              <a:solidFill>
                <a:schemeClr val="accent6"/>
              </a:solidFill>
            </a:ln>
          </p:spPr>
          <p:style>
            <a:lnRef idx="1">
              <a:schemeClr val="dk1"/>
            </a:lnRef>
            <a:fillRef idx="0">
              <a:schemeClr val="dk1"/>
            </a:fillRef>
            <a:effectRef idx="0">
              <a:schemeClr val="dk1"/>
            </a:effectRef>
            <a:fontRef idx="minor">
              <a:schemeClr val="tx1"/>
            </a:fontRef>
          </p:style>
        </p:cxnSp>
        <p:cxnSp>
          <p:nvCxnSpPr>
            <p:cNvPr id="167" name="Straight Connector 166"/>
            <p:cNvCxnSpPr/>
            <p:nvPr/>
          </p:nvCxnSpPr>
          <p:spPr>
            <a:xfrm>
              <a:off x="2679192" y="6263640"/>
              <a:ext cx="5797296" cy="0"/>
            </a:xfrm>
            <a:prstGeom prst="line">
              <a:avLst/>
            </a:prstGeom>
            <a:ln>
              <a:solidFill>
                <a:schemeClr val="accent6"/>
              </a:solidFill>
            </a:ln>
          </p:spPr>
          <p:style>
            <a:lnRef idx="1">
              <a:schemeClr val="dk1"/>
            </a:lnRef>
            <a:fillRef idx="0">
              <a:schemeClr val="dk1"/>
            </a:fillRef>
            <a:effectRef idx="0">
              <a:schemeClr val="dk1"/>
            </a:effectRef>
            <a:fontRef idx="minor">
              <a:schemeClr val="tx1"/>
            </a:fontRef>
          </p:style>
        </p:cxnSp>
        <p:cxnSp>
          <p:nvCxnSpPr>
            <p:cNvPr id="168" name="Straight Arrow Connector 167"/>
            <p:cNvCxnSpPr/>
            <p:nvPr/>
          </p:nvCxnSpPr>
          <p:spPr>
            <a:xfrm flipV="1">
              <a:off x="2688336" y="5614416"/>
              <a:ext cx="0" cy="649224"/>
            </a:xfrm>
            <a:prstGeom prst="straightConnector1">
              <a:avLst/>
            </a:prstGeom>
            <a:ln>
              <a:solidFill>
                <a:schemeClr val="accent6"/>
              </a:solidFill>
              <a:tailEnd type="triangle"/>
            </a:ln>
          </p:spPr>
          <p:style>
            <a:lnRef idx="1">
              <a:schemeClr val="dk1"/>
            </a:lnRef>
            <a:fillRef idx="0">
              <a:schemeClr val="dk1"/>
            </a:fillRef>
            <a:effectRef idx="0">
              <a:schemeClr val="dk1"/>
            </a:effectRef>
            <a:fontRef idx="minor">
              <a:schemeClr val="tx1"/>
            </a:fontRef>
          </p:style>
        </p:cxnSp>
        <p:cxnSp>
          <p:nvCxnSpPr>
            <p:cNvPr id="169" name="Straight Arrow Connector 168"/>
            <p:cNvCxnSpPr/>
            <p:nvPr/>
          </p:nvCxnSpPr>
          <p:spPr>
            <a:xfrm flipV="1">
              <a:off x="8482584" y="5615940"/>
              <a:ext cx="0" cy="649224"/>
            </a:xfrm>
            <a:prstGeom prst="straightConnector1">
              <a:avLst/>
            </a:prstGeom>
            <a:ln>
              <a:solidFill>
                <a:schemeClr val="accent6"/>
              </a:solidFill>
              <a:tailEnd type="triangle"/>
            </a:ln>
          </p:spPr>
          <p:style>
            <a:lnRef idx="1">
              <a:schemeClr val="dk1"/>
            </a:lnRef>
            <a:fillRef idx="0">
              <a:schemeClr val="dk1"/>
            </a:fillRef>
            <a:effectRef idx="0">
              <a:schemeClr val="dk1"/>
            </a:effectRef>
            <a:fontRef idx="minor">
              <a:schemeClr val="tx1"/>
            </a:fontRef>
          </p:style>
        </p:cxnSp>
        <p:cxnSp>
          <p:nvCxnSpPr>
            <p:cNvPr id="170" name="Straight Arrow Connector 169"/>
            <p:cNvCxnSpPr/>
            <p:nvPr/>
          </p:nvCxnSpPr>
          <p:spPr>
            <a:xfrm flipV="1">
              <a:off x="2886456" y="5614416"/>
              <a:ext cx="0" cy="649224"/>
            </a:xfrm>
            <a:prstGeom prst="straightConnector1">
              <a:avLst/>
            </a:prstGeom>
            <a:ln>
              <a:solidFill>
                <a:schemeClr val="accent6"/>
              </a:solidFill>
              <a:tailEnd type="triangle"/>
            </a:ln>
          </p:spPr>
          <p:style>
            <a:lnRef idx="1">
              <a:schemeClr val="dk1"/>
            </a:lnRef>
            <a:fillRef idx="0">
              <a:schemeClr val="dk1"/>
            </a:fillRef>
            <a:effectRef idx="0">
              <a:schemeClr val="dk1"/>
            </a:effectRef>
            <a:fontRef idx="minor">
              <a:schemeClr val="tx1"/>
            </a:fontRef>
          </p:style>
        </p:cxnSp>
        <p:cxnSp>
          <p:nvCxnSpPr>
            <p:cNvPr id="171" name="Straight Arrow Connector 170"/>
            <p:cNvCxnSpPr/>
            <p:nvPr/>
          </p:nvCxnSpPr>
          <p:spPr>
            <a:xfrm flipV="1">
              <a:off x="3139440" y="5614416"/>
              <a:ext cx="0" cy="649224"/>
            </a:xfrm>
            <a:prstGeom prst="straightConnector1">
              <a:avLst/>
            </a:prstGeom>
            <a:ln>
              <a:solidFill>
                <a:schemeClr val="accent6"/>
              </a:solidFill>
              <a:tailEnd type="triangle"/>
            </a:ln>
          </p:spPr>
          <p:style>
            <a:lnRef idx="1">
              <a:schemeClr val="dk1"/>
            </a:lnRef>
            <a:fillRef idx="0">
              <a:schemeClr val="dk1"/>
            </a:fillRef>
            <a:effectRef idx="0">
              <a:schemeClr val="dk1"/>
            </a:effectRef>
            <a:fontRef idx="minor">
              <a:schemeClr val="tx1"/>
            </a:fontRef>
          </p:style>
        </p:cxnSp>
        <p:cxnSp>
          <p:nvCxnSpPr>
            <p:cNvPr id="172" name="Straight Arrow Connector 171"/>
            <p:cNvCxnSpPr/>
            <p:nvPr/>
          </p:nvCxnSpPr>
          <p:spPr>
            <a:xfrm flipV="1">
              <a:off x="3450336" y="5614416"/>
              <a:ext cx="0" cy="649224"/>
            </a:xfrm>
            <a:prstGeom prst="straightConnector1">
              <a:avLst/>
            </a:prstGeom>
            <a:ln>
              <a:solidFill>
                <a:schemeClr val="accent6"/>
              </a:solidFill>
              <a:tailEnd type="triangle"/>
            </a:ln>
          </p:spPr>
          <p:style>
            <a:lnRef idx="1">
              <a:schemeClr val="dk1"/>
            </a:lnRef>
            <a:fillRef idx="0">
              <a:schemeClr val="dk1"/>
            </a:fillRef>
            <a:effectRef idx="0">
              <a:schemeClr val="dk1"/>
            </a:effectRef>
            <a:fontRef idx="minor">
              <a:schemeClr val="tx1"/>
            </a:fontRef>
          </p:style>
        </p:cxnSp>
        <p:cxnSp>
          <p:nvCxnSpPr>
            <p:cNvPr id="173" name="Straight Arrow Connector 172"/>
            <p:cNvCxnSpPr/>
            <p:nvPr/>
          </p:nvCxnSpPr>
          <p:spPr>
            <a:xfrm flipV="1">
              <a:off x="3822981" y="5602224"/>
              <a:ext cx="0" cy="649224"/>
            </a:xfrm>
            <a:prstGeom prst="straightConnector1">
              <a:avLst/>
            </a:prstGeom>
            <a:ln>
              <a:solidFill>
                <a:schemeClr val="accent6"/>
              </a:solidFill>
              <a:tailEnd type="triangle"/>
            </a:ln>
          </p:spPr>
          <p:style>
            <a:lnRef idx="1">
              <a:schemeClr val="dk1"/>
            </a:lnRef>
            <a:fillRef idx="0">
              <a:schemeClr val="dk1"/>
            </a:fillRef>
            <a:effectRef idx="0">
              <a:schemeClr val="dk1"/>
            </a:effectRef>
            <a:fontRef idx="minor">
              <a:schemeClr val="tx1"/>
            </a:fontRef>
          </p:style>
        </p:cxnSp>
        <p:cxnSp>
          <p:nvCxnSpPr>
            <p:cNvPr id="174" name="Straight Arrow Connector 173"/>
            <p:cNvCxnSpPr/>
            <p:nvPr/>
          </p:nvCxnSpPr>
          <p:spPr>
            <a:xfrm flipV="1">
              <a:off x="4155324" y="5614416"/>
              <a:ext cx="0" cy="649224"/>
            </a:xfrm>
            <a:prstGeom prst="straightConnector1">
              <a:avLst/>
            </a:prstGeom>
            <a:ln>
              <a:solidFill>
                <a:schemeClr val="accent6"/>
              </a:solidFill>
              <a:tailEnd type="triangle"/>
            </a:ln>
          </p:spPr>
          <p:style>
            <a:lnRef idx="1">
              <a:schemeClr val="dk1"/>
            </a:lnRef>
            <a:fillRef idx="0">
              <a:schemeClr val="dk1"/>
            </a:fillRef>
            <a:effectRef idx="0">
              <a:schemeClr val="dk1"/>
            </a:effectRef>
            <a:fontRef idx="minor">
              <a:schemeClr val="tx1"/>
            </a:fontRef>
          </p:style>
        </p:cxnSp>
        <p:cxnSp>
          <p:nvCxnSpPr>
            <p:cNvPr id="175" name="Straight Arrow Connector 174"/>
            <p:cNvCxnSpPr/>
            <p:nvPr/>
          </p:nvCxnSpPr>
          <p:spPr>
            <a:xfrm flipV="1">
              <a:off x="4809744" y="5602224"/>
              <a:ext cx="0" cy="649224"/>
            </a:xfrm>
            <a:prstGeom prst="straightConnector1">
              <a:avLst/>
            </a:prstGeom>
            <a:ln>
              <a:solidFill>
                <a:schemeClr val="accent6"/>
              </a:solidFill>
              <a:tailEnd type="triangle"/>
            </a:ln>
          </p:spPr>
          <p:style>
            <a:lnRef idx="1">
              <a:schemeClr val="dk1"/>
            </a:lnRef>
            <a:fillRef idx="0">
              <a:schemeClr val="dk1"/>
            </a:fillRef>
            <a:effectRef idx="0">
              <a:schemeClr val="dk1"/>
            </a:effectRef>
            <a:fontRef idx="minor">
              <a:schemeClr val="tx1"/>
            </a:fontRef>
          </p:style>
        </p:cxnSp>
        <p:cxnSp>
          <p:nvCxnSpPr>
            <p:cNvPr id="176" name="Straight Arrow Connector 175"/>
            <p:cNvCxnSpPr/>
            <p:nvPr/>
          </p:nvCxnSpPr>
          <p:spPr>
            <a:xfrm flipV="1">
              <a:off x="4469721" y="5602224"/>
              <a:ext cx="0" cy="649224"/>
            </a:xfrm>
            <a:prstGeom prst="straightConnector1">
              <a:avLst/>
            </a:prstGeom>
            <a:ln>
              <a:solidFill>
                <a:schemeClr val="accent6"/>
              </a:solidFill>
              <a:tailEnd type="triangle"/>
            </a:ln>
          </p:spPr>
          <p:style>
            <a:lnRef idx="1">
              <a:schemeClr val="dk1"/>
            </a:lnRef>
            <a:fillRef idx="0">
              <a:schemeClr val="dk1"/>
            </a:fillRef>
            <a:effectRef idx="0">
              <a:schemeClr val="dk1"/>
            </a:effectRef>
            <a:fontRef idx="minor">
              <a:schemeClr val="tx1"/>
            </a:fontRef>
          </p:style>
        </p:cxnSp>
        <p:cxnSp>
          <p:nvCxnSpPr>
            <p:cNvPr id="177" name="Straight Arrow Connector 176"/>
            <p:cNvCxnSpPr/>
            <p:nvPr/>
          </p:nvCxnSpPr>
          <p:spPr>
            <a:xfrm flipV="1">
              <a:off x="5452872" y="5614416"/>
              <a:ext cx="0" cy="649224"/>
            </a:xfrm>
            <a:prstGeom prst="straightConnector1">
              <a:avLst/>
            </a:prstGeom>
            <a:ln>
              <a:solidFill>
                <a:schemeClr val="accent6"/>
              </a:solidFill>
              <a:tailEnd type="triangle"/>
            </a:ln>
          </p:spPr>
          <p:style>
            <a:lnRef idx="1">
              <a:schemeClr val="dk1"/>
            </a:lnRef>
            <a:fillRef idx="0">
              <a:schemeClr val="dk1"/>
            </a:fillRef>
            <a:effectRef idx="0">
              <a:schemeClr val="dk1"/>
            </a:effectRef>
            <a:fontRef idx="minor">
              <a:schemeClr val="tx1"/>
            </a:fontRef>
          </p:style>
        </p:cxnSp>
        <p:cxnSp>
          <p:nvCxnSpPr>
            <p:cNvPr id="178" name="Straight Arrow Connector 177"/>
            <p:cNvCxnSpPr/>
            <p:nvPr/>
          </p:nvCxnSpPr>
          <p:spPr>
            <a:xfrm flipV="1">
              <a:off x="5138928" y="5608320"/>
              <a:ext cx="0" cy="649224"/>
            </a:xfrm>
            <a:prstGeom prst="straightConnector1">
              <a:avLst/>
            </a:prstGeom>
            <a:ln>
              <a:solidFill>
                <a:schemeClr val="accent6"/>
              </a:solidFill>
              <a:tailEnd type="triangle"/>
            </a:ln>
          </p:spPr>
          <p:style>
            <a:lnRef idx="1">
              <a:schemeClr val="dk1"/>
            </a:lnRef>
            <a:fillRef idx="0">
              <a:schemeClr val="dk1"/>
            </a:fillRef>
            <a:effectRef idx="0">
              <a:schemeClr val="dk1"/>
            </a:effectRef>
            <a:fontRef idx="minor">
              <a:schemeClr val="tx1"/>
            </a:fontRef>
          </p:style>
        </p:cxnSp>
        <p:cxnSp>
          <p:nvCxnSpPr>
            <p:cNvPr id="179" name="Straight Arrow Connector 178"/>
            <p:cNvCxnSpPr/>
            <p:nvPr/>
          </p:nvCxnSpPr>
          <p:spPr>
            <a:xfrm flipV="1">
              <a:off x="5730240" y="5614416"/>
              <a:ext cx="0" cy="649224"/>
            </a:xfrm>
            <a:prstGeom prst="straightConnector1">
              <a:avLst/>
            </a:prstGeom>
            <a:ln>
              <a:solidFill>
                <a:schemeClr val="accent6"/>
              </a:solidFill>
              <a:tailEnd type="triangle"/>
            </a:ln>
          </p:spPr>
          <p:style>
            <a:lnRef idx="1">
              <a:schemeClr val="dk1"/>
            </a:lnRef>
            <a:fillRef idx="0">
              <a:schemeClr val="dk1"/>
            </a:fillRef>
            <a:effectRef idx="0">
              <a:schemeClr val="dk1"/>
            </a:effectRef>
            <a:fontRef idx="minor">
              <a:schemeClr val="tx1"/>
            </a:fontRef>
          </p:style>
        </p:cxnSp>
        <p:cxnSp>
          <p:nvCxnSpPr>
            <p:cNvPr id="180" name="Straight Arrow Connector 179"/>
            <p:cNvCxnSpPr/>
            <p:nvPr/>
          </p:nvCxnSpPr>
          <p:spPr>
            <a:xfrm flipV="1">
              <a:off x="5986272" y="5614416"/>
              <a:ext cx="0" cy="649224"/>
            </a:xfrm>
            <a:prstGeom prst="straightConnector1">
              <a:avLst/>
            </a:prstGeom>
            <a:ln>
              <a:solidFill>
                <a:schemeClr val="accent6"/>
              </a:solidFill>
              <a:tailEnd type="triangle"/>
            </a:ln>
          </p:spPr>
          <p:style>
            <a:lnRef idx="1">
              <a:schemeClr val="dk1"/>
            </a:lnRef>
            <a:fillRef idx="0">
              <a:schemeClr val="dk1"/>
            </a:fillRef>
            <a:effectRef idx="0">
              <a:schemeClr val="dk1"/>
            </a:effectRef>
            <a:fontRef idx="minor">
              <a:schemeClr val="tx1"/>
            </a:fontRef>
          </p:style>
        </p:cxnSp>
        <p:cxnSp>
          <p:nvCxnSpPr>
            <p:cNvPr id="181" name="Straight Arrow Connector 180"/>
            <p:cNvCxnSpPr/>
            <p:nvPr/>
          </p:nvCxnSpPr>
          <p:spPr>
            <a:xfrm flipV="1">
              <a:off x="6276226" y="5614416"/>
              <a:ext cx="0" cy="649224"/>
            </a:xfrm>
            <a:prstGeom prst="straightConnector1">
              <a:avLst/>
            </a:prstGeom>
            <a:ln>
              <a:solidFill>
                <a:schemeClr val="accent6"/>
              </a:solidFill>
              <a:tailEnd type="triangle"/>
            </a:ln>
          </p:spPr>
          <p:style>
            <a:lnRef idx="1">
              <a:schemeClr val="dk1"/>
            </a:lnRef>
            <a:fillRef idx="0">
              <a:schemeClr val="dk1"/>
            </a:fillRef>
            <a:effectRef idx="0">
              <a:schemeClr val="dk1"/>
            </a:effectRef>
            <a:fontRef idx="minor">
              <a:schemeClr val="tx1"/>
            </a:fontRef>
          </p:style>
        </p:cxnSp>
        <p:cxnSp>
          <p:nvCxnSpPr>
            <p:cNvPr id="182" name="Straight Arrow Connector 181"/>
            <p:cNvCxnSpPr/>
            <p:nvPr/>
          </p:nvCxnSpPr>
          <p:spPr>
            <a:xfrm flipV="1">
              <a:off x="6859524" y="5602224"/>
              <a:ext cx="0" cy="649224"/>
            </a:xfrm>
            <a:prstGeom prst="straightConnector1">
              <a:avLst/>
            </a:prstGeom>
            <a:ln>
              <a:solidFill>
                <a:schemeClr val="accent6"/>
              </a:solidFill>
              <a:tailEnd type="triangle"/>
            </a:ln>
          </p:spPr>
          <p:style>
            <a:lnRef idx="1">
              <a:schemeClr val="dk1"/>
            </a:lnRef>
            <a:fillRef idx="0">
              <a:schemeClr val="dk1"/>
            </a:fillRef>
            <a:effectRef idx="0">
              <a:schemeClr val="dk1"/>
            </a:effectRef>
            <a:fontRef idx="minor">
              <a:schemeClr val="tx1"/>
            </a:fontRef>
          </p:style>
        </p:cxnSp>
        <p:cxnSp>
          <p:nvCxnSpPr>
            <p:cNvPr id="183" name="Straight Arrow Connector 182"/>
            <p:cNvCxnSpPr/>
            <p:nvPr/>
          </p:nvCxnSpPr>
          <p:spPr>
            <a:xfrm flipV="1">
              <a:off x="6544450" y="5614416"/>
              <a:ext cx="0" cy="649224"/>
            </a:xfrm>
            <a:prstGeom prst="straightConnector1">
              <a:avLst/>
            </a:prstGeom>
            <a:ln>
              <a:solidFill>
                <a:schemeClr val="accent6"/>
              </a:solidFill>
              <a:tailEnd type="triangle"/>
            </a:ln>
          </p:spPr>
          <p:style>
            <a:lnRef idx="1">
              <a:schemeClr val="dk1"/>
            </a:lnRef>
            <a:fillRef idx="0">
              <a:schemeClr val="dk1"/>
            </a:fillRef>
            <a:effectRef idx="0">
              <a:schemeClr val="dk1"/>
            </a:effectRef>
            <a:fontRef idx="minor">
              <a:schemeClr val="tx1"/>
            </a:fontRef>
          </p:style>
        </p:cxnSp>
        <p:cxnSp>
          <p:nvCxnSpPr>
            <p:cNvPr id="184" name="Straight Arrow Connector 183"/>
            <p:cNvCxnSpPr/>
            <p:nvPr/>
          </p:nvCxnSpPr>
          <p:spPr>
            <a:xfrm flipV="1">
              <a:off x="7155574" y="5614416"/>
              <a:ext cx="0" cy="649224"/>
            </a:xfrm>
            <a:prstGeom prst="straightConnector1">
              <a:avLst/>
            </a:prstGeom>
            <a:ln>
              <a:solidFill>
                <a:schemeClr val="accent6"/>
              </a:solidFill>
              <a:tailEnd type="triangle"/>
            </a:ln>
          </p:spPr>
          <p:style>
            <a:lnRef idx="1">
              <a:schemeClr val="dk1"/>
            </a:lnRef>
            <a:fillRef idx="0">
              <a:schemeClr val="dk1"/>
            </a:fillRef>
            <a:effectRef idx="0">
              <a:schemeClr val="dk1"/>
            </a:effectRef>
            <a:fontRef idx="minor">
              <a:schemeClr val="tx1"/>
            </a:fontRef>
          </p:style>
        </p:cxnSp>
        <p:cxnSp>
          <p:nvCxnSpPr>
            <p:cNvPr id="185" name="Straight Arrow Connector 184"/>
            <p:cNvCxnSpPr/>
            <p:nvPr/>
          </p:nvCxnSpPr>
          <p:spPr>
            <a:xfrm flipV="1">
              <a:off x="7427070" y="5614416"/>
              <a:ext cx="0" cy="649224"/>
            </a:xfrm>
            <a:prstGeom prst="straightConnector1">
              <a:avLst/>
            </a:prstGeom>
            <a:ln>
              <a:solidFill>
                <a:schemeClr val="accent6"/>
              </a:solidFill>
              <a:tailEnd type="triangle"/>
            </a:ln>
          </p:spPr>
          <p:style>
            <a:lnRef idx="1">
              <a:schemeClr val="dk1"/>
            </a:lnRef>
            <a:fillRef idx="0">
              <a:schemeClr val="dk1"/>
            </a:fillRef>
            <a:effectRef idx="0">
              <a:schemeClr val="dk1"/>
            </a:effectRef>
            <a:fontRef idx="minor">
              <a:schemeClr val="tx1"/>
            </a:fontRef>
          </p:style>
        </p:cxnSp>
        <p:cxnSp>
          <p:nvCxnSpPr>
            <p:cNvPr id="186" name="Straight Arrow Connector 185"/>
            <p:cNvCxnSpPr/>
            <p:nvPr/>
          </p:nvCxnSpPr>
          <p:spPr>
            <a:xfrm flipV="1">
              <a:off x="7746263" y="5614416"/>
              <a:ext cx="0" cy="649224"/>
            </a:xfrm>
            <a:prstGeom prst="straightConnector1">
              <a:avLst/>
            </a:prstGeom>
            <a:ln>
              <a:solidFill>
                <a:schemeClr val="accent6"/>
              </a:solidFill>
              <a:tailEnd type="triangle"/>
            </a:ln>
          </p:spPr>
          <p:style>
            <a:lnRef idx="1">
              <a:schemeClr val="dk1"/>
            </a:lnRef>
            <a:fillRef idx="0">
              <a:schemeClr val="dk1"/>
            </a:fillRef>
            <a:effectRef idx="0">
              <a:schemeClr val="dk1"/>
            </a:effectRef>
            <a:fontRef idx="minor">
              <a:schemeClr val="tx1"/>
            </a:fontRef>
          </p:style>
        </p:cxnSp>
        <p:cxnSp>
          <p:nvCxnSpPr>
            <p:cNvPr id="187" name="Straight Arrow Connector 186"/>
            <p:cNvCxnSpPr/>
            <p:nvPr/>
          </p:nvCxnSpPr>
          <p:spPr>
            <a:xfrm flipV="1">
              <a:off x="8043949" y="5614416"/>
              <a:ext cx="0" cy="649224"/>
            </a:xfrm>
            <a:prstGeom prst="straightConnector1">
              <a:avLst/>
            </a:prstGeom>
            <a:ln>
              <a:solidFill>
                <a:schemeClr val="accent6"/>
              </a:solidFill>
              <a:tailEnd type="triangle"/>
            </a:ln>
          </p:spPr>
          <p:style>
            <a:lnRef idx="1">
              <a:schemeClr val="dk1"/>
            </a:lnRef>
            <a:fillRef idx="0">
              <a:schemeClr val="dk1"/>
            </a:fillRef>
            <a:effectRef idx="0">
              <a:schemeClr val="dk1"/>
            </a:effectRef>
            <a:fontRef idx="minor">
              <a:schemeClr val="tx1"/>
            </a:fontRef>
          </p:style>
        </p:cxnSp>
        <p:cxnSp>
          <p:nvCxnSpPr>
            <p:cNvPr id="188" name="Straight Arrow Connector 187"/>
            <p:cNvCxnSpPr/>
            <p:nvPr/>
          </p:nvCxnSpPr>
          <p:spPr>
            <a:xfrm flipV="1">
              <a:off x="8278645" y="5614416"/>
              <a:ext cx="0" cy="649224"/>
            </a:xfrm>
            <a:prstGeom prst="straightConnector1">
              <a:avLst/>
            </a:prstGeom>
            <a:ln>
              <a:solidFill>
                <a:schemeClr val="accent6"/>
              </a:solidFill>
              <a:tailEnd type="triangle"/>
            </a:ln>
          </p:spPr>
          <p:style>
            <a:lnRef idx="1">
              <a:schemeClr val="dk1"/>
            </a:lnRef>
            <a:fillRef idx="0">
              <a:schemeClr val="dk1"/>
            </a:fillRef>
            <a:effectRef idx="0">
              <a:schemeClr val="dk1"/>
            </a:effectRef>
            <a:fontRef idx="minor">
              <a:schemeClr val="tx1"/>
            </a:fontRef>
          </p:style>
        </p:cxnSp>
        <p:cxnSp>
          <p:nvCxnSpPr>
            <p:cNvPr id="189" name="Straight Arrow Connector 188"/>
            <p:cNvCxnSpPr/>
            <p:nvPr/>
          </p:nvCxnSpPr>
          <p:spPr>
            <a:xfrm>
              <a:off x="4469721" y="2075688"/>
              <a:ext cx="724071" cy="0"/>
            </a:xfrm>
            <a:prstGeom prst="straightConnector1">
              <a:avLst/>
            </a:prstGeom>
            <a:ln>
              <a:solidFill>
                <a:schemeClr val="accent6"/>
              </a:solidFill>
              <a:tailEnd type="triangle"/>
            </a:ln>
          </p:spPr>
          <p:style>
            <a:lnRef idx="1">
              <a:schemeClr val="dk1"/>
            </a:lnRef>
            <a:fillRef idx="0">
              <a:schemeClr val="dk1"/>
            </a:fillRef>
            <a:effectRef idx="0">
              <a:schemeClr val="dk1"/>
            </a:effectRef>
            <a:fontRef idx="minor">
              <a:schemeClr val="tx1"/>
            </a:fontRef>
          </p:style>
        </p:cxnSp>
        <p:cxnSp>
          <p:nvCxnSpPr>
            <p:cNvPr id="190" name="Straight Arrow Connector 189"/>
            <p:cNvCxnSpPr/>
            <p:nvPr/>
          </p:nvCxnSpPr>
          <p:spPr>
            <a:xfrm flipH="1">
              <a:off x="5986272" y="2075688"/>
              <a:ext cx="873252" cy="0"/>
            </a:xfrm>
            <a:prstGeom prst="straightConnector1">
              <a:avLst/>
            </a:prstGeom>
            <a:ln>
              <a:solidFill>
                <a:schemeClr val="accent6"/>
              </a:solidFill>
              <a:tailEnd type="triangle"/>
            </a:ln>
          </p:spPr>
          <p:style>
            <a:lnRef idx="1">
              <a:schemeClr val="dk1"/>
            </a:lnRef>
            <a:fillRef idx="0">
              <a:schemeClr val="dk1"/>
            </a:fillRef>
            <a:effectRef idx="0">
              <a:schemeClr val="dk1"/>
            </a:effectRef>
            <a:fontRef idx="minor">
              <a:schemeClr val="tx1"/>
            </a:fontRef>
          </p:style>
        </p:cxnSp>
        <p:cxnSp>
          <p:nvCxnSpPr>
            <p:cNvPr id="191" name="Straight Connector 190"/>
            <p:cNvCxnSpPr/>
            <p:nvPr/>
          </p:nvCxnSpPr>
          <p:spPr>
            <a:xfrm>
              <a:off x="8595360" y="5614416"/>
              <a:ext cx="649224" cy="0"/>
            </a:xfrm>
            <a:prstGeom prst="line">
              <a:avLst/>
            </a:prstGeom>
            <a:ln>
              <a:solidFill>
                <a:schemeClr val="accent6"/>
              </a:solidFill>
            </a:ln>
          </p:spPr>
          <p:style>
            <a:lnRef idx="1">
              <a:schemeClr val="dk1"/>
            </a:lnRef>
            <a:fillRef idx="0">
              <a:schemeClr val="dk1"/>
            </a:fillRef>
            <a:effectRef idx="0">
              <a:schemeClr val="dk1"/>
            </a:effectRef>
            <a:fontRef idx="minor">
              <a:schemeClr val="tx1"/>
            </a:fontRef>
          </p:style>
        </p:cxnSp>
        <p:cxnSp>
          <p:nvCxnSpPr>
            <p:cNvPr id="192" name="Straight Arrow Connector 191"/>
            <p:cNvCxnSpPr/>
            <p:nvPr/>
          </p:nvCxnSpPr>
          <p:spPr>
            <a:xfrm flipH="1">
              <a:off x="8778240" y="2358116"/>
              <a:ext cx="9144" cy="3256300"/>
            </a:xfrm>
            <a:prstGeom prst="straightConnector1">
              <a:avLst/>
            </a:prstGeom>
            <a:ln>
              <a:solidFill>
                <a:schemeClr val="accent6"/>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193" name="Straight Arrow Connector 192"/>
            <p:cNvCxnSpPr/>
            <p:nvPr/>
          </p:nvCxnSpPr>
          <p:spPr>
            <a:xfrm>
              <a:off x="2523744" y="4864608"/>
              <a:ext cx="0" cy="749808"/>
            </a:xfrm>
            <a:prstGeom prst="straightConnector1">
              <a:avLst/>
            </a:prstGeom>
            <a:ln>
              <a:solidFill>
                <a:schemeClr val="accent6"/>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194" name="Straight Connector 193"/>
            <p:cNvCxnSpPr/>
            <p:nvPr/>
          </p:nvCxnSpPr>
          <p:spPr>
            <a:xfrm flipH="1">
              <a:off x="2414016" y="4864608"/>
              <a:ext cx="210312" cy="0"/>
            </a:xfrm>
            <a:prstGeom prst="line">
              <a:avLst/>
            </a:prstGeom>
            <a:ln>
              <a:solidFill>
                <a:schemeClr val="accent6"/>
              </a:solidFill>
            </a:ln>
          </p:spPr>
          <p:style>
            <a:lnRef idx="1">
              <a:schemeClr val="dk1"/>
            </a:lnRef>
            <a:fillRef idx="0">
              <a:schemeClr val="dk1"/>
            </a:fillRef>
            <a:effectRef idx="0">
              <a:schemeClr val="dk1"/>
            </a:effectRef>
            <a:fontRef idx="minor">
              <a:schemeClr val="tx1"/>
            </a:fontRef>
          </p:style>
        </p:cxnSp>
        <p:cxnSp>
          <p:nvCxnSpPr>
            <p:cNvPr id="195" name="Straight Connector 194"/>
            <p:cNvCxnSpPr/>
            <p:nvPr/>
          </p:nvCxnSpPr>
          <p:spPr>
            <a:xfrm>
              <a:off x="2414016" y="5602224"/>
              <a:ext cx="192024" cy="12192"/>
            </a:xfrm>
            <a:prstGeom prst="line">
              <a:avLst/>
            </a:prstGeom>
            <a:ln>
              <a:solidFill>
                <a:schemeClr val="accent6"/>
              </a:solidFill>
            </a:ln>
          </p:spPr>
          <p:style>
            <a:lnRef idx="1">
              <a:schemeClr val="dk1"/>
            </a:lnRef>
            <a:fillRef idx="0">
              <a:schemeClr val="dk1"/>
            </a:fillRef>
            <a:effectRef idx="0">
              <a:schemeClr val="dk1"/>
            </a:effectRef>
            <a:fontRef idx="minor">
              <a:schemeClr val="tx1"/>
            </a:fontRef>
          </p:style>
        </p:cxnSp>
        <p:cxnSp>
          <p:nvCxnSpPr>
            <p:cNvPr id="196" name="Straight Arrow Connector 195"/>
            <p:cNvCxnSpPr/>
            <p:nvPr/>
          </p:nvCxnSpPr>
          <p:spPr>
            <a:xfrm flipV="1">
              <a:off x="2679192" y="6446520"/>
              <a:ext cx="5797296" cy="18288"/>
            </a:xfrm>
            <a:prstGeom prst="straightConnector1">
              <a:avLst/>
            </a:prstGeom>
            <a:ln>
              <a:solidFill>
                <a:schemeClr val="accent6"/>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197" name="Straight Connector 196"/>
            <p:cNvCxnSpPr/>
            <p:nvPr/>
          </p:nvCxnSpPr>
          <p:spPr>
            <a:xfrm>
              <a:off x="2679192" y="6373368"/>
              <a:ext cx="0" cy="192024"/>
            </a:xfrm>
            <a:prstGeom prst="line">
              <a:avLst/>
            </a:prstGeom>
            <a:ln>
              <a:solidFill>
                <a:schemeClr val="accent6"/>
              </a:solidFill>
            </a:ln>
          </p:spPr>
          <p:style>
            <a:lnRef idx="1">
              <a:schemeClr val="dk1"/>
            </a:lnRef>
            <a:fillRef idx="0">
              <a:schemeClr val="dk1"/>
            </a:fillRef>
            <a:effectRef idx="0">
              <a:schemeClr val="dk1"/>
            </a:effectRef>
            <a:fontRef idx="minor">
              <a:schemeClr val="tx1"/>
            </a:fontRef>
          </p:style>
        </p:cxnSp>
        <p:cxnSp>
          <p:nvCxnSpPr>
            <p:cNvPr id="198" name="Straight Connector 197"/>
            <p:cNvCxnSpPr/>
            <p:nvPr/>
          </p:nvCxnSpPr>
          <p:spPr>
            <a:xfrm>
              <a:off x="8476488" y="6368796"/>
              <a:ext cx="0" cy="192024"/>
            </a:xfrm>
            <a:prstGeom prst="line">
              <a:avLst/>
            </a:prstGeom>
            <a:ln>
              <a:solidFill>
                <a:schemeClr val="accent6"/>
              </a:solidFill>
            </a:ln>
          </p:spPr>
          <p:style>
            <a:lnRef idx="1">
              <a:schemeClr val="dk1"/>
            </a:lnRef>
            <a:fillRef idx="0">
              <a:schemeClr val="dk1"/>
            </a:fillRef>
            <a:effectRef idx="0">
              <a:schemeClr val="dk1"/>
            </a:effectRef>
            <a:fontRef idx="minor">
              <a:schemeClr val="tx1"/>
            </a:fontRef>
          </p:style>
        </p:cxnSp>
      </p:grpSp>
      <p:grpSp>
        <p:nvGrpSpPr>
          <p:cNvPr id="135" name="Group 134"/>
          <p:cNvGrpSpPr/>
          <p:nvPr/>
        </p:nvGrpSpPr>
        <p:grpSpPr>
          <a:xfrm>
            <a:off x="2395827" y="1037773"/>
            <a:ext cx="6506787" cy="3668385"/>
            <a:chOff x="1839467" y="2018137"/>
            <a:chExt cx="8584693" cy="4839863"/>
          </a:xfrm>
        </p:grpSpPr>
        <mc:AlternateContent xmlns:mc="http://schemas.openxmlformats.org/markup-compatibility/2006" xmlns:a14="http://schemas.microsoft.com/office/drawing/2010/main">
          <mc:Choice Requires="a14">
            <p:sp>
              <p:nvSpPr>
                <p:cNvPr id="136" name="TextBox 135"/>
                <p:cNvSpPr txBox="1"/>
                <p:nvPr/>
              </p:nvSpPr>
              <p:spPr>
                <a:xfrm>
                  <a:off x="8843404" y="3810891"/>
                  <a:ext cx="1201226" cy="391582"/>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𝐷</m:t>
                            </m:r>
                          </m:e>
                          <m:sub>
                            <m:r>
                              <a:rPr lang="en-US" b="0" i="1" smtClean="0">
                                <a:latin typeface="Cambria Math" panose="02040503050406030204" pitchFamily="18" charset="0"/>
                              </a:rPr>
                              <m:t>𝑓</m:t>
                            </m:r>
                          </m:sub>
                        </m:sSub>
                        <m:r>
                          <a:rPr lang="en-US" b="0" i="1" smtClean="0">
                            <a:latin typeface="Cambria Math" panose="02040503050406030204" pitchFamily="18" charset="0"/>
                          </a:rPr>
                          <m:t>=5 </m:t>
                        </m:r>
                        <m:r>
                          <a:rPr lang="en-US" b="0" i="1" smtClean="0">
                            <a:latin typeface="Cambria Math" panose="02040503050406030204" pitchFamily="18" charset="0"/>
                          </a:rPr>
                          <m:t>𝑓𝑡</m:t>
                        </m:r>
                      </m:oMath>
                    </m:oMathPara>
                  </a14:m>
                  <a:endParaRPr lang="en-US" dirty="0"/>
                </a:p>
              </p:txBody>
            </p:sp>
          </mc:Choice>
          <mc:Fallback xmlns="">
            <p:sp>
              <p:nvSpPr>
                <p:cNvPr id="136" name="TextBox 135"/>
                <p:cNvSpPr txBox="1">
                  <a:spLocks noRot="1" noChangeAspect="1" noMove="1" noResize="1" noEditPoints="1" noAdjustHandles="1" noChangeArrowheads="1" noChangeShapeType="1" noTextEdit="1"/>
                </p:cNvSpPr>
                <p:nvPr/>
              </p:nvSpPr>
              <p:spPr>
                <a:xfrm>
                  <a:off x="8843404" y="3810891"/>
                  <a:ext cx="1201226" cy="391582"/>
                </a:xfrm>
                <a:prstGeom prst="rect">
                  <a:avLst/>
                </a:prstGeom>
                <a:blipFill>
                  <a:blip r:embed="rId3"/>
                  <a:stretch>
                    <a:fillRect b="-12245"/>
                  </a:stretch>
                </a:blipFill>
                <a:ln>
                  <a:noFill/>
                </a:ln>
              </p:spPr>
              <p:txBody>
                <a:bodyPr/>
                <a:lstStyle/>
                <a:p>
                  <a:r>
                    <a:rPr lang="en-US">
                      <a:noFill/>
                    </a:rPr>
                    <a:t> </a:t>
                  </a:r>
                </a:p>
              </p:txBody>
            </p:sp>
          </mc:Fallback>
        </mc:AlternateContent>
        <p:sp>
          <p:nvSpPr>
            <p:cNvPr id="137" name="TextBox 136"/>
            <p:cNvSpPr txBox="1"/>
            <p:nvPr/>
          </p:nvSpPr>
          <p:spPr>
            <a:xfrm>
              <a:off x="5218120" y="2018137"/>
              <a:ext cx="700817" cy="338554"/>
            </a:xfrm>
            <a:prstGeom prst="rect">
              <a:avLst/>
            </a:prstGeom>
            <a:noFill/>
            <a:ln>
              <a:noFill/>
            </a:ln>
          </p:spPr>
          <p:txBody>
            <a:bodyPr wrap="square" rtlCol="0">
              <a:spAutoFit/>
            </a:bodyPr>
            <a:lstStyle/>
            <a:p>
              <a:r>
                <a:rPr lang="en-US" sz="1600" dirty="0"/>
                <a:t>12 in.</a:t>
              </a:r>
            </a:p>
          </p:txBody>
        </p:sp>
        <p:sp>
          <p:nvSpPr>
            <p:cNvPr id="138" name="TextBox 137"/>
            <p:cNvSpPr txBox="1"/>
            <p:nvPr/>
          </p:nvSpPr>
          <p:spPr>
            <a:xfrm>
              <a:off x="1839467" y="5054846"/>
              <a:ext cx="647701" cy="369332"/>
            </a:xfrm>
            <a:prstGeom prst="rect">
              <a:avLst/>
            </a:prstGeom>
            <a:noFill/>
            <a:ln>
              <a:noFill/>
            </a:ln>
          </p:spPr>
          <p:txBody>
            <a:bodyPr wrap="square" rtlCol="0">
              <a:spAutoFit/>
            </a:bodyPr>
            <a:lstStyle/>
            <a:p>
              <a:r>
                <a:rPr lang="en-US" dirty="0"/>
                <a:t>7 in. </a:t>
              </a:r>
            </a:p>
          </p:txBody>
        </p:sp>
        <p:sp>
          <p:nvSpPr>
            <p:cNvPr id="139" name="TextBox 138"/>
            <p:cNvSpPr txBox="1"/>
            <p:nvPr/>
          </p:nvSpPr>
          <p:spPr>
            <a:xfrm>
              <a:off x="5138928" y="6488668"/>
              <a:ext cx="1014984" cy="369332"/>
            </a:xfrm>
            <a:prstGeom prst="rect">
              <a:avLst/>
            </a:prstGeom>
            <a:noFill/>
            <a:ln>
              <a:noFill/>
            </a:ln>
          </p:spPr>
          <p:txBody>
            <a:bodyPr wrap="square" rtlCol="0">
              <a:spAutoFit/>
            </a:bodyPr>
            <a:lstStyle/>
            <a:p>
              <a:r>
                <a:rPr lang="en-US" dirty="0"/>
                <a:t>b = 4 </a:t>
              </a:r>
              <a:r>
                <a:rPr lang="en-US" dirty="0" err="1"/>
                <a:t>ft</a:t>
              </a:r>
              <a:endParaRPr lang="en-US" dirty="0"/>
            </a:p>
          </p:txBody>
        </p:sp>
        <mc:AlternateContent xmlns:mc="http://schemas.openxmlformats.org/markup-compatibility/2006" xmlns:a14="http://schemas.microsoft.com/office/drawing/2010/main">
          <mc:Choice Requires="a14">
            <p:sp>
              <p:nvSpPr>
                <p:cNvPr id="140" name="TextBox 139"/>
                <p:cNvSpPr txBox="1"/>
                <p:nvPr/>
              </p:nvSpPr>
              <p:spPr>
                <a:xfrm>
                  <a:off x="8668512" y="5939028"/>
                  <a:ext cx="1755648" cy="369332"/>
                </a:xfrm>
                <a:prstGeom prst="rect">
                  <a:avLst/>
                </a:prstGeom>
                <a:noFill/>
                <a:ln>
                  <a:noFill/>
                </a:ln>
              </p:spPr>
              <p:txBody>
                <a:bodyPr wrap="square" rtlCol="0">
                  <a:spAutoFit/>
                </a:bodyPr>
                <a:lstStyle/>
                <a:p>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𝑎𝑙𝑙</m:t>
                          </m:r>
                        </m:sub>
                      </m:sSub>
                    </m:oMath>
                  </a14:m>
                  <a:r>
                    <a:rPr lang="en-US" dirty="0"/>
                    <a:t> = 2 k/</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𝑓𝑡</m:t>
                          </m:r>
                        </m:e>
                        <m:sup>
                          <m:r>
                            <a:rPr lang="en-US" b="0" i="1" smtClean="0">
                              <a:latin typeface="Cambria Math" panose="02040503050406030204" pitchFamily="18" charset="0"/>
                            </a:rPr>
                            <m:t>2</m:t>
                          </m:r>
                        </m:sup>
                      </m:sSup>
                    </m:oMath>
                  </a14:m>
                  <a:endParaRPr lang="en-US" dirty="0"/>
                </a:p>
              </p:txBody>
            </p:sp>
          </mc:Choice>
          <mc:Fallback xmlns="">
            <p:sp>
              <p:nvSpPr>
                <p:cNvPr id="140" name="TextBox 139"/>
                <p:cNvSpPr txBox="1">
                  <a:spLocks noRot="1" noChangeAspect="1" noMove="1" noResize="1" noEditPoints="1" noAdjustHandles="1" noChangeArrowheads="1" noChangeShapeType="1" noTextEdit="1"/>
                </p:cNvSpPr>
                <p:nvPr/>
              </p:nvSpPr>
              <p:spPr>
                <a:xfrm>
                  <a:off x="8668512" y="5939028"/>
                  <a:ext cx="1755648" cy="369332"/>
                </a:xfrm>
                <a:prstGeom prst="rect">
                  <a:avLst/>
                </a:prstGeom>
                <a:blipFill>
                  <a:blip r:embed="rId4"/>
                  <a:stretch>
                    <a:fillRect t="-4348" b="-30435"/>
                  </a:stretch>
                </a:blipFill>
                <a:ln>
                  <a:noFill/>
                </a:ln>
              </p:spPr>
              <p:txBody>
                <a:bodyPr/>
                <a:lstStyle/>
                <a:p>
                  <a:r>
                    <a:rPr lang="en-US">
                      <a:noFill/>
                    </a:rPr>
                    <a:t> </a:t>
                  </a:r>
                </a:p>
              </p:txBody>
            </p:sp>
          </mc:Fallback>
        </mc:AlternateContent>
      </p:grpSp>
      <p:sp>
        <p:nvSpPr>
          <p:cNvPr id="199" name="Rectangle 198"/>
          <p:cNvSpPr/>
          <p:nvPr/>
        </p:nvSpPr>
        <p:spPr>
          <a:xfrm>
            <a:off x="0" y="0"/>
            <a:ext cx="2160184" cy="5143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ectangle 199"/>
          <p:cNvSpPr/>
          <p:nvPr/>
        </p:nvSpPr>
        <p:spPr>
          <a:xfrm>
            <a:off x="159228" y="1211933"/>
            <a:ext cx="1911733" cy="1938992"/>
          </a:xfrm>
          <a:prstGeom prst="rect">
            <a:avLst/>
          </a:prstGeom>
        </p:spPr>
        <p:txBody>
          <a:bodyPr wrap="square">
            <a:spAutoFit/>
          </a:bodyPr>
          <a:lstStyle/>
          <a:p>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F1 Footing Design </a:t>
            </a:r>
            <a:endParaRPr lang="en-US" sz="4000" dirty="0"/>
          </a:p>
        </p:txBody>
      </p:sp>
      <p:grpSp>
        <p:nvGrpSpPr>
          <p:cNvPr id="69" name="Google Shape;2416;p75"/>
          <p:cNvGrpSpPr/>
          <p:nvPr/>
        </p:nvGrpSpPr>
        <p:grpSpPr>
          <a:xfrm rot="20038178">
            <a:off x="396089" y="4030580"/>
            <a:ext cx="892383" cy="848939"/>
            <a:chOff x="6204100" y="1413363"/>
            <a:chExt cx="1113325" cy="1059125"/>
          </a:xfrm>
        </p:grpSpPr>
        <p:sp>
          <p:nvSpPr>
            <p:cNvPr id="70" name="Google Shape;2417;p75"/>
            <p:cNvSpPr/>
            <p:nvPr/>
          </p:nvSpPr>
          <p:spPr>
            <a:xfrm>
              <a:off x="6204100" y="1413363"/>
              <a:ext cx="536250" cy="441175"/>
            </a:xfrm>
            <a:custGeom>
              <a:avLst/>
              <a:gdLst/>
              <a:ahLst/>
              <a:cxnLst/>
              <a:rect l="l" t="t" r="r" b="b"/>
              <a:pathLst>
                <a:path w="21450" h="17647" extrusionOk="0">
                  <a:moveTo>
                    <a:pt x="19248" y="9174"/>
                  </a:moveTo>
                  <a:lnTo>
                    <a:pt x="7273" y="16613"/>
                  </a:lnTo>
                  <a:cubicBezTo>
                    <a:pt x="5571" y="17647"/>
                    <a:pt x="3336" y="17146"/>
                    <a:pt x="2269" y="15445"/>
                  </a:cubicBezTo>
                  <a:lnTo>
                    <a:pt x="1068" y="13477"/>
                  </a:lnTo>
                  <a:cubicBezTo>
                    <a:pt x="1" y="11776"/>
                    <a:pt x="501" y="9574"/>
                    <a:pt x="2236" y="8473"/>
                  </a:cubicBezTo>
                  <a:lnTo>
                    <a:pt x="14177" y="1068"/>
                  </a:lnTo>
                  <a:cubicBezTo>
                    <a:pt x="15912" y="1"/>
                    <a:pt x="18114" y="501"/>
                    <a:pt x="19181" y="2236"/>
                  </a:cubicBezTo>
                  <a:lnTo>
                    <a:pt x="20415" y="4170"/>
                  </a:lnTo>
                  <a:cubicBezTo>
                    <a:pt x="21449" y="5905"/>
                    <a:pt x="20949" y="8107"/>
                    <a:pt x="19248" y="9174"/>
                  </a:cubicBezTo>
                  <a:close/>
                  <a:moveTo>
                    <a:pt x="3737" y="10842"/>
                  </a:moveTo>
                  <a:cubicBezTo>
                    <a:pt x="3336" y="11075"/>
                    <a:pt x="3270" y="11576"/>
                    <a:pt x="3470" y="11943"/>
                  </a:cubicBezTo>
                  <a:lnTo>
                    <a:pt x="4671" y="13911"/>
                  </a:lnTo>
                  <a:cubicBezTo>
                    <a:pt x="4904" y="14278"/>
                    <a:pt x="5405" y="14344"/>
                    <a:pt x="5771" y="14144"/>
                  </a:cubicBezTo>
                  <a:lnTo>
                    <a:pt x="17747" y="6739"/>
                  </a:lnTo>
                  <a:cubicBezTo>
                    <a:pt x="18114" y="6505"/>
                    <a:pt x="18180" y="6005"/>
                    <a:pt x="17980" y="5638"/>
                  </a:cubicBezTo>
                  <a:lnTo>
                    <a:pt x="16779" y="3670"/>
                  </a:lnTo>
                  <a:cubicBezTo>
                    <a:pt x="16546" y="3303"/>
                    <a:pt x="16079" y="3236"/>
                    <a:pt x="15679" y="343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418;p75"/>
            <p:cNvSpPr/>
            <p:nvPr/>
          </p:nvSpPr>
          <p:spPr>
            <a:xfrm>
              <a:off x="6262475" y="1430038"/>
              <a:ext cx="339450" cy="276900"/>
            </a:xfrm>
            <a:custGeom>
              <a:avLst/>
              <a:gdLst/>
              <a:ahLst/>
              <a:cxnLst/>
              <a:rect l="l" t="t" r="r" b="b"/>
              <a:pathLst>
                <a:path w="13578" h="11076" extrusionOk="0">
                  <a:moveTo>
                    <a:pt x="12276" y="5572"/>
                  </a:moveTo>
                  <a:lnTo>
                    <a:pt x="4404" y="10442"/>
                  </a:lnTo>
                  <a:cubicBezTo>
                    <a:pt x="3403" y="11075"/>
                    <a:pt x="2102" y="10709"/>
                    <a:pt x="1468" y="9775"/>
                  </a:cubicBezTo>
                  <a:lnTo>
                    <a:pt x="634" y="8440"/>
                  </a:lnTo>
                  <a:cubicBezTo>
                    <a:pt x="1" y="7440"/>
                    <a:pt x="334" y="6139"/>
                    <a:pt x="1302" y="5505"/>
                  </a:cubicBezTo>
                  <a:lnTo>
                    <a:pt x="9174" y="635"/>
                  </a:lnTo>
                  <a:cubicBezTo>
                    <a:pt x="10175" y="1"/>
                    <a:pt x="11476" y="334"/>
                    <a:pt x="12109" y="1302"/>
                  </a:cubicBezTo>
                  <a:lnTo>
                    <a:pt x="12943" y="2636"/>
                  </a:lnTo>
                  <a:cubicBezTo>
                    <a:pt x="13577" y="3637"/>
                    <a:pt x="13277" y="4971"/>
                    <a:pt x="12276" y="557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419;p75"/>
            <p:cNvSpPr/>
            <p:nvPr/>
          </p:nvSpPr>
          <p:spPr>
            <a:xfrm>
              <a:off x="6294175" y="1581813"/>
              <a:ext cx="965700" cy="422000"/>
            </a:xfrm>
            <a:custGeom>
              <a:avLst/>
              <a:gdLst/>
              <a:ahLst/>
              <a:cxnLst/>
              <a:rect l="l" t="t" r="r" b="b"/>
              <a:pathLst>
                <a:path w="38628" h="16880" extrusionOk="0">
                  <a:moveTo>
                    <a:pt x="36059" y="16880"/>
                  </a:moveTo>
                  <a:cubicBezTo>
                    <a:pt x="37560" y="16880"/>
                    <a:pt x="38628" y="15412"/>
                    <a:pt x="38194" y="14011"/>
                  </a:cubicBezTo>
                  <a:cubicBezTo>
                    <a:pt x="35726" y="5905"/>
                    <a:pt x="28187" y="1"/>
                    <a:pt x="19314" y="1"/>
                  </a:cubicBezTo>
                  <a:cubicBezTo>
                    <a:pt x="10408" y="1"/>
                    <a:pt x="2869" y="5905"/>
                    <a:pt x="401" y="14011"/>
                  </a:cubicBezTo>
                  <a:cubicBezTo>
                    <a:pt x="0" y="15412"/>
                    <a:pt x="1034" y="16880"/>
                    <a:pt x="2535" y="1688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420;p75"/>
            <p:cNvSpPr/>
            <p:nvPr/>
          </p:nvSpPr>
          <p:spPr>
            <a:xfrm>
              <a:off x="7065550" y="1937913"/>
              <a:ext cx="251875" cy="88425"/>
            </a:xfrm>
            <a:custGeom>
              <a:avLst/>
              <a:gdLst/>
              <a:ahLst/>
              <a:cxnLst/>
              <a:rect l="l" t="t" r="r" b="b"/>
              <a:pathLst>
                <a:path w="10075" h="3537" extrusionOk="0">
                  <a:moveTo>
                    <a:pt x="8807" y="3536"/>
                  </a:moveTo>
                  <a:lnTo>
                    <a:pt x="1302" y="3536"/>
                  </a:lnTo>
                  <a:cubicBezTo>
                    <a:pt x="568" y="3536"/>
                    <a:pt x="1" y="2969"/>
                    <a:pt x="1" y="2269"/>
                  </a:cubicBezTo>
                  <a:lnTo>
                    <a:pt x="1" y="1301"/>
                  </a:lnTo>
                  <a:cubicBezTo>
                    <a:pt x="1" y="601"/>
                    <a:pt x="568" y="0"/>
                    <a:pt x="1302" y="0"/>
                  </a:cubicBezTo>
                  <a:lnTo>
                    <a:pt x="8807" y="0"/>
                  </a:lnTo>
                  <a:cubicBezTo>
                    <a:pt x="9507" y="0"/>
                    <a:pt x="10074" y="567"/>
                    <a:pt x="10074" y="1301"/>
                  </a:cubicBezTo>
                  <a:lnTo>
                    <a:pt x="10074" y="2269"/>
                  </a:lnTo>
                  <a:cubicBezTo>
                    <a:pt x="10041" y="2969"/>
                    <a:pt x="9507" y="3536"/>
                    <a:pt x="8807" y="353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421;p75"/>
            <p:cNvSpPr/>
            <p:nvPr/>
          </p:nvSpPr>
          <p:spPr>
            <a:xfrm>
              <a:off x="6260800" y="1937913"/>
              <a:ext cx="251050" cy="88425"/>
            </a:xfrm>
            <a:custGeom>
              <a:avLst/>
              <a:gdLst/>
              <a:ahLst/>
              <a:cxnLst/>
              <a:rect l="l" t="t" r="r" b="b"/>
              <a:pathLst>
                <a:path w="10042" h="3537" extrusionOk="0">
                  <a:moveTo>
                    <a:pt x="8741" y="3536"/>
                  </a:moveTo>
                  <a:lnTo>
                    <a:pt x="1302" y="3536"/>
                  </a:lnTo>
                  <a:cubicBezTo>
                    <a:pt x="568" y="3536"/>
                    <a:pt x="1" y="2969"/>
                    <a:pt x="1" y="2269"/>
                  </a:cubicBezTo>
                  <a:lnTo>
                    <a:pt x="1" y="1301"/>
                  </a:lnTo>
                  <a:cubicBezTo>
                    <a:pt x="1" y="601"/>
                    <a:pt x="568" y="0"/>
                    <a:pt x="1302" y="0"/>
                  </a:cubicBezTo>
                  <a:lnTo>
                    <a:pt x="8741" y="0"/>
                  </a:lnTo>
                  <a:cubicBezTo>
                    <a:pt x="9441" y="0"/>
                    <a:pt x="10041" y="567"/>
                    <a:pt x="10041" y="1301"/>
                  </a:cubicBezTo>
                  <a:lnTo>
                    <a:pt x="10041" y="2269"/>
                  </a:lnTo>
                  <a:cubicBezTo>
                    <a:pt x="10041" y="2969"/>
                    <a:pt x="9474" y="3536"/>
                    <a:pt x="8741" y="353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422;p75"/>
            <p:cNvSpPr/>
            <p:nvPr/>
          </p:nvSpPr>
          <p:spPr>
            <a:xfrm>
              <a:off x="6400075" y="1721913"/>
              <a:ext cx="750575" cy="750575"/>
            </a:xfrm>
            <a:custGeom>
              <a:avLst/>
              <a:gdLst/>
              <a:ahLst/>
              <a:cxnLst/>
              <a:rect l="l" t="t" r="r" b="b"/>
              <a:pathLst>
                <a:path w="30023" h="30023" extrusionOk="0">
                  <a:moveTo>
                    <a:pt x="15078" y="11242"/>
                  </a:moveTo>
                  <a:cubicBezTo>
                    <a:pt x="17113" y="11242"/>
                    <a:pt x="18814" y="12910"/>
                    <a:pt x="18814" y="14978"/>
                  </a:cubicBezTo>
                  <a:cubicBezTo>
                    <a:pt x="18814" y="17080"/>
                    <a:pt x="17113" y="18748"/>
                    <a:pt x="15078" y="18748"/>
                  </a:cubicBezTo>
                  <a:cubicBezTo>
                    <a:pt x="13010" y="18748"/>
                    <a:pt x="11309" y="17080"/>
                    <a:pt x="11309" y="14978"/>
                  </a:cubicBezTo>
                  <a:cubicBezTo>
                    <a:pt x="11309" y="12910"/>
                    <a:pt x="12977" y="11242"/>
                    <a:pt x="15078" y="11242"/>
                  </a:cubicBezTo>
                  <a:close/>
                  <a:moveTo>
                    <a:pt x="15011" y="1"/>
                  </a:moveTo>
                  <a:cubicBezTo>
                    <a:pt x="7473" y="1"/>
                    <a:pt x="1268" y="5572"/>
                    <a:pt x="167" y="12777"/>
                  </a:cubicBezTo>
                  <a:cubicBezTo>
                    <a:pt x="67" y="13511"/>
                    <a:pt x="1" y="14278"/>
                    <a:pt x="1" y="15012"/>
                  </a:cubicBezTo>
                  <a:cubicBezTo>
                    <a:pt x="1" y="23318"/>
                    <a:pt x="6739" y="30022"/>
                    <a:pt x="15011" y="30022"/>
                  </a:cubicBezTo>
                  <a:cubicBezTo>
                    <a:pt x="23317" y="30022"/>
                    <a:pt x="30022" y="23318"/>
                    <a:pt x="30022" y="15012"/>
                  </a:cubicBezTo>
                  <a:cubicBezTo>
                    <a:pt x="30022" y="14278"/>
                    <a:pt x="29989" y="13511"/>
                    <a:pt x="29855" y="12777"/>
                  </a:cubicBezTo>
                  <a:cubicBezTo>
                    <a:pt x="28788" y="5572"/>
                    <a:pt x="22583" y="1"/>
                    <a:pt x="150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423;p75"/>
            <p:cNvSpPr/>
            <p:nvPr/>
          </p:nvSpPr>
          <p:spPr>
            <a:xfrm>
              <a:off x="6637750" y="1958763"/>
              <a:ext cx="277725" cy="277725"/>
            </a:xfrm>
            <a:custGeom>
              <a:avLst/>
              <a:gdLst/>
              <a:ahLst/>
              <a:cxnLst/>
              <a:rect l="l" t="t" r="r" b="b"/>
              <a:pathLst>
                <a:path w="11109" h="11109" extrusionOk="0">
                  <a:moveTo>
                    <a:pt x="5571" y="1768"/>
                  </a:moveTo>
                  <a:cubicBezTo>
                    <a:pt x="7606" y="1768"/>
                    <a:pt x="9307" y="3436"/>
                    <a:pt x="9307" y="5504"/>
                  </a:cubicBezTo>
                  <a:cubicBezTo>
                    <a:pt x="9307" y="7606"/>
                    <a:pt x="7606" y="9274"/>
                    <a:pt x="5571" y="9274"/>
                  </a:cubicBezTo>
                  <a:cubicBezTo>
                    <a:pt x="3503" y="9274"/>
                    <a:pt x="1802" y="7606"/>
                    <a:pt x="1802" y="5504"/>
                  </a:cubicBezTo>
                  <a:cubicBezTo>
                    <a:pt x="1802" y="3436"/>
                    <a:pt x="3470" y="1768"/>
                    <a:pt x="5571" y="1768"/>
                  </a:cubicBezTo>
                  <a:close/>
                  <a:moveTo>
                    <a:pt x="5571" y="0"/>
                  </a:moveTo>
                  <a:cubicBezTo>
                    <a:pt x="2502" y="0"/>
                    <a:pt x="0" y="2502"/>
                    <a:pt x="0" y="5538"/>
                  </a:cubicBezTo>
                  <a:cubicBezTo>
                    <a:pt x="0" y="8606"/>
                    <a:pt x="2502" y="11108"/>
                    <a:pt x="5571" y="11108"/>
                  </a:cubicBezTo>
                  <a:cubicBezTo>
                    <a:pt x="8607" y="11108"/>
                    <a:pt x="11108" y="8606"/>
                    <a:pt x="11108" y="5538"/>
                  </a:cubicBezTo>
                  <a:cubicBezTo>
                    <a:pt x="11108" y="2469"/>
                    <a:pt x="8607" y="0"/>
                    <a:pt x="55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424;p75"/>
            <p:cNvSpPr/>
            <p:nvPr/>
          </p:nvSpPr>
          <p:spPr>
            <a:xfrm>
              <a:off x="6355875" y="1633538"/>
              <a:ext cx="842300" cy="349425"/>
            </a:xfrm>
            <a:custGeom>
              <a:avLst/>
              <a:gdLst/>
              <a:ahLst/>
              <a:cxnLst/>
              <a:rect l="l" t="t" r="r" b="b"/>
              <a:pathLst>
                <a:path w="33692" h="13977" extrusionOk="0">
                  <a:moveTo>
                    <a:pt x="28288" y="13977"/>
                  </a:moveTo>
                  <a:lnTo>
                    <a:pt x="28288" y="13977"/>
                  </a:lnTo>
                  <a:cubicBezTo>
                    <a:pt x="26987" y="13977"/>
                    <a:pt x="25752" y="13343"/>
                    <a:pt x="24952" y="12309"/>
                  </a:cubicBezTo>
                  <a:cubicBezTo>
                    <a:pt x="23084" y="9840"/>
                    <a:pt x="20115" y="8306"/>
                    <a:pt x="16846" y="8306"/>
                  </a:cubicBezTo>
                  <a:cubicBezTo>
                    <a:pt x="13544" y="8306"/>
                    <a:pt x="10575" y="9874"/>
                    <a:pt x="8707" y="12309"/>
                  </a:cubicBezTo>
                  <a:cubicBezTo>
                    <a:pt x="7906" y="13343"/>
                    <a:pt x="6705" y="13977"/>
                    <a:pt x="5371" y="13977"/>
                  </a:cubicBezTo>
                  <a:lnTo>
                    <a:pt x="5371" y="13977"/>
                  </a:lnTo>
                  <a:cubicBezTo>
                    <a:pt x="1935" y="13977"/>
                    <a:pt x="1" y="10041"/>
                    <a:pt x="2069" y="7305"/>
                  </a:cubicBezTo>
                  <a:cubicBezTo>
                    <a:pt x="5438" y="2835"/>
                    <a:pt x="10842" y="0"/>
                    <a:pt x="16846" y="0"/>
                  </a:cubicBezTo>
                  <a:cubicBezTo>
                    <a:pt x="22850" y="0"/>
                    <a:pt x="28221" y="2869"/>
                    <a:pt x="31590" y="7305"/>
                  </a:cubicBezTo>
                  <a:cubicBezTo>
                    <a:pt x="33691" y="10041"/>
                    <a:pt x="31723" y="13977"/>
                    <a:pt x="28288" y="139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976681146"/>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51" name="Rectangle 50"/>
          <p:cNvSpPr/>
          <p:nvPr/>
        </p:nvSpPr>
        <p:spPr>
          <a:xfrm>
            <a:off x="0" y="0"/>
            <a:ext cx="1828800" cy="5143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0" y="1201542"/>
            <a:ext cx="1911733" cy="1938992"/>
          </a:xfrm>
          <a:prstGeom prst="rect">
            <a:avLst/>
          </a:prstGeom>
        </p:spPr>
        <p:txBody>
          <a:bodyPr wrap="square">
            <a:spAutoFit/>
          </a:bodyPr>
          <a:lstStyle/>
          <a:p>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F1 Footing Design </a:t>
            </a:r>
            <a:endParaRPr lang="en-US" sz="4000" dirty="0"/>
          </a:p>
        </p:txBody>
      </p:sp>
      <mc:AlternateContent xmlns:mc="http://schemas.openxmlformats.org/markup-compatibility/2006" xmlns:a14="http://schemas.microsoft.com/office/drawing/2010/main">
        <mc:Choice Requires="a14">
          <p:sp>
            <p:nvSpPr>
              <p:cNvPr id="55" name="Rectangle 54"/>
              <p:cNvSpPr/>
              <p:nvPr/>
            </p:nvSpPr>
            <p:spPr>
              <a:xfrm>
                <a:off x="1911733" y="168467"/>
                <a:ext cx="8007096" cy="4545283"/>
              </a:xfrm>
              <a:prstGeom prst="rect">
                <a:avLst/>
              </a:prstGeom>
            </p:spPr>
            <p:txBody>
              <a:bodyPr wrap="square">
                <a:spAutoFit/>
              </a:bodyPr>
              <a:lstStyle/>
              <a:p>
                <a:r>
                  <a:rPr lang="en-US" dirty="0">
                    <a:effectLst/>
                    <a:latin typeface="Calibri" panose="020F0502020204030204" pitchFamily="34" charset="0"/>
                    <a:ea typeface="Calibri" panose="020F0502020204030204" pitchFamily="34" charset="0"/>
                    <a:cs typeface="Times New Roman" panose="02020603050405020304" pitchFamily="18" charset="0"/>
                  </a:rPr>
                  <a:t>   </a:t>
                </a:r>
                <a:r>
                  <a:rPr lang="en-US" sz="2000" b="1" u="sng" dirty="0">
                    <a:effectLst/>
                    <a:latin typeface="Times New Roman" panose="02020603050405020304" pitchFamily="18" charset="0"/>
                    <a:ea typeface="Calibri" panose="020F0502020204030204" pitchFamily="34" charset="0"/>
                    <a:cs typeface="Times New Roman" panose="02020603050405020304" pitchFamily="18" charset="0"/>
                  </a:rPr>
                  <a:t>STEEL SPECIFICATION :</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sSub>
                      <m:sSub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000" i="1">
                            <a:effectLst/>
                            <a:latin typeface="Cambria Math" panose="02040503050406030204" pitchFamily="18" charset="0"/>
                            <a:ea typeface="Calibri" panose="020F0502020204030204" pitchFamily="34" charset="0"/>
                            <a:cs typeface="Times New Roman" panose="02020603050405020304" pitchFamily="18" charset="0"/>
                          </a:rPr>
                          <m:t>𝑓</m:t>
                        </m:r>
                      </m:e>
                      <m:sub>
                        <m:r>
                          <a:rPr lang="en-US" sz="2000" i="1">
                            <a:effectLst/>
                            <a:latin typeface="Cambria Math" panose="02040503050406030204" pitchFamily="18" charset="0"/>
                            <a:ea typeface="Calibri" panose="020F0502020204030204" pitchFamily="34" charset="0"/>
                            <a:cs typeface="Times New Roman" panose="02020603050405020304" pitchFamily="18" charset="0"/>
                          </a:rPr>
                          <m:t>𝑦</m:t>
                        </m:r>
                      </m:sub>
                    </m:sSub>
                  </m:oMath>
                </a14:m>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 60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ksi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sSub>
                      <m:sSub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000" i="1">
                            <a:effectLst/>
                            <a:latin typeface="Cambria Math" panose="02040503050406030204" pitchFamily="18" charset="0"/>
                            <a:ea typeface="Calibri" panose="020F0502020204030204" pitchFamily="34" charset="0"/>
                            <a:cs typeface="Times New Roman" panose="02020603050405020304" pitchFamily="18" charset="0"/>
                          </a:rPr>
                          <m:t>𝑓</m:t>
                        </m:r>
                      </m:e>
                      <m:sub>
                        <m:r>
                          <a:rPr lang="en-US" sz="2000" i="1">
                            <a:effectLst/>
                            <a:latin typeface="Cambria Math" panose="02040503050406030204" pitchFamily="18" charset="0"/>
                            <a:ea typeface="Calibri" panose="020F0502020204030204" pitchFamily="34" charset="0"/>
                            <a:cs typeface="Times New Roman" panose="02020603050405020304" pitchFamily="18" charset="0"/>
                          </a:rPr>
                          <m:t>𝑐</m:t>
                        </m:r>
                      </m:sub>
                    </m:sSub>
                    <m:r>
                      <a:rPr lang="en-US" sz="2000" i="1">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 3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ksi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u="sng" dirty="0">
                    <a:effectLst/>
                    <a:latin typeface="Times New Roman" panose="02020603050405020304" pitchFamily="18" charset="0"/>
                    <a:ea typeface="Calibri" panose="020F0502020204030204" pitchFamily="34" charset="0"/>
                    <a:cs typeface="Times New Roman" panose="02020603050405020304" pitchFamily="18" charset="0"/>
                  </a:rPr>
                  <a:t>Load </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DL = 14 kips    ;      LL = 8 kips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u="sng" dirty="0">
                    <a:effectLst/>
                    <a:latin typeface="Times New Roman" panose="02020603050405020304" pitchFamily="18" charset="0"/>
                    <a:ea typeface="Calibri" panose="020F0502020204030204" pitchFamily="34" charset="0"/>
                    <a:cs typeface="Times New Roman" panose="02020603050405020304" pitchFamily="18" charset="0"/>
                  </a:rPr>
                  <a:t>Footing Sizes </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2000" i="1">
                        <a:effectLst/>
                        <a:latin typeface="Cambria Math" panose="02040503050406030204" pitchFamily="18" charset="0"/>
                        <a:ea typeface="Calibri" panose="020F0502020204030204" pitchFamily="34" charset="0"/>
                        <a:cs typeface="Times New Roman" panose="02020603050405020304" pitchFamily="18" charset="0"/>
                      </a:rPr>
                      <m:t>4′×4′×7′′</m:t>
                    </m:r>
                  </m:oMath>
                </a14:m>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2000" dirty="0">
                    <a:effectLst/>
                    <a:latin typeface="Times New Roman" panose="02020603050405020304" pitchFamily="18" charset="0"/>
                    <a:ea typeface="Calibri" panose="020F0502020204030204" pitchFamily="34" charset="0"/>
                  </a:rPr>
                  <a:t>Ultimate bearing pressure , </a:t>
                </a:r>
              </a:p>
              <a:p>
                <a:pPr>
                  <a:lnSpc>
                    <a:spcPct val="150000"/>
                  </a:lnSpc>
                </a:pPr>
                <a:r>
                  <a:rPr lang="en-US" sz="2000" dirty="0">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q</a:t>
                </a:r>
                <a:r>
                  <a:rPr lang="en-US" sz="2000" baseline="-25000" dirty="0" err="1">
                    <a:effectLst/>
                    <a:latin typeface="Times New Roman" panose="02020603050405020304" pitchFamily="18" charset="0"/>
                    <a:ea typeface="Calibri" panose="020F0502020204030204" pitchFamily="34" charset="0"/>
                  </a:rPr>
                  <a:t>u</a:t>
                </a:r>
                <a:r>
                  <a:rPr lang="en-US" sz="2000" baseline="-25000" dirty="0">
                    <a:effectLst/>
                    <a:latin typeface="Times New Roman" panose="02020603050405020304" pitchFamily="18" charset="0"/>
                    <a:ea typeface="Calibri" panose="020F0502020204030204" pitchFamily="34" charset="0"/>
                  </a:rPr>
                  <a:t> </a:t>
                </a:r>
                <a:r>
                  <a:rPr lang="en-US" sz="2000" dirty="0">
                    <a:effectLst/>
                    <a:latin typeface="Times New Roman" panose="02020603050405020304" pitchFamily="18" charset="0"/>
                    <a:ea typeface="Calibri" panose="020F0502020204030204" pitchFamily="34" charset="0"/>
                  </a:rPr>
                  <a:t>= </a:t>
                </a:r>
                <a14:m>
                  <m:oMath xmlns:m="http://schemas.openxmlformats.org/officeDocument/2006/math">
                    <m:f>
                      <m:fPr>
                        <m:ctrlPr>
                          <a:rPr lang="en-US" sz="2400" i="1">
                            <a:effectLst/>
                            <a:latin typeface="Cambria Math" panose="02040503050406030204" pitchFamily="18" charset="0"/>
                            <a:cs typeface="Times New Roman" panose="02020603050405020304" pitchFamily="18" charset="0"/>
                          </a:rPr>
                        </m:ctrlPr>
                      </m:fPr>
                      <m:num>
                        <m:r>
                          <a:rPr lang="en-US" sz="2400" i="1">
                            <a:effectLst/>
                            <a:latin typeface="Cambria Math" panose="02040503050406030204" pitchFamily="18" charset="0"/>
                            <a:ea typeface="Calibri" panose="020F0502020204030204" pitchFamily="34" charset="0"/>
                            <a:cs typeface="Times New Roman" panose="02020603050405020304" pitchFamily="18" charset="0"/>
                          </a:rPr>
                          <m:t>1.2</m:t>
                        </m:r>
                        <m:r>
                          <a:rPr lang="en-US" sz="2400" i="1">
                            <a:effectLst/>
                            <a:latin typeface="Cambria Math" panose="02040503050406030204" pitchFamily="18" charset="0"/>
                            <a:ea typeface="Calibri" panose="020F0502020204030204" pitchFamily="34" charset="0"/>
                            <a:cs typeface="Times New Roman" panose="02020603050405020304" pitchFamily="18" charset="0"/>
                          </a:rPr>
                          <m:t>𝐷𝐿</m:t>
                        </m:r>
                        <m:r>
                          <a:rPr lang="en-US" sz="2400" i="1">
                            <a:effectLst/>
                            <a:latin typeface="Cambria Math" panose="02040503050406030204" pitchFamily="18" charset="0"/>
                            <a:ea typeface="Calibri" panose="020F0502020204030204" pitchFamily="34" charset="0"/>
                            <a:cs typeface="Times New Roman" panose="02020603050405020304" pitchFamily="18" charset="0"/>
                          </a:rPr>
                          <m:t>+1.6</m:t>
                        </m:r>
                        <m:r>
                          <a:rPr lang="en-US" sz="2400" i="1">
                            <a:effectLst/>
                            <a:latin typeface="Cambria Math" panose="02040503050406030204" pitchFamily="18" charset="0"/>
                            <a:ea typeface="Calibri" panose="020F0502020204030204" pitchFamily="34" charset="0"/>
                            <a:cs typeface="Times New Roman" panose="02020603050405020304" pitchFamily="18" charset="0"/>
                          </a:rPr>
                          <m:t>𝐿𝐿</m:t>
                        </m:r>
                        <m:r>
                          <a:rPr lang="en-US" sz="2400" i="1">
                            <a:effectLst/>
                            <a:latin typeface="Cambria Math" panose="02040503050406030204" pitchFamily="18" charset="0"/>
                            <a:ea typeface="Calibri" panose="020F0502020204030204" pitchFamily="34" charset="0"/>
                            <a:cs typeface="Times New Roman" panose="02020603050405020304" pitchFamily="18" charset="0"/>
                          </a:rPr>
                          <m:t> </m:t>
                        </m:r>
                      </m:num>
                      <m:den>
                        <m:r>
                          <a:rPr lang="en-US" sz="2400" i="1">
                            <a:effectLst/>
                            <a:latin typeface="Cambria Math" panose="02040503050406030204" pitchFamily="18" charset="0"/>
                            <a:ea typeface="Calibri" panose="020F0502020204030204" pitchFamily="34" charset="0"/>
                            <a:cs typeface="Times New Roman" panose="02020603050405020304" pitchFamily="18" charset="0"/>
                          </a:rPr>
                          <m:t>𝑏</m:t>
                        </m:r>
                        <m:r>
                          <a:rPr lang="en-US" sz="2400" i="1">
                            <a:effectLst/>
                            <a:latin typeface="Cambria Math" panose="02040503050406030204" pitchFamily="18" charset="0"/>
                            <a:ea typeface="Calibri" panose="020F0502020204030204" pitchFamily="34" charset="0"/>
                            <a:cs typeface="Times New Roman" panose="02020603050405020304" pitchFamily="18" charset="0"/>
                          </a:rPr>
                          <m:t> </m:t>
                        </m:r>
                        <m:r>
                          <a:rPr lang="en-US" sz="2400" b="0" i="1" smtClean="0">
                            <a:effectLst/>
                            <a:latin typeface="Cambria Math" panose="02040503050406030204" pitchFamily="18" charset="0"/>
                            <a:ea typeface="Calibri" panose="020F0502020204030204" pitchFamily="34" charset="0"/>
                            <a:cs typeface="Times New Roman" panose="02020603050405020304" pitchFamily="18" charset="0"/>
                          </a:rPr>
                          <m:t>𝑋</m:t>
                        </m:r>
                        <m:r>
                          <a:rPr lang="en-US" sz="2400" b="0" i="1"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2400" i="1">
                            <a:effectLst/>
                            <a:latin typeface="Cambria Math" panose="02040503050406030204" pitchFamily="18" charset="0"/>
                            <a:ea typeface="Calibri" panose="020F0502020204030204" pitchFamily="34" charset="0"/>
                            <a:cs typeface="Times New Roman" panose="02020603050405020304" pitchFamily="18" charset="0"/>
                          </a:rPr>
                          <m:t>𝑏</m:t>
                        </m:r>
                        <m:r>
                          <a:rPr lang="en-US" sz="2400" i="1">
                            <a:effectLst/>
                            <a:latin typeface="Cambria Math" panose="02040503050406030204" pitchFamily="18" charset="0"/>
                            <a:ea typeface="Calibri" panose="020F0502020204030204" pitchFamily="34" charset="0"/>
                            <a:cs typeface="Times New Roman" panose="02020603050405020304" pitchFamily="18" charset="0"/>
                          </a:rPr>
                          <m:t> </m:t>
                        </m:r>
                      </m:den>
                    </m:f>
                  </m:oMath>
                </a14:m>
                <a:r>
                  <a:rPr lang="en-US" sz="2400" dirty="0">
                    <a:effectLst/>
                    <a:latin typeface="Times New Roman" panose="02020603050405020304" pitchFamily="18" charset="0"/>
                    <a:ea typeface="Times New Roman" panose="02020603050405020304" pitchFamily="18" charset="0"/>
                  </a:rPr>
                  <a:t> = </a:t>
                </a:r>
                <a14:m>
                  <m:oMath xmlns:m="http://schemas.openxmlformats.org/officeDocument/2006/math">
                    <m:f>
                      <m:fPr>
                        <m:ctrlPr>
                          <a:rPr lang="en-US" sz="2400" i="1">
                            <a:effectLst/>
                            <a:latin typeface="Cambria Math" panose="02040503050406030204" pitchFamily="18" charset="0"/>
                            <a:cs typeface="Times New Roman" panose="02020603050405020304" pitchFamily="18" charset="0"/>
                          </a:rPr>
                        </m:ctrlPr>
                      </m:fPr>
                      <m:num>
                        <m:r>
                          <a:rPr lang="en-US" sz="2400" i="1">
                            <a:effectLst/>
                            <a:latin typeface="Cambria Math" panose="02040503050406030204" pitchFamily="18" charset="0"/>
                            <a:ea typeface="Calibri" panose="020F0502020204030204" pitchFamily="34" charset="0"/>
                            <a:cs typeface="Times New Roman" panose="02020603050405020304" pitchFamily="18" charset="0"/>
                          </a:rPr>
                          <m:t>1.2</m:t>
                        </m:r>
                        <m:r>
                          <a:rPr lang="en-US" sz="2400" b="0" i="1"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2400" b="0" i="1" smtClean="0">
                            <a:effectLst/>
                            <a:latin typeface="Cambria Math" panose="02040503050406030204" pitchFamily="18" charset="0"/>
                            <a:ea typeface="Calibri" panose="020F0502020204030204" pitchFamily="34" charset="0"/>
                            <a:cs typeface="Times New Roman" panose="02020603050405020304" pitchFamily="18" charset="0"/>
                          </a:rPr>
                          <m:t>𝑋</m:t>
                        </m:r>
                        <m:r>
                          <a:rPr lang="en-US" sz="2400" i="1">
                            <a:effectLst/>
                            <a:latin typeface="Cambria Math" panose="02040503050406030204" pitchFamily="18" charset="0"/>
                            <a:ea typeface="Calibri" panose="020F0502020204030204" pitchFamily="34" charset="0"/>
                            <a:cs typeface="Times New Roman" panose="02020603050405020304" pitchFamily="18" charset="0"/>
                          </a:rPr>
                          <m:t>14+1.6</m:t>
                        </m:r>
                        <m:r>
                          <a:rPr lang="en-US" sz="2400" b="0" i="1"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2400" b="0" i="1" smtClean="0">
                            <a:effectLst/>
                            <a:latin typeface="Cambria Math" panose="02040503050406030204" pitchFamily="18" charset="0"/>
                            <a:ea typeface="Calibri" panose="020F0502020204030204" pitchFamily="34" charset="0"/>
                            <a:cs typeface="Times New Roman" panose="02020603050405020304" pitchFamily="18" charset="0"/>
                          </a:rPr>
                          <m:t>𝑋</m:t>
                        </m:r>
                        <m:r>
                          <a:rPr lang="en-US" sz="2400" b="0" i="1" smtClean="0">
                            <a:effectLst/>
                            <a:latin typeface="Cambria Math" panose="02040503050406030204" pitchFamily="18" charset="0"/>
                            <a:ea typeface="Calibri" panose="020F0502020204030204" pitchFamily="34" charset="0"/>
                            <a:cs typeface="Times New Roman" panose="02020603050405020304" pitchFamily="18" charset="0"/>
                          </a:rPr>
                          <m:t> 8</m:t>
                        </m:r>
                      </m:num>
                      <m:den>
                        <m:r>
                          <a:rPr lang="en-US" sz="2400" i="1">
                            <a:effectLst/>
                            <a:latin typeface="Cambria Math" panose="02040503050406030204" pitchFamily="18" charset="0"/>
                            <a:ea typeface="Calibri" panose="020F0502020204030204" pitchFamily="34" charset="0"/>
                            <a:cs typeface="Times New Roman" panose="02020603050405020304" pitchFamily="18" charset="0"/>
                          </a:rPr>
                          <m:t>4</m:t>
                        </m:r>
                        <m:r>
                          <a:rPr lang="en-US" sz="2400" b="0" i="1"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2400" b="0" i="1" smtClean="0">
                            <a:effectLst/>
                            <a:latin typeface="Cambria Math" panose="02040503050406030204" pitchFamily="18" charset="0"/>
                            <a:ea typeface="Calibri" panose="020F0502020204030204" pitchFamily="34" charset="0"/>
                            <a:cs typeface="Times New Roman" panose="02020603050405020304" pitchFamily="18" charset="0"/>
                          </a:rPr>
                          <m:t>𝑋</m:t>
                        </m:r>
                        <m:r>
                          <a:rPr lang="en-US" sz="2400" i="1">
                            <a:effectLst/>
                            <a:latin typeface="Cambria Math" panose="02040503050406030204" pitchFamily="18" charset="0"/>
                            <a:ea typeface="Calibri" panose="020F0502020204030204" pitchFamily="34" charset="0"/>
                            <a:cs typeface="Times New Roman" panose="02020603050405020304" pitchFamily="18" charset="0"/>
                          </a:rPr>
                          <m:t>4</m:t>
                        </m:r>
                      </m:den>
                    </m:f>
                  </m:oMath>
                </a14:m>
                <a:r>
                  <a:rPr lang="en-US" sz="2000" dirty="0">
                    <a:effectLst/>
                    <a:latin typeface="Times New Roman" panose="02020603050405020304" pitchFamily="18" charset="0"/>
                    <a:ea typeface="Times New Roman" panose="02020603050405020304" pitchFamily="18" charset="0"/>
                  </a:rPr>
                  <a:t>  = 1.85 k/ft</a:t>
                </a:r>
                <a:r>
                  <a:rPr lang="en-US" sz="2000" baseline="30000" dirty="0">
                    <a:effectLst/>
                    <a:latin typeface="Times New Roman" panose="02020603050405020304" pitchFamily="18" charset="0"/>
                    <a:ea typeface="Times New Roman" panose="02020603050405020304" pitchFamily="18" charset="0"/>
                  </a:rPr>
                  <a:t>2</a:t>
                </a:r>
              </a:p>
              <a:p>
                <a:endParaRPr lang="en-US" sz="2000" baseline="30000" dirty="0">
                  <a:effectLst/>
                  <a:latin typeface="Times New Roman" panose="02020603050405020304" pitchFamily="18" charset="0"/>
                  <a:ea typeface="Times New Roman" panose="02020603050405020304" pitchFamily="18" charset="0"/>
                </a:endParaRPr>
              </a:p>
              <a:p>
                <a:endParaRPr lang="en-US" sz="2000" baseline="30000" dirty="0">
                  <a:latin typeface="Times New Roman" panose="02020603050405020304" pitchFamily="18" charset="0"/>
                  <a:ea typeface="Times New Roman" panose="02020603050405020304" pitchFamily="18" charset="0"/>
                </a:endParaRPr>
              </a:p>
              <a:p>
                <a:endParaRPr lang="en-US" sz="2000" baseline="30000" dirty="0">
                  <a:effectLst/>
                  <a:latin typeface="Times New Roman" panose="02020603050405020304" pitchFamily="18" charset="0"/>
                  <a:ea typeface="Times New Roman" panose="02020603050405020304" pitchFamily="18" charset="0"/>
                </a:endParaRPr>
              </a:p>
              <a:p>
                <a:r>
                  <a:rPr lang="en-US" sz="2000" b="1" u="sng" dirty="0">
                    <a:latin typeface="Times New Roman" panose="02020603050405020304" pitchFamily="18" charset="0"/>
                    <a:cs typeface="Times New Roman" panose="02020603050405020304" pitchFamily="18" charset="0"/>
                  </a:rPr>
                  <a:t>Punching Shear Check:</a:t>
                </a:r>
              </a:p>
              <a:p>
                <a:endParaRPr lang="en-US" sz="2000" b="1" u="sng" baseline="300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The length of the critical perimeter,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a:t>
                </a:r>
                <a:r>
                  <a:rPr lang="en-US" sz="2000" baseline="-25000" dirty="0" err="1">
                    <a:effectLst/>
                    <a:latin typeface="Times New Roman" panose="02020603050405020304" pitchFamily="18" charset="0"/>
                    <a:ea typeface="Times New Roman" panose="02020603050405020304" pitchFamily="18" charset="0"/>
                    <a:cs typeface="Times New Roman" panose="02020603050405020304" pitchFamily="18" charset="0"/>
                  </a:rPr>
                  <a:t>o</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 4(12+d)</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baseline="300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baseline="30000" dirty="0">
                    <a:effectLst/>
                    <a:latin typeface="Times New Roman" panose="02020603050405020304" pitchFamily="18" charset="0"/>
                    <a:ea typeface="Times New Roman" panose="02020603050405020304" pitchFamily="18" charset="0"/>
                  </a:rPr>
                  <a:t> </a:t>
                </a:r>
                <a:endParaRPr lang="en-US" dirty="0"/>
              </a:p>
            </p:txBody>
          </p:sp>
        </mc:Choice>
        <mc:Fallback xmlns="">
          <p:sp>
            <p:nvSpPr>
              <p:cNvPr id="55" name="Rectangle 54"/>
              <p:cNvSpPr>
                <a:spLocks noRot="1" noChangeAspect="1" noMove="1" noResize="1" noEditPoints="1" noAdjustHandles="1" noChangeArrowheads="1" noChangeShapeType="1" noTextEdit="1"/>
              </p:cNvSpPr>
              <p:nvPr/>
            </p:nvSpPr>
            <p:spPr>
              <a:xfrm>
                <a:off x="1911733" y="168467"/>
                <a:ext cx="8007096" cy="4545283"/>
              </a:xfrm>
              <a:prstGeom prst="rect">
                <a:avLst/>
              </a:prstGeom>
              <a:blipFill rotWithShape="0">
                <a:blip r:embed="rId3"/>
                <a:stretch>
                  <a:fillRect l="-838" t="-805"/>
                </a:stretch>
              </a:blipFill>
            </p:spPr>
            <p:txBody>
              <a:bodyPr/>
              <a:lstStyle/>
              <a:p>
                <a:r>
                  <a:rPr lang="en-US">
                    <a:noFill/>
                  </a:rPr>
                  <a:t> </a:t>
                </a:r>
              </a:p>
            </p:txBody>
          </p:sp>
        </mc:Fallback>
      </mc:AlternateContent>
      <p:grpSp>
        <p:nvGrpSpPr>
          <p:cNvPr id="56" name="Group 55"/>
          <p:cNvGrpSpPr/>
          <p:nvPr/>
        </p:nvGrpSpPr>
        <p:grpSpPr>
          <a:xfrm>
            <a:off x="7119935" y="2670003"/>
            <a:ext cx="1835150" cy="2524760"/>
            <a:chOff x="2714625" y="4432300"/>
            <a:chExt cx="1835150" cy="2524760"/>
          </a:xfrm>
        </p:grpSpPr>
        <p:sp>
          <p:nvSpPr>
            <p:cNvPr id="57" name="Rectangle 56"/>
            <p:cNvSpPr/>
            <p:nvPr/>
          </p:nvSpPr>
          <p:spPr>
            <a:xfrm>
              <a:off x="2741930" y="4744720"/>
              <a:ext cx="1807845" cy="1676400"/>
            </a:xfrm>
            <a:prstGeom prst="rect">
              <a:avLst/>
            </a:prstGeom>
            <a:solidFill>
              <a:sysClr val="window" lastClr="FFFFFF"/>
            </a:solidFill>
            <a:ln w="15875" cap="rnd" cmpd="sng" algn="ctr">
              <a:solidFill>
                <a:srgbClr val="E833BF"/>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8" name="Rectangle 57"/>
            <p:cNvSpPr/>
            <p:nvPr/>
          </p:nvSpPr>
          <p:spPr>
            <a:xfrm>
              <a:off x="3295650" y="5195570"/>
              <a:ext cx="755015" cy="748030"/>
            </a:xfrm>
            <a:prstGeom prst="rect">
              <a:avLst/>
            </a:prstGeom>
            <a:solidFill>
              <a:sysClr val="window" lastClr="FFFFFF"/>
            </a:solidFill>
            <a:ln w="15875" cap="rnd" cmpd="sng" algn="ctr">
              <a:solidFill>
                <a:srgbClr val="E833BF"/>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9" name="Rectangle 58"/>
            <p:cNvSpPr/>
            <p:nvPr/>
          </p:nvSpPr>
          <p:spPr>
            <a:xfrm>
              <a:off x="3580765" y="5431790"/>
              <a:ext cx="214630" cy="214630"/>
            </a:xfrm>
            <a:prstGeom prst="rect">
              <a:avLst/>
            </a:prstGeom>
            <a:solidFill>
              <a:sysClr val="windowText" lastClr="000000"/>
            </a:solidFill>
            <a:ln w="15875" cap="rnd" cmpd="sng" algn="ctr">
              <a:solidFill>
                <a:sysClr val="windowText" lastClr="000000">
                  <a:shade val="50000"/>
                </a:sys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cxnSp>
          <p:nvCxnSpPr>
            <p:cNvPr id="60" name="Straight Connector 59"/>
            <p:cNvCxnSpPr/>
            <p:nvPr/>
          </p:nvCxnSpPr>
          <p:spPr>
            <a:xfrm>
              <a:off x="3796030" y="4739005"/>
              <a:ext cx="0" cy="1669415"/>
            </a:xfrm>
            <a:prstGeom prst="line">
              <a:avLst/>
            </a:prstGeom>
            <a:noFill/>
            <a:ln w="9525" cap="rnd" cmpd="sng" algn="ctr">
              <a:solidFill>
                <a:srgbClr val="353535">
                  <a:shade val="90000"/>
                </a:srgbClr>
              </a:solidFill>
              <a:prstDash val="solid"/>
            </a:ln>
            <a:effectLst/>
          </p:spPr>
        </p:cxnSp>
        <p:cxnSp>
          <p:nvCxnSpPr>
            <p:cNvPr id="61" name="Straight Connector 60"/>
            <p:cNvCxnSpPr/>
            <p:nvPr/>
          </p:nvCxnSpPr>
          <p:spPr>
            <a:xfrm>
              <a:off x="3096260" y="4738370"/>
              <a:ext cx="0" cy="1669415"/>
            </a:xfrm>
            <a:prstGeom prst="line">
              <a:avLst/>
            </a:prstGeom>
            <a:noFill/>
            <a:ln w="9525" cap="rnd" cmpd="sng" algn="ctr">
              <a:solidFill>
                <a:srgbClr val="353535">
                  <a:shade val="90000"/>
                </a:srgbClr>
              </a:solidFill>
              <a:prstDash val="solid"/>
            </a:ln>
            <a:effectLst/>
          </p:spPr>
        </p:cxnSp>
        <p:cxnSp>
          <p:nvCxnSpPr>
            <p:cNvPr id="62" name="Straight Arrow Connector 61"/>
            <p:cNvCxnSpPr/>
            <p:nvPr/>
          </p:nvCxnSpPr>
          <p:spPr>
            <a:xfrm flipV="1">
              <a:off x="2727960" y="6732905"/>
              <a:ext cx="1800860" cy="6350"/>
            </a:xfrm>
            <a:prstGeom prst="straightConnector1">
              <a:avLst/>
            </a:prstGeom>
            <a:noFill/>
            <a:ln w="9525" cap="rnd" cmpd="sng" algn="ctr">
              <a:solidFill>
                <a:sysClr val="windowText" lastClr="000000">
                  <a:shade val="90000"/>
                </a:sysClr>
              </a:solidFill>
              <a:prstDash val="solid"/>
              <a:headEnd type="triangle"/>
              <a:tailEnd type="triangle"/>
            </a:ln>
            <a:effectLst/>
          </p:spPr>
        </p:cxnSp>
        <p:cxnSp>
          <p:nvCxnSpPr>
            <p:cNvPr id="63" name="Straight Arrow Connector 62"/>
            <p:cNvCxnSpPr/>
            <p:nvPr/>
          </p:nvCxnSpPr>
          <p:spPr>
            <a:xfrm flipV="1">
              <a:off x="2714625" y="6337300"/>
              <a:ext cx="360045" cy="6985"/>
            </a:xfrm>
            <a:prstGeom prst="straightConnector1">
              <a:avLst/>
            </a:prstGeom>
            <a:noFill/>
            <a:ln w="9525" cap="rnd" cmpd="sng" algn="ctr">
              <a:solidFill>
                <a:sysClr val="windowText" lastClr="000000">
                  <a:shade val="90000"/>
                </a:sysClr>
              </a:solidFill>
              <a:prstDash val="solid"/>
              <a:headEnd type="triangle"/>
              <a:tailEnd type="triangle"/>
            </a:ln>
            <a:effectLst/>
          </p:spPr>
        </p:cxnSp>
        <p:cxnSp>
          <p:nvCxnSpPr>
            <p:cNvPr id="64" name="Straight Connector 63"/>
            <p:cNvCxnSpPr/>
            <p:nvPr/>
          </p:nvCxnSpPr>
          <p:spPr>
            <a:xfrm>
              <a:off x="3567430" y="4745355"/>
              <a:ext cx="0" cy="1669415"/>
            </a:xfrm>
            <a:prstGeom prst="line">
              <a:avLst/>
            </a:prstGeom>
            <a:noFill/>
            <a:ln w="9525" cap="rnd" cmpd="sng" algn="ctr">
              <a:solidFill>
                <a:srgbClr val="353535">
                  <a:shade val="90000"/>
                </a:srgbClr>
              </a:solidFill>
              <a:prstDash val="solid"/>
            </a:ln>
            <a:effectLst/>
          </p:spPr>
        </p:cxnSp>
        <p:cxnSp>
          <p:nvCxnSpPr>
            <p:cNvPr id="65" name="Straight Arrow Connector 64"/>
            <p:cNvCxnSpPr/>
            <p:nvPr/>
          </p:nvCxnSpPr>
          <p:spPr>
            <a:xfrm flipV="1">
              <a:off x="3096260" y="6344920"/>
              <a:ext cx="457200" cy="6985"/>
            </a:xfrm>
            <a:prstGeom prst="straightConnector1">
              <a:avLst/>
            </a:prstGeom>
            <a:noFill/>
            <a:ln w="9525" cap="rnd" cmpd="sng" algn="ctr">
              <a:solidFill>
                <a:sysClr val="windowText" lastClr="000000">
                  <a:shade val="90000"/>
                </a:sysClr>
              </a:solidFill>
              <a:prstDash val="solid"/>
              <a:headEnd type="triangle"/>
              <a:tailEnd type="triangle"/>
            </a:ln>
            <a:effectLst/>
          </p:spPr>
        </p:cxnSp>
        <p:cxnSp>
          <p:nvCxnSpPr>
            <p:cNvPr id="66" name="Straight Arrow Connector 65"/>
            <p:cNvCxnSpPr/>
            <p:nvPr/>
          </p:nvCxnSpPr>
          <p:spPr>
            <a:xfrm flipV="1">
              <a:off x="3796030" y="6317615"/>
              <a:ext cx="747395" cy="6350"/>
            </a:xfrm>
            <a:prstGeom prst="straightConnector1">
              <a:avLst/>
            </a:prstGeom>
            <a:noFill/>
            <a:ln w="9525" cap="rnd" cmpd="sng" algn="ctr">
              <a:solidFill>
                <a:sysClr val="windowText" lastClr="000000">
                  <a:shade val="90000"/>
                </a:sysClr>
              </a:solidFill>
              <a:prstDash val="solid"/>
              <a:headEnd type="triangle"/>
              <a:tailEnd type="triangle"/>
            </a:ln>
            <a:effectLst/>
          </p:spPr>
        </p:cxnSp>
        <p:sp>
          <p:nvSpPr>
            <p:cNvPr id="67" name="Text Box 2"/>
            <p:cNvSpPr txBox="1">
              <a:spLocks noChangeArrowheads="1"/>
            </p:cNvSpPr>
            <p:nvPr/>
          </p:nvSpPr>
          <p:spPr bwMode="auto">
            <a:xfrm>
              <a:off x="3358134" y="6631940"/>
              <a:ext cx="415290" cy="325120"/>
            </a:xfrm>
            <a:prstGeom prst="rect">
              <a:avLst/>
            </a:prstGeom>
            <a:solidFill>
              <a:srgbClr val="FFFFFF"/>
            </a:solidFill>
            <a:ln w="9525">
              <a:solidFill>
                <a:sysClr val="window" lastClr="FFFFFF"/>
              </a:solidFill>
              <a:miter lim="800000"/>
              <a:headEnd/>
              <a:tailEnd/>
            </a:ln>
          </p:spPr>
          <p:txBody>
            <a:bodyPr rot="0" vert="horz" wrap="square" lIns="91440" tIns="45720" rIns="91440" bIns="45720" anchor="t" anchorCtr="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4 ft </a:t>
              </a:r>
            </a:p>
          </p:txBody>
        </p:sp>
        <p:sp>
          <p:nvSpPr>
            <p:cNvPr id="68" name="Text Box 2"/>
            <p:cNvSpPr txBox="1">
              <a:spLocks noChangeArrowheads="1"/>
            </p:cNvSpPr>
            <p:nvPr/>
          </p:nvSpPr>
          <p:spPr bwMode="auto">
            <a:xfrm>
              <a:off x="3491230" y="4876800"/>
              <a:ext cx="374015" cy="262890"/>
            </a:xfrm>
            <a:prstGeom prst="rect">
              <a:avLst/>
            </a:prstGeom>
            <a:solidFill>
              <a:srgbClr val="FFFFFF"/>
            </a:solidFill>
            <a:ln w="9525">
              <a:solidFill>
                <a:sysClr val="window" lastClr="FFFFFF"/>
              </a:solidFill>
              <a:miter lim="800000"/>
              <a:headEnd/>
              <a:tailEnd/>
            </a:ln>
          </p:spPr>
          <p:txBody>
            <a:bodyPr rot="0" vert="horz" wrap="square" lIns="91440" tIns="45720" rIns="91440" bIns="45720" anchor="t" anchorCtr="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12’’</a:t>
              </a: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9" name="Text Box 2"/>
            <p:cNvSpPr txBox="1">
              <a:spLocks noChangeArrowheads="1"/>
            </p:cNvSpPr>
            <p:nvPr/>
          </p:nvSpPr>
          <p:spPr bwMode="auto">
            <a:xfrm>
              <a:off x="2784475" y="6040120"/>
              <a:ext cx="297815" cy="228600"/>
            </a:xfrm>
            <a:prstGeom prst="rect">
              <a:avLst/>
            </a:prstGeom>
            <a:solidFill>
              <a:srgbClr val="FFFFFF"/>
            </a:solidFill>
            <a:ln w="9525">
              <a:solidFill>
                <a:sysClr val="window" lastClr="FFFFFF"/>
              </a:solidFill>
              <a:miter lim="800000"/>
              <a:headEnd/>
              <a:tailEnd/>
            </a:ln>
          </p:spPr>
          <p:txBody>
            <a:bodyPr rot="0" vert="horz" wrap="square" lIns="91440" tIns="45720" rIns="91440" bIns="45720" anchor="t" anchorCtr="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a:t>
              </a:r>
              <a:r>
                <a:rPr kumimoji="0" lang="en-US" sz="900" b="0" i="0" u="none" strike="noStrike" kern="1200" cap="none" spc="0" normalizeH="0" baseline="-2500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1</a:t>
              </a: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0" name="Text Box 2"/>
            <p:cNvSpPr txBox="1">
              <a:spLocks noChangeArrowheads="1"/>
            </p:cNvSpPr>
            <p:nvPr/>
          </p:nvSpPr>
          <p:spPr bwMode="auto">
            <a:xfrm>
              <a:off x="3989070" y="6025515"/>
              <a:ext cx="450215" cy="269240"/>
            </a:xfrm>
            <a:prstGeom prst="rect">
              <a:avLst/>
            </a:prstGeom>
            <a:solidFill>
              <a:srgbClr val="FFFFFF"/>
            </a:solidFill>
            <a:ln w="9525">
              <a:solidFill>
                <a:sysClr val="window" lastClr="FFFFFF"/>
              </a:solidFill>
              <a:miter lim="800000"/>
              <a:headEnd/>
              <a:tailEnd/>
            </a:ln>
          </p:spPr>
          <p:txBody>
            <a:bodyPr rot="0" vert="horz" wrap="square" lIns="91440" tIns="45720" rIns="91440" bIns="45720" anchor="t" anchorCtr="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1.5ft </a:t>
              </a: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1" name="Text Box 2"/>
            <p:cNvSpPr txBox="1">
              <a:spLocks noChangeArrowheads="1"/>
            </p:cNvSpPr>
            <p:nvPr/>
          </p:nvSpPr>
          <p:spPr bwMode="auto">
            <a:xfrm>
              <a:off x="3241040" y="6088380"/>
              <a:ext cx="269875" cy="221615"/>
            </a:xfrm>
            <a:prstGeom prst="rect">
              <a:avLst/>
            </a:prstGeom>
            <a:solidFill>
              <a:srgbClr val="FFFFFF"/>
            </a:solidFill>
            <a:ln w="9525">
              <a:solidFill>
                <a:sysClr val="window" lastClr="FFFFFF"/>
              </a:solidFill>
              <a:miter lim="800000"/>
              <a:headEnd/>
              <a:tailEnd/>
            </a:ln>
          </p:spPr>
          <p:txBody>
            <a:bodyPr rot="0" vert="horz" wrap="square" lIns="91440" tIns="45720" rIns="91440" bIns="45720" anchor="t" anchorCtr="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a:t>
              </a: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2" name="Text Box 2"/>
            <p:cNvSpPr txBox="1">
              <a:spLocks noChangeArrowheads="1"/>
            </p:cNvSpPr>
            <p:nvPr/>
          </p:nvSpPr>
          <p:spPr bwMode="auto">
            <a:xfrm>
              <a:off x="4024630" y="4910455"/>
              <a:ext cx="269875" cy="228600"/>
            </a:xfrm>
            <a:prstGeom prst="rect">
              <a:avLst/>
            </a:prstGeom>
            <a:solidFill>
              <a:srgbClr val="FFFFFF"/>
            </a:solidFill>
            <a:ln w="9525">
              <a:solidFill>
                <a:sysClr val="window" lastClr="FFFFFF"/>
              </a:solidFill>
              <a:miter lim="800000"/>
              <a:headEnd/>
              <a:tailEnd/>
            </a:ln>
          </p:spPr>
          <p:txBody>
            <a:bodyPr rot="0" vert="horz" wrap="square" lIns="91440" tIns="45720" rIns="91440" bIns="45720" anchor="t" anchorCtr="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a:t>
              </a: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3" name="Text Box 2"/>
            <p:cNvSpPr txBox="1">
              <a:spLocks noChangeArrowheads="1"/>
            </p:cNvSpPr>
            <p:nvPr/>
          </p:nvSpPr>
          <p:spPr bwMode="auto">
            <a:xfrm>
              <a:off x="3109595" y="4890135"/>
              <a:ext cx="262890" cy="248920"/>
            </a:xfrm>
            <a:prstGeom prst="rect">
              <a:avLst/>
            </a:prstGeom>
            <a:solidFill>
              <a:srgbClr val="FFFFFF"/>
            </a:solidFill>
            <a:ln w="9525">
              <a:solidFill>
                <a:sysClr val="window" lastClr="FFFFFF"/>
              </a:solidFill>
              <a:miter lim="800000"/>
              <a:headEnd/>
              <a:tailEnd/>
            </a:ln>
          </p:spPr>
          <p:txBody>
            <a:bodyPr rot="0" vert="horz" wrap="square" lIns="91440" tIns="45720" rIns="91440" bIns="45720" anchor="t" anchorCtr="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 </a:t>
              </a: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4" name="Text Box 2"/>
            <p:cNvSpPr txBox="1">
              <a:spLocks noChangeArrowheads="1"/>
            </p:cNvSpPr>
            <p:nvPr/>
          </p:nvSpPr>
          <p:spPr bwMode="auto">
            <a:xfrm>
              <a:off x="4114165" y="5742305"/>
              <a:ext cx="228600" cy="241935"/>
            </a:xfrm>
            <a:prstGeom prst="rect">
              <a:avLst/>
            </a:prstGeom>
            <a:solidFill>
              <a:srgbClr val="FFFFFF"/>
            </a:solidFill>
            <a:ln w="9525">
              <a:solidFill>
                <a:sysClr val="window" lastClr="FFFFFF"/>
              </a:solidFill>
              <a:miter lim="800000"/>
              <a:headEnd/>
              <a:tailEnd/>
            </a:ln>
          </p:spPr>
          <p:txBody>
            <a:bodyPr rot="0" vert="horz" wrap="square" lIns="91440" tIns="45720" rIns="91440" bIns="45720" anchor="t" anchorCtr="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a:t>
              </a:r>
            </a:p>
          </p:txBody>
        </p:sp>
        <p:sp>
          <p:nvSpPr>
            <p:cNvPr id="75" name="Text Box 2"/>
            <p:cNvSpPr txBox="1">
              <a:spLocks noChangeArrowheads="1"/>
            </p:cNvSpPr>
            <p:nvPr/>
          </p:nvSpPr>
          <p:spPr bwMode="auto">
            <a:xfrm>
              <a:off x="3020060" y="5866765"/>
              <a:ext cx="255905" cy="290830"/>
            </a:xfrm>
            <a:prstGeom prst="rect">
              <a:avLst/>
            </a:prstGeom>
            <a:solidFill>
              <a:srgbClr val="FFFFFF"/>
            </a:solidFill>
            <a:ln w="9525">
              <a:solidFill>
                <a:sysClr val="window" lastClr="FFFFFF"/>
              </a:solidFill>
              <a:miter lim="800000"/>
              <a:headEnd/>
              <a:tailEnd/>
            </a:ln>
          </p:spPr>
          <p:txBody>
            <a:bodyPr rot="0" vert="horz" wrap="square" lIns="91440" tIns="45720" rIns="91440" bIns="45720" anchor="t" anchorCtr="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a:t>
              </a: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6" name="Text Box 2"/>
            <p:cNvSpPr txBox="1">
              <a:spLocks noChangeArrowheads="1"/>
            </p:cNvSpPr>
            <p:nvPr/>
          </p:nvSpPr>
          <p:spPr bwMode="auto">
            <a:xfrm>
              <a:off x="2922905" y="6449060"/>
              <a:ext cx="255905" cy="241935"/>
            </a:xfrm>
            <a:prstGeom prst="rect">
              <a:avLst/>
            </a:prstGeom>
            <a:solidFill>
              <a:srgbClr val="FFFFFF"/>
            </a:solidFill>
            <a:ln w="9525">
              <a:solidFill>
                <a:sysClr val="window" lastClr="FFFFFF"/>
              </a:solidFill>
              <a:miter lim="800000"/>
              <a:headEnd/>
              <a:tailEnd/>
            </a:ln>
          </p:spPr>
          <p:txBody>
            <a:bodyPr rot="0" vert="horz" wrap="square" lIns="91440" tIns="45720" rIns="91440" bIns="45720" anchor="t" anchorCtr="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a:t>
              </a:r>
            </a:p>
          </p:txBody>
        </p:sp>
        <p:sp>
          <p:nvSpPr>
            <p:cNvPr id="77" name="Text Box 2"/>
            <p:cNvSpPr txBox="1">
              <a:spLocks noChangeArrowheads="1"/>
            </p:cNvSpPr>
            <p:nvPr/>
          </p:nvSpPr>
          <p:spPr bwMode="auto">
            <a:xfrm>
              <a:off x="3026410" y="4432300"/>
              <a:ext cx="241935" cy="262890"/>
            </a:xfrm>
            <a:prstGeom prst="rect">
              <a:avLst/>
            </a:prstGeom>
            <a:solidFill>
              <a:srgbClr val="FFFFFF"/>
            </a:solidFill>
            <a:ln w="9525">
              <a:solidFill>
                <a:sysClr val="window" lastClr="FFFFFF"/>
              </a:solidFill>
              <a:miter lim="800000"/>
              <a:headEnd/>
              <a:tailEnd/>
            </a:ln>
          </p:spPr>
          <p:txBody>
            <a:bodyPr rot="0" vert="horz" wrap="square" lIns="91440" tIns="45720" rIns="91440" bIns="45720" anchor="t" anchorCtr="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f</a:t>
              </a:r>
            </a:p>
          </p:txBody>
        </p:sp>
        <p:sp>
          <p:nvSpPr>
            <p:cNvPr id="78" name="Text Box 2"/>
            <p:cNvSpPr txBox="1">
              <a:spLocks noChangeArrowheads="1"/>
            </p:cNvSpPr>
            <p:nvPr/>
          </p:nvSpPr>
          <p:spPr bwMode="auto">
            <a:xfrm>
              <a:off x="3691890" y="6448425"/>
              <a:ext cx="228600" cy="276860"/>
            </a:xfrm>
            <a:prstGeom prst="rect">
              <a:avLst/>
            </a:prstGeom>
            <a:solidFill>
              <a:srgbClr val="FFFFFF"/>
            </a:solidFill>
            <a:ln w="9525">
              <a:solidFill>
                <a:sysClr val="window" lastClr="FFFFFF"/>
              </a:solidFill>
              <a:miter lim="800000"/>
              <a:headEnd/>
              <a:tailEnd/>
            </a:ln>
          </p:spPr>
          <p:txBody>
            <a:bodyPr rot="0" vert="horz" wrap="square" lIns="91440" tIns="45720" rIns="91440" bIns="45720" anchor="t" anchorCtr="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h</a:t>
              </a:r>
            </a:p>
          </p:txBody>
        </p:sp>
      </p:grpSp>
      <p:sp>
        <p:nvSpPr>
          <p:cNvPr id="28" name="Text Box 2"/>
          <p:cNvSpPr txBox="1">
            <a:spLocks noChangeArrowheads="1"/>
          </p:cNvSpPr>
          <p:nvPr/>
        </p:nvSpPr>
        <p:spPr bwMode="auto">
          <a:xfrm>
            <a:off x="8059287" y="2679111"/>
            <a:ext cx="241935" cy="262890"/>
          </a:xfrm>
          <a:prstGeom prst="rect">
            <a:avLst/>
          </a:prstGeom>
          <a:solidFill>
            <a:srgbClr val="FFFFFF"/>
          </a:solidFill>
          <a:ln w="9525">
            <a:solidFill>
              <a:sysClr val="window" lastClr="FFFFFF"/>
            </a:solidFill>
            <a:miter lim="800000"/>
            <a:headEnd/>
            <a:tailEnd/>
          </a:ln>
        </p:spPr>
        <p:txBody>
          <a:bodyPr rot="0" vert="horz" wrap="square" lIns="91440" tIns="45720" rIns="91440" bIns="45720" anchor="t" anchorCtr="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lang="en-US" sz="11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g</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29" name="Google Shape;2416;p75"/>
          <p:cNvGrpSpPr/>
          <p:nvPr/>
        </p:nvGrpSpPr>
        <p:grpSpPr>
          <a:xfrm rot="20038178">
            <a:off x="396089" y="4030580"/>
            <a:ext cx="892383" cy="848939"/>
            <a:chOff x="6204100" y="1413363"/>
            <a:chExt cx="1113325" cy="1059125"/>
          </a:xfrm>
        </p:grpSpPr>
        <p:sp>
          <p:nvSpPr>
            <p:cNvPr id="30" name="Google Shape;2417;p75"/>
            <p:cNvSpPr/>
            <p:nvPr/>
          </p:nvSpPr>
          <p:spPr>
            <a:xfrm>
              <a:off x="6204100" y="1413363"/>
              <a:ext cx="536250" cy="441175"/>
            </a:xfrm>
            <a:custGeom>
              <a:avLst/>
              <a:gdLst/>
              <a:ahLst/>
              <a:cxnLst/>
              <a:rect l="l" t="t" r="r" b="b"/>
              <a:pathLst>
                <a:path w="21450" h="17647" extrusionOk="0">
                  <a:moveTo>
                    <a:pt x="19248" y="9174"/>
                  </a:moveTo>
                  <a:lnTo>
                    <a:pt x="7273" y="16613"/>
                  </a:lnTo>
                  <a:cubicBezTo>
                    <a:pt x="5571" y="17647"/>
                    <a:pt x="3336" y="17146"/>
                    <a:pt x="2269" y="15445"/>
                  </a:cubicBezTo>
                  <a:lnTo>
                    <a:pt x="1068" y="13477"/>
                  </a:lnTo>
                  <a:cubicBezTo>
                    <a:pt x="1" y="11776"/>
                    <a:pt x="501" y="9574"/>
                    <a:pt x="2236" y="8473"/>
                  </a:cubicBezTo>
                  <a:lnTo>
                    <a:pt x="14177" y="1068"/>
                  </a:lnTo>
                  <a:cubicBezTo>
                    <a:pt x="15912" y="1"/>
                    <a:pt x="18114" y="501"/>
                    <a:pt x="19181" y="2236"/>
                  </a:cubicBezTo>
                  <a:lnTo>
                    <a:pt x="20415" y="4170"/>
                  </a:lnTo>
                  <a:cubicBezTo>
                    <a:pt x="21449" y="5905"/>
                    <a:pt x="20949" y="8107"/>
                    <a:pt x="19248" y="9174"/>
                  </a:cubicBezTo>
                  <a:close/>
                  <a:moveTo>
                    <a:pt x="3737" y="10842"/>
                  </a:moveTo>
                  <a:cubicBezTo>
                    <a:pt x="3336" y="11075"/>
                    <a:pt x="3270" y="11576"/>
                    <a:pt x="3470" y="11943"/>
                  </a:cubicBezTo>
                  <a:lnTo>
                    <a:pt x="4671" y="13911"/>
                  </a:lnTo>
                  <a:cubicBezTo>
                    <a:pt x="4904" y="14278"/>
                    <a:pt x="5405" y="14344"/>
                    <a:pt x="5771" y="14144"/>
                  </a:cubicBezTo>
                  <a:lnTo>
                    <a:pt x="17747" y="6739"/>
                  </a:lnTo>
                  <a:cubicBezTo>
                    <a:pt x="18114" y="6505"/>
                    <a:pt x="18180" y="6005"/>
                    <a:pt x="17980" y="5638"/>
                  </a:cubicBezTo>
                  <a:lnTo>
                    <a:pt x="16779" y="3670"/>
                  </a:lnTo>
                  <a:cubicBezTo>
                    <a:pt x="16546" y="3303"/>
                    <a:pt x="16079" y="3236"/>
                    <a:pt x="15679" y="343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418;p75"/>
            <p:cNvSpPr/>
            <p:nvPr/>
          </p:nvSpPr>
          <p:spPr>
            <a:xfrm>
              <a:off x="6262475" y="1430038"/>
              <a:ext cx="339450" cy="276900"/>
            </a:xfrm>
            <a:custGeom>
              <a:avLst/>
              <a:gdLst/>
              <a:ahLst/>
              <a:cxnLst/>
              <a:rect l="l" t="t" r="r" b="b"/>
              <a:pathLst>
                <a:path w="13578" h="11076" extrusionOk="0">
                  <a:moveTo>
                    <a:pt x="12276" y="5572"/>
                  </a:moveTo>
                  <a:lnTo>
                    <a:pt x="4404" y="10442"/>
                  </a:lnTo>
                  <a:cubicBezTo>
                    <a:pt x="3403" y="11075"/>
                    <a:pt x="2102" y="10709"/>
                    <a:pt x="1468" y="9775"/>
                  </a:cubicBezTo>
                  <a:lnTo>
                    <a:pt x="634" y="8440"/>
                  </a:lnTo>
                  <a:cubicBezTo>
                    <a:pt x="1" y="7440"/>
                    <a:pt x="334" y="6139"/>
                    <a:pt x="1302" y="5505"/>
                  </a:cubicBezTo>
                  <a:lnTo>
                    <a:pt x="9174" y="635"/>
                  </a:lnTo>
                  <a:cubicBezTo>
                    <a:pt x="10175" y="1"/>
                    <a:pt x="11476" y="334"/>
                    <a:pt x="12109" y="1302"/>
                  </a:cubicBezTo>
                  <a:lnTo>
                    <a:pt x="12943" y="2636"/>
                  </a:lnTo>
                  <a:cubicBezTo>
                    <a:pt x="13577" y="3637"/>
                    <a:pt x="13277" y="4971"/>
                    <a:pt x="12276" y="557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419;p75"/>
            <p:cNvSpPr/>
            <p:nvPr/>
          </p:nvSpPr>
          <p:spPr>
            <a:xfrm>
              <a:off x="6294175" y="1581813"/>
              <a:ext cx="965700" cy="422000"/>
            </a:xfrm>
            <a:custGeom>
              <a:avLst/>
              <a:gdLst/>
              <a:ahLst/>
              <a:cxnLst/>
              <a:rect l="l" t="t" r="r" b="b"/>
              <a:pathLst>
                <a:path w="38628" h="16880" extrusionOk="0">
                  <a:moveTo>
                    <a:pt x="36059" y="16880"/>
                  </a:moveTo>
                  <a:cubicBezTo>
                    <a:pt x="37560" y="16880"/>
                    <a:pt x="38628" y="15412"/>
                    <a:pt x="38194" y="14011"/>
                  </a:cubicBezTo>
                  <a:cubicBezTo>
                    <a:pt x="35726" y="5905"/>
                    <a:pt x="28187" y="1"/>
                    <a:pt x="19314" y="1"/>
                  </a:cubicBezTo>
                  <a:cubicBezTo>
                    <a:pt x="10408" y="1"/>
                    <a:pt x="2869" y="5905"/>
                    <a:pt x="401" y="14011"/>
                  </a:cubicBezTo>
                  <a:cubicBezTo>
                    <a:pt x="0" y="15412"/>
                    <a:pt x="1034" y="16880"/>
                    <a:pt x="2535" y="1688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420;p75"/>
            <p:cNvSpPr/>
            <p:nvPr/>
          </p:nvSpPr>
          <p:spPr>
            <a:xfrm>
              <a:off x="7065550" y="1937913"/>
              <a:ext cx="251875" cy="88425"/>
            </a:xfrm>
            <a:custGeom>
              <a:avLst/>
              <a:gdLst/>
              <a:ahLst/>
              <a:cxnLst/>
              <a:rect l="l" t="t" r="r" b="b"/>
              <a:pathLst>
                <a:path w="10075" h="3537" extrusionOk="0">
                  <a:moveTo>
                    <a:pt x="8807" y="3536"/>
                  </a:moveTo>
                  <a:lnTo>
                    <a:pt x="1302" y="3536"/>
                  </a:lnTo>
                  <a:cubicBezTo>
                    <a:pt x="568" y="3536"/>
                    <a:pt x="1" y="2969"/>
                    <a:pt x="1" y="2269"/>
                  </a:cubicBezTo>
                  <a:lnTo>
                    <a:pt x="1" y="1301"/>
                  </a:lnTo>
                  <a:cubicBezTo>
                    <a:pt x="1" y="601"/>
                    <a:pt x="568" y="0"/>
                    <a:pt x="1302" y="0"/>
                  </a:cubicBezTo>
                  <a:lnTo>
                    <a:pt x="8807" y="0"/>
                  </a:lnTo>
                  <a:cubicBezTo>
                    <a:pt x="9507" y="0"/>
                    <a:pt x="10074" y="567"/>
                    <a:pt x="10074" y="1301"/>
                  </a:cubicBezTo>
                  <a:lnTo>
                    <a:pt x="10074" y="2269"/>
                  </a:lnTo>
                  <a:cubicBezTo>
                    <a:pt x="10041" y="2969"/>
                    <a:pt x="9507" y="3536"/>
                    <a:pt x="8807" y="353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421;p75"/>
            <p:cNvSpPr/>
            <p:nvPr/>
          </p:nvSpPr>
          <p:spPr>
            <a:xfrm>
              <a:off x="6260800" y="1937913"/>
              <a:ext cx="251050" cy="88425"/>
            </a:xfrm>
            <a:custGeom>
              <a:avLst/>
              <a:gdLst/>
              <a:ahLst/>
              <a:cxnLst/>
              <a:rect l="l" t="t" r="r" b="b"/>
              <a:pathLst>
                <a:path w="10042" h="3537" extrusionOk="0">
                  <a:moveTo>
                    <a:pt x="8741" y="3536"/>
                  </a:moveTo>
                  <a:lnTo>
                    <a:pt x="1302" y="3536"/>
                  </a:lnTo>
                  <a:cubicBezTo>
                    <a:pt x="568" y="3536"/>
                    <a:pt x="1" y="2969"/>
                    <a:pt x="1" y="2269"/>
                  </a:cubicBezTo>
                  <a:lnTo>
                    <a:pt x="1" y="1301"/>
                  </a:lnTo>
                  <a:cubicBezTo>
                    <a:pt x="1" y="601"/>
                    <a:pt x="568" y="0"/>
                    <a:pt x="1302" y="0"/>
                  </a:cubicBezTo>
                  <a:lnTo>
                    <a:pt x="8741" y="0"/>
                  </a:lnTo>
                  <a:cubicBezTo>
                    <a:pt x="9441" y="0"/>
                    <a:pt x="10041" y="567"/>
                    <a:pt x="10041" y="1301"/>
                  </a:cubicBezTo>
                  <a:lnTo>
                    <a:pt x="10041" y="2269"/>
                  </a:lnTo>
                  <a:cubicBezTo>
                    <a:pt x="10041" y="2969"/>
                    <a:pt x="9474" y="3536"/>
                    <a:pt x="8741" y="353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422;p75"/>
            <p:cNvSpPr/>
            <p:nvPr/>
          </p:nvSpPr>
          <p:spPr>
            <a:xfrm>
              <a:off x="6400075" y="1721913"/>
              <a:ext cx="750575" cy="750575"/>
            </a:xfrm>
            <a:custGeom>
              <a:avLst/>
              <a:gdLst/>
              <a:ahLst/>
              <a:cxnLst/>
              <a:rect l="l" t="t" r="r" b="b"/>
              <a:pathLst>
                <a:path w="30023" h="30023" extrusionOk="0">
                  <a:moveTo>
                    <a:pt x="15078" y="11242"/>
                  </a:moveTo>
                  <a:cubicBezTo>
                    <a:pt x="17113" y="11242"/>
                    <a:pt x="18814" y="12910"/>
                    <a:pt x="18814" y="14978"/>
                  </a:cubicBezTo>
                  <a:cubicBezTo>
                    <a:pt x="18814" y="17080"/>
                    <a:pt x="17113" y="18748"/>
                    <a:pt x="15078" y="18748"/>
                  </a:cubicBezTo>
                  <a:cubicBezTo>
                    <a:pt x="13010" y="18748"/>
                    <a:pt x="11309" y="17080"/>
                    <a:pt x="11309" y="14978"/>
                  </a:cubicBezTo>
                  <a:cubicBezTo>
                    <a:pt x="11309" y="12910"/>
                    <a:pt x="12977" y="11242"/>
                    <a:pt x="15078" y="11242"/>
                  </a:cubicBezTo>
                  <a:close/>
                  <a:moveTo>
                    <a:pt x="15011" y="1"/>
                  </a:moveTo>
                  <a:cubicBezTo>
                    <a:pt x="7473" y="1"/>
                    <a:pt x="1268" y="5572"/>
                    <a:pt x="167" y="12777"/>
                  </a:cubicBezTo>
                  <a:cubicBezTo>
                    <a:pt x="67" y="13511"/>
                    <a:pt x="1" y="14278"/>
                    <a:pt x="1" y="15012"/>
                  </a:cubicBezTo>
                  <a:cubicBezTo>
                    <a:pt x="1" y="23318"/>
                    <a:pt x="6739" y="30022"/>
                    <a:pt x="15011" y="30022"/>
                  </a:cubicBezTo>
                  <a:cubicBezTo>
                    <a:pt x="23317" y="30022"/>
                    <a:pt x="30022" y="23318"/>
                    <a:pt x="30022" y="15012"/>
                  </a:cubicBezTo>
                  <a:cubicBezTo>
                    <a:pt x="30022" y="14278"/>
                    <a:pt x="29989" y="13511"/>
                    <a:pt x="29855" y="12777"/>
                  </a:cubicBezTo>
                  <a:cubicBezTo>
                    <a:pt x="28788" y="5572"/>
                    <a:pt x="22583" y="1"/>
                    <a:pt x="150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423;p75"/>
            <p:cNvSpPr/>
            <p:nvPr/>
          </p:nvSpPr>
          <p:spPr>
            <a:xfrm>
              <a:off x="6637750" y="1958763"/>
              <a:ext cx="277725" cy="277725"/>
            </a:xfrm>
            <a:custGeom>
              <a:avLst/>
              <a:gdLst/>
              <a:ahLst/>
              <a:cxnLst/>
              <a:rect l="l" t="t" r="r" b="b"/>
              <a:pathLst>
                <a:path w="11109" h="11109" extrusionOk="0">
                  <a:moveTo>
                    <a:pt x="5571" y="1768"/>
                  </a:moveTo>
                  <a:cubicBezTo>
                    <a:pt x="7606" y="1768"/>
                    <a:pt x="9307" y="3436"/>
                    <a:pt x="9307" y="5504"/>
                  </a:cubicBezTo>
                  <a:cubicBezTo>
                    <a:pt x="9307" y="7606"/>
                    <a:pt x="7606" y="9274"/>
                    <a:pt x="5571" y="9274"/>
                  </a:cubicBezTo>
                  <a:cubicBezTo>
                    <a:pt x="3503" y="9274"/>
                    <a:pt x="1802" y="7606"/>
                    <a:pt x="1802" y="5504"/>
                  </a:cubicBezTo>
                  <a:cubicBezTo>
                    <a:pt x="1802" y="3436"/>
                    <a:pt x="3470" y="1768"/>
                    <a:pt x="5571" y="1768"/>
                  </a:cubicBezTo>
                  <a:close/>
                  <a:moveTo>
                    <a:pt x="5571" y="0"/>
                  </a:moveTo>
                  <a:cubicBezTo>
                    <a:pt x="2502" y="0"/>
                    <a:pt x="0" y="2502"/>
                    <a:pt x="0" y="5538"/>
                  </a:cubicBezTo>
                  <a:cubicBezTo>
                    <a:pt x="0" y="8606"/>
                    <a:pt x="2502" y="11108"/>
                    <a:pt x="5571" y="11108"/>
                  </a:cubicBezTo>
                  <a:cubicBezTo>
                    <a:pt x="8607" y="11108"/>
                    <a:pt x="11108" y="8606"/>
                    <a:pt x="11108" y="5538"/>
                  </a:cubicBezTo>
                  <a:cubicBezTo>
                    <a:pt x="11108" y="2469"/>
                    <a:pt x="8607" y="0"/>
                    <a:pt x="55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424;p75"/>
            <p:cNvSpPr/>
            <p:nvPr/>
          </p:nvSpPr>
          <p:spPr>
            <a:xfrm>
              <a:off x="6355875" y="1633538"/>
              <a:ext cx="842300" cy="349425"/>
            </a:xfrm>
            <a:custGeom>
              <a:avLst/>
              <a:gdLst/>
              <a:ahLst/>
              <a:cxnLst/>
              <a:rect l="l" t="t" r="r" b="b"/>
              <a:pathLst>
                <a:path w="33692" h="13977" extrusionOk="0">
                  <a:moveTo>
                    <a:pt x="28288" y="13977"/>
                  </a:moveTo>
                  <a:lnTo>
                    <a:pt x="28288" y="13977"/>
                  </a:lnTo>
                  <a:cubicBezTo>
                    <a:pt x="26987" y="13977"/>
                    <a:pt x="25752" y="13343"/>
                    <a:pt x="24952" y="12309"/>
                  </a:cubicBezTo>
                  <a:cubicBezTo>
                    <a:pt x="23084" y="9840"/>
                    <a:pt x="20115" y="8306"/>
                    <a:pt x="16846" y="8306"/>
                  </a:cubicBezTo>
                  <a:cubicBezTo>
                    <a:pt x="13544" y="8306"/>
                    <a:pt x="10575" y="9874"/>
                    <a:pt x="8707" y="12309"/>
                  </a:cubicBezTo>
                  <a:cubicBezTo>
                    <a:pt x="7906" y="13343"/>
                    <a:pt x="6705" y="13977"/>
                    <a:pt x="5371" y="13977"/>
                  </a:cubicBezTo>
                  <a:lnTo>
                    <a:pt x="5371" y="13977"/>
                  </a:lnTo>
                  <a:cubicBezTo>
                    <a:pt x="1935" y="13977"/>
                    <a:pt x="1" y="10041"/>
                    <a:pt x="2069" y="7305"/>
                  </a:cubicBezTo>
                  <a:cubicBezTo>
                    <a:pt x="5438" y="2835"/>
                    <a:pt x="10842" y="0"/>
                    <a:pt x="16846" y="0"/>
                  </a:cubicBezTo>
                  <a:cubicBezTo>
                    <a:pt x="22850" y="0"/>
                    <a:pt x="28221" y="2869"/>
                    <a:pt x="31590" y="7305"/>
                  </a:cubicBezTo>
                  <a:cubicBezTo>
                    <a:pt x="33691" y="10041"/>
                    <a:pt x="31723" y="13977"/>
                    <a:pt x="28288" y="139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2246537"/>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51" name="Rectangle 50"/>
          <p:cNvSpPr/>
          <p:nvPr/>
        </p:nvSpPr>
        <p:spPr>
          <a:xfrm>
            <a:off x="0" y="0"/>
            <a:ext cx="1828800" cy="5143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0" y="1201542"/>
            <a:ext cx="1911733" cy="1938992"/>
          </a:xfrm>
          <a:prstGeom prst="rect">
            <a:avLst/>
          </a:prstGeom>
        </p:spPr>
        <p:txBody>
          <a:bodyPr wrap="square">
            <a:spAutoFit/>
          </a:bodyPr>
          <a:lstStyle/>
          <a:p>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F1 Footing Design </a:t>
            </a:r>
            <a:endParaRPr lang="en-US" sz="4000" dirty="0"/>
          </a:p>
        </p:txBody>
      </p:sp>
      <mc:AlternateContent xmlns:mc="http://schemas.openxmlformats.org/markup-compatibility/2006" xmlns:a14="http://schemas.microsoft.com/office/drawing/2010/main">
        <mc:Choice Requires="a14">
          <p:sp>
            <p:nvSpPr>
              <p:cNvPr id="4" name="Rectangle 3"/>
              <p:cNvSpPr/>
              <p:nvPr/>
            </p:nvSpPr>
            <p:spPr>
              <a:xfrm>
                <a:off x="2246237" y="176645"/>
                <a:ext cx="6108053" cy="5268302"/>
              </a:xfrm>
              <a:prstGeom prst="rect">
                <a:avLst/>
              </a:prstGeom>
            </p:spPr>
            <p:txBody>
              <a:bodyPr wrap="square">
                <a:spAutoFit/>
              </a:bodyPr>
              <a:lstStyle/>
              <a:p>
                <a:pP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The shear acting on this perimeter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V</a:t>
                </a:r>
                <a:r>
                  <a:rPr lang="en-US" sz="1600" baseline="-25000" dirty="0">
                    <a:effectLst/>
                    <a:latin typeface="Times New Roman" panose="02020603050405020304" pitchFamily="18" charset="0"/>
                    <a:ea typeface="Times New Roman" panose="02020603050405020304" pitchFamily="18" charset="0"/>
                    <a:cs typeface="Times New Roman" panose="02020603050405020304" pitchFamily="18" charset="0"/>
                  </a:rPr>
                  <a:t>u1</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q</a:t>
                </a:r>
                <a:r>
                  <a:rPr lang="en-US" sz="1600" baseline="-25000" dirty="0" err="1">
                    <a:effectLst/>
                    <a:latin typeface="Times New Roman" panose="02020603050405020304" pitchFamily="18" charset="0"/>
                    <a:ea typeface="Times New Roman" panose="02020603050405020304" pitchFamily="18" charset="0"/>
                    <a:cs typeface="Times New Roman" panose="02020603050405020304" pitchFamily="18" charset="0"/>
                  </a:rPr>
                  <a:t>u</a:t>
                </a:r>
                <a:r>
                  <a:rPr lang="en-US" sz="1600" baseline="-25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[b</a:t>
                </a:r>
                <a:r>
                  <a:rPr lang="en-US" sz="16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d>
                      <m:dPr>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12+</m:t>
                            </m:r>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𝑑</m:t>
                            </m:r>
                          </m:num>
                          <m:den>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12</m:t>
                            </m:r>
                          </m:den>
                        </m:f>
                      </m:e>
                    </m:d>
                  </m:oMath>
                </a14:m>
                <a:r>
                  <a:rPr lang="en-US" sz="16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1.85 x[4</a:t>
                </a:r>
                <a:r>
                  <a:rPr lang="en-US" sz="16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d>
                      <m:dPr>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12+</m:t>
                            </m:r>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𝑑</m:t>
                            </m:r>
                          </m:num>
                          <m:den>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12</m:t>
                            </m:r>
                          </m:den>
                        </m:f>
                      </m:e>
                    </m:d>
                  </m:oMath>
                </a14:m>
                <a:r>
                  <a:rPr lang="en-US" sz="16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29.6 - </a:t>
                </a:r>
                <a14:m>
                  <m:oMath xmlns:m="http://schemas.openxmlformats.org/officeDocument/2006/math">
                    <m:f>
                      <m:fPr>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1.85</m:t>
                        </m:r>
                      </m:num>
                      <m:den>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144</m:t>
                        </m:r>
                      </m:den>
                    </m:f>
                  </m:oMath>
                </a14:m>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(12</a:t>
                </a:r>
                <a:r>
                  <a:rPr lang="en-US" sz="16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+24d+d</a:t>
                </a:r>
                <a:r>
                  <a:rPr lang="en-US" sz="16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29.6 – 1.85 – 0.31d – 0.0128d</a:t>
                </a:r>
                <a:r>
                  <a:rPr lang="en-US" sz="16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27.5 – 0.31d – 0.0128d</a:t>
                </a:r>
                <a:r>
                  <a:rPr lang="en-US" sz="16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The design shear ,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øV</a:t>
                </a:r>
                <a:r>
                  <a:rPr lang="en-US" sz="1600" baseline="-25000" dirty="0" err="1">
                    <a:effectLst/>
                    <a:latin typeface="Times New Roman" panose="02020603050405020304" pitchFamily="18" charset="0"/>
                    <a:ea typeface="Times New Roman" panose="02020603050405020304" pitchFamily="18" charset="0"/>
                    <a:cs typeface="Times New Roman" panose="02020603050405020304" pitchFamily="18" charset="0"/>
                  </a:rPr>
                  <a:t>c</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 </a:t>
                </a:r>
                <a14:m>
                  <m:oMath xmlns:m="http://schemas.openxmlformats.org/officeDocument/2006/math">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4</m:t>
                    </m:r>
                    <m:r>
                      <a:rPr lang="en-US" sz="1600">
                        <a:effectLst/>
                        <a:latin typeface="Cambria Math" panose="02040503050406030204" pitchFamily="18" charset="0"/>
                        <a:ea typeface="Times New Roman" panose="02020603050405020304" pitchFamily="18" charset="0"/>
                        <a:cs typeface="Times New Roman" panose="02020603050405020304" pitchFamily="18" charset="0"/>
                      </a:rPr>
                      <m:t>ø</m:t>
                    </m:r>
                    <m:rad>
                      <m:radPr>
                        <m:degHide m:val="on"/>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sSub>
                          <m:sSub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600" i="1">
                                <a:effectLst/>
                                <a:latin typeface="Cambria Math" panose="02040503050406030204" pitchFamily="18" charset="0"/>
                                <a:ea typeface="Calibri" panose="020F0502020204030204" pitchFamily="34" charset="0"/>
                                <a:cs typeface="Times New Roman" panose="02020603050405020304" pitchFamily="18" charset="0"/>
                              </a:rPr>
                              <m:t>𝑓</m:t>
                            </m:r>
                          </m:e>
                          <m:sub>
                            <m:r>
                              <a:rPr lang="en-US" sz="1600" i="1">
                                <a:effectLst/>
                                <a:latin typeface="Cambria Math" panose="02040503050406030204" pitchFamily="18" charset="0"/>
                                <a:ea typeface="Calibri" panose="020F0502020204030204" pitchFamily="34" charset="0"/>
                                <a:cs typeface="Times New Roman" panose="02020603050405020304" pitchFamily="18" charset="0"/>
                              </a:rPr>
                              <m:t>𝑐</m:t>
                            </m:r>
                          </m:sub>
                        </m:sSub>
                        <m:r>
                          <a:rPr lang="en-US" sz="1600" i="1">
                            <a:effectLst/>
                            <a:latin typeface="Cambria Math" panose="02040503050406030204" pitchFamily="18" charset="0"/>
                            <a:ea typeface="Calibri" panose="020F0502020204030204" pitchFamily="34" charset="0"/>
                            <a:cs typeface="Times New Roman" panose="02020603050405020304" pitchFamily="18" charset="0"/>
                          </a:rPr>
                          <m:t>′</m:t>
                        </m:r>
                        <m:r>
                          <a:rPr lang="en-US" sz="1600">
                            <a:effectLst/>
                            <a:latin typeface="Cambria Math" panose="02040503050406030204" pitchFamily="18" charset="0"/>
                            <a:ea typeface="Calibri" panose="020F0502020204030204" pitchFamily="34" charset="0"/>
                            <a:cs typeface="Times New Roman" panose="02020603050405020304" pitchFamily="18" charset="0"/>
                          </a:rPr>
                          <m:t> </m:t>
                        </m:r>
                      </m:e>
                    </m:rad>
                    <m:sSub>
                      <m:sSub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600" i="1">
                            <a:effectLst/>
                            <a:latin typeface="Cambria Math" panose="02040503050406030204" pitchFamily="18" charset="0"/>
                            <a:ea typeface="Calibri" panose="020F0502020204030204" pitchFamily="34" charset="0"/>
                            <a:cs typeface="Times New Roman" panose="02020603050405020304" pitchFamily="18" charset="0"/>
                          </a:rPr>
                          <m:t>𝑏</m:t>
                        </m:r>
                      </m:e>
                      <m:sub>
                        <m:r>
                          <a:rPr lang="en-US" sz="1600" i="1">
                            <a:effectLst/>
                            <a:latin typeface="Cambria Math" panose="02040503050406030204" pitchFamily="18" charset="0"/>
                            <a:ea typeface="Calibri" panose="020F0502020204030204" pitchFamily="34" charset="0"/>
                            <a:cs typeface="Times New Roman" panose="02020603050405020304" pitchFamily="18" charset="0"/>
                          </a:rPr>
                          <m:t>𝑜</m:t>
                        </m:r>
                      </m:sub>
                    </m:sSub>
                    <m:r>
                      <a:rPr lang="en-US" sz="1600" i="1">
                        <a:effectLst/>
                        <a:latin typeface="Cambria Math" panose="02040503050406030204" pitchFamily="18" charset="0"/>
                        <a:ea typeface="Calibri" panose="020F0502020204030204" pitchFamily="34" charset="0"/>
                        <a:cs typeface="Times New Roman" panose="02020603050405020304" pitchFamily="18" charset="0"/>
                      </a:rPr>
                      <m:t>𝑑</m:t>
                    </m:r>
                  </m:oMath>
                </a14:m>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 </a:t>
                </a:r>
                <a14:m>
                  <m:oMath xmlns:m="http://schemas.openxmlformats.org/officeDocument/2006/math">
                    <m:f>
                      <m:fPr>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4 </m:t>
                        </m:r>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𝑋</m:t>
                        </m:r>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 0.75 </m:t>
                        </m:r>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𝑋</m:t>
                        </m:r>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 </m:t>
                        </m:r>
                        <m:rad>
                          <m:radPr>
                            <m:degHide m:val="on"/>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1600" i="1">
                                <a:effectLst/>
                                <a:latin typeface="Cambria Math" panose="02040503050406030204" pitchFamily="18" charset="0"/>
                                <a:ea typeface="Calibri" panose="020F0502020204030204" pitchFamily="34" charset="0"/>
                                <a:cs typeface="Times New Roman" panose="02020603050405020304" pitchFamily="18" charset="0"/>
                              </a:rPr>
                              <m:t>3000</m:t>
                            </m:r>
                            <m:r>
                              <a:rPr lang="en-US" sz="1600">
                                <a:effectLst/>
                                <a:latin typeface="Cambria Math" panose="02040503050406030204" pitchFamily="18" charset="0"/>
                                <a:ea typeface="Calibri" panose="020F0502020204030204" pitchFamily="34" charset="0"/>
                                <a:cs typeface="Times New Roman" panose="02020603050405020304" pitchFamily="18" charset="0"/>
                              </a:rPr>
                              <m:t> </m:t>
                            </m:r>
                          </m:e>
                        </m:rad>
                      </m:num>
                      <m:den>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1000</m:t>
                        </m:r>
                      </m:den>
                    </m:f>
                    <m:r>
                      <m:rPr>
                        <m:sty m:val="p"/>
                      </m:rPr>
                      <a:rPr lang="en-US" sz="16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1600">
                        <a:effectLst/>
                        <a:latin typeface="Cambria Math" panose="02040503050406030204" pitchFamily="18" charset="0"/>
                        <a:ea typeface="Times New Roman" panose="02020603050405020304" pitchFamily="18" charset="0"/>
                        <a:cs typeface="Times New Roman" panose="02020603050405020304" pitchFamily="18" charset="0"/>
                      </a:rPr>
                      <m:t> 4(12+</m:t>
                    </m:r>
                    <m:r>
                      <m:rPr>
                        <m:sty m:val="p"/>
                      </m:rPr>
                      <a:rPr lang="en-US" sz="1600">
                        <a:effectLst/>
                        <a:latin typeface="Cambria Math" panose="02040503050406030204" pitchFamily="18" charset="0"/>
                        <a:ea typeface="Times New Roman" panose="02020603050405020304" pitchFamily="18" charset="0"/>
                        <a:cs typeface="Times New Roman" panose="02020603050405020304" pitchFamily="18" charset="0"/>
                      </a:rPr>
                      <m:t>d</m:t>
                    </m:r>
                    <m:r>
                      <a:rPr lang="en-US" sz="16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16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16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1600">
                        <a:effectLst/>
                        <a:latin typeface="Cambria Math" panose="02040503050406030204" pitchFamily="18" charset="0"/>
                        <a:ea typeface="Times New Roman" panose="02020603050405020304" pitchFamily="18" charset="0"/>
                        <a:cs typeface="Times New Roman" panose="02020603050405020304" pitchFamily="18" charset="0"/>
                      </a:rPr>
                      <m:t>d</m:t>
                    </m:r>
                  </m:oMath>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 7.89 d + 0.657d</a:t>
                </a:r>
                <a:r>
                  <a:rPr lang="en-US" sz="16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From which ,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27.75 – 0.31d – 0.0128d</a:t>
                </a:r>
                <a:r>
                  <a:rPr lang="en-US" sz="16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 7.89 d + 0.657d</a:t>
                </a:r>
                <a:r>
                  <a:rPr lang="en-US" sz="16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Or, 0.6698d</a:t>
                </a:r>
                <a:r>
                  <a:rPr lang="en-US" sz="16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+ 8.2d – 27.75 = 0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d= 2.76 inch </a:t>
                </a:r>
                <a14:m>
                  <m:oMath xmlns:m="http://schemas.openxmlformats.org/officeDocument/2006/math">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3 inch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246237" y="176645"/>
                <a:ext cx="6108053" cy="5268302"/>
              </a:xfrm>
              <a:prstGeom prst="rect">
                <a:avLst/>
              </a:prstGeom>
              <a:blipFill>
                <a:blip r:embed="rId3"/>
                <a:stretch>
                  <a:fillRect l="-499" t="-347"/>
                </a:stretch>
              </a:blipFill>
            </p:spPr>
            <p:txBody>
              <a:bodyPr/>
              <a:lstStyle/>
              <a:p>
                <a:r>
                  <a:rPr lang="en-US">
                    <a:noFill/>
                  </a:rPr>
                  <a:t> </a:t>
                </a:r>
              </a:p>
            </p:txBody>
          </p:sp>
        </mc:Fallback>
      </mc:AlternateContent>
      <p:grpSp>
        <p:nvGrpSpPr>
          <p:cNvPr id="5" name="Google Shape;2416;p75"/>
          <p:cNvGrpSpPr/>
          <p:nvPr/>
        </p:nvGrpSpPr>
        <p:grpSpPr>
          <a:xfrm rot="20038178">
            <a:off x="396089" y="4030580"/>
            <a:ext cx="892383" cy="848939"/>
            <a:chOff x="6204100" y="1413363"/>
            <a:chExt cx="1113325" cy="1059125"/>
          </a:xfrm>
        </p:grpSpPr>
        <p:sp>
          <p:nvSpPr>
            <p:cNvPr id="6" name="Google Shape;2417;p75"/>
            <p:cNvSpPr/>
            <p:nvPr/>
          </p:nvSpPr>
          <p:spPr>
            <a:xfrm>
              <a:off x="6204100" y="1413363"/>
              <a:ext cx="536250" cy="441175"/>
            </a:xfrm>
            <a:custGeom>
              <a:avLst/>
              <a:gdLst/>
              <a:ahLst/>
              <a:cxnLst/>
              <a:rect l="l" t="t" r="r" b="b"/>
              <a:pathLst>
                <a:path w="21450" h="17647" extrusionOk="0">
                  <a:moveTo>
                    <a:pt x="19248" y="9174"/>
                  </a:moveTo>
                  <a:lnTo>
                    <a:pt x="7273" y="16613"/>
                  </a:lnTo>
                  <a:cubicBezTo>
                    <a:pt x="5571" y="17647"/>
                    <a:pt x="3336" y="17146"/>
                    <a:pt x="2269" y="15445"/>
                  </a:cubicBezTo>
                  <a:lnTo>
                    <a:pt x="1068" y="13477"/>
                  </a:lnTo>
                  <a:cubicBezTo>
                    <a:pt x="1" y="11776"/>
                    <a:pt x="501" y="9574"/>
                    <a:pt x="2236" y="8473"/>
                  </a:cubicBezTo>
                  <a:lnTo>
                    <a:pt x="14177" y="1068"/>
                  </a:lnTo>
                  <a:cubicBezTo>
                    <a:pt x="15912" y="1"/>
                    <a:pt x="18114" y="501"/>
                    <a:pt x="19181" y="2236"/>
                  </a:cubicBezTo>
                  <a:lnTo>
                    <a:pt x="20415" y="4170"/>
                  </a:lnTo>
                  <a:cubicBezTo>
                    <a:pt x="21449" y="5905"/>
                    <a:pt x="20949" y="8107"/>
                    <a:pt x="19248" y="9174"/>
                  </a:cubicBezTo>
                  <a:close/>
                  <a:moveTo>
                    <a:pt x="3737" y="10842"/>
                  </a:moveTo>
                  <a:cubicBezTo>
                    <a:pt x="3336" y="11075"/>
                    <a:pt x="3270" y="11576"/>
                    <a:pt x="3470" y="11943"/>
                  </a:cubicBezTo>
                  <a:lnTo>
                    <a:pt x="4671" y="13911"/>
                  </a:lnTo>
                  <a:cubicBezTo>
                    <a:pt x="4904" y="14278"/>
                    <a:pt x="5405" y="14344"/>
                    <a:pt x="5771" y="14144"/>
                  </a:cubicBezTo>
                  <a:lnTo>
                    <a:pt x="17747" y="6739"/>
                  </a:lnTo>
                  <a:cubicBezTo>
                    <a:pt x="18114" y="6505"/>
                    <a:pt x="18180" y="6005"/>
                    <a:pt x="17980" y="5638"/>
                  </a:cubicBezTo>
                  <a:lnTo>
                    <a:pt x="16779" y="3670"/>
                  </a:lnTo>
                  <a:cubicBezTo>
                    <a:pt x="16546" y="3303"/>
                    <a:pt x="16079" y="3236"/>
                    <a:pt x="15679" y="343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418;p75"/>
            <p:cNvSpPr/>
            <p:nvPr/>
          </p:nvSpPr>
          <p:spPr>
            <a:xfrm>
              <a:off x="6262475" y="1430038"/>
              <a:ext cx="339450" cy="276900"/>
            </a:xfrm>
            <a:custGeom>
              <a:avLst/>
              <a:gdLst/>
              <a:ahLst/>
              <a:cxnLst/>
              <a:rect l="l" t="t" r="r" b="b"/>
              <a:pathLst>
                <a:path w="13578" h="11076" extrusionOk="0">
                  <a:moveTo>
                    <a:pt x="12276" y="5572"/>
                  </a:moveTo>
                  <a:lnTo>
                    <a:pt x="4404" y="10442"/>
                  </a:lnTo>
                  <a:cubicBezTo>
                    <a:pt x="3403" y="11075"/>
                    <a:pt x="2102" y="10709"/>
                    <a:pt x="1468" y="9775"/>
                  </a:cubicBezTo>
                  <a:lnTo>
                    <a:pt x="634" y="8440"/>
                  </a:lnTo>
                  <a:cubicBezTo>
                    <a:pt x="1" y="7440"/>
                    <a:pt x="334" y="6139"/>
                    <a:pt x="1302" y="5505"/>
                  </a:cubicBezTo>
                  <a:lnTo>
                    <a:pt x="9174" y="635"/>
                  </a:lnTo>
                  <a:cubicBezTo>
                    <a:pt x="10175" y="1"/>
                    <a:pt x="11476" y="334"/>
                    <a:pt x="12109" y="1302"/>
                  </a:cubicBezTo>
                  <a:lnTo>
                    <a:pt x="12943" y="2636"/>
                  </a:lnTo>
                  <a:cubicBezTo>
                    <a:pt x="13577" y="3637"/>
                    <a:pt x="13277" y="4971"/>
                    <a:pt x="12276" y="557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419;p75"/>
            <p:cNvSpPr/>
            <p:nvPr/>
          </p:nvSpPr>
          <p:spPr>
            <a:xfrm>
              <a:off x="6294175" y="1581813"/>
              <a:ext cx="965700" cy="422000"/>
            </a:xfrm>
            <a:custGeom>
              <a:avLst/>
              <a:gdLst/>
              <a:ahLst/>
              <a:cxnLst/>
              <a:rect l="l" t="t" r="r" b="b"/>
              <a:pathLst>
                <a:path w="38628" h="16880" extrusionOk="0">
                  <a:moveTo>
                    <a:pt x="36059" y="16880"/>
                  </a:moveTo>
                  <a:cubicBezTo>
                    <a:pt x="37560" y="16880"/>
                    <a:pt x="38628" y="15412"/>
                    <a:pt x="38194" y="14011"/>
                  </a:cubicBezTo>
                  <a:cubicBezTo>
                    <a:pt x="35726" y="5905"/>
                    <a:pt x="28187" y="1"/>
                    <a:pt x="19314" y="1"/>
                  </a:cubicBezTo>
                  <a:cubicBezTo>
                    <a:pt x="10408" y="1"/>
                    <a:pt x="2869" y="5905"/>
                    <a:pt x="401" y="14011"/>
                  </a:cubicBezTo>
                  <a:cubicBezTo>
                    <a:pt x="0" y="15412"/>
                    <a:pt x="1034" y="16880"/>
                    <a:pt x="2535" y="1688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420;p75"/>
            <p:cNvSpPr/>
            <p:nvPr/>
          </p:nvSpPr>
          <p:spPr>
            <a:xfrm>
              <a:off x="7065550" y="1937913"/>
              <a:ext cx="251875" cy="88425"/>
            </a:xfrm>
            <a:custGeom>
              <a:avLst/>
              <a:gdLst/>
              <a:ahLst/>
              <a:cxnLst/>
              <a:rect l="l" t="t" r="r" b="b"/>
              <a:pathLst>
                <a:path w="10075" h="3537" extrusionOk="0">
                  <a:moveTo>
                    <a:pt x="8807" y="3536"/>
                  </a:moveTo>
                  <a:lnTo>
                    <a:pt x="1302" y="3536"/>
                  </a:lnTo>
                  <a:cubicBezTo>
                    <a:pt x="568" y="3536"/>
                    <a:pt x="1" y="2969"/>
                    <a:pt x="1" y="2269"/>
                  </a:cubicBezTo>
                  <a:lnTo>
                    <a:pt x="1" y="1301"/>
                  </a:lnTo>
                  <a:cubicBezTo>
                    <a:pt x="1" y="601"/>
                    <a:pt x="568" y="0"/>
                    <a:pt x="1302" y="0"/>
                  </a:cubicBezTo>
                  <a:lnTo>
                    <a:pt x="8807" y="0"/>
                  </a:lnTo>
                  <a:cubicBezTo>
                    <a:pt x="9507" y="0"/>
                    <a:pt x="10074" y="567"/>
                    <a:pt x="10074" y="1301"/>
                  </a:cubicBezTo>
                  <a:lnTo>
                    <a:pt x="10074" y="2269"/>
                  </a:lnTo>
                  <a:cubicBezTo>
                    <a:pt x="10041" y="2969"/>
                    <a:pt x="9507" y="3536"/>
                    <a:pt x="8807" y="353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421;p75"/>
            <p:cNvSpPr/>
            <p:nvPr/>
          </p:nvSpPr>
          <p:spPr>
            <a:xfrm>
              <a:off x="6260800" y="1937913"/>
              <a:ext cx="251050" cy="88425"/>
            </a:xfrm>
            <a:custGeom>
              <a:avLst/>
              <a:gdLst/>
              <a:ahLst/>
              <a:cxnLst/>
              <a:rect l="l" t="t" r="r" b="b"/>
              <a:pathLst>
                <a:path w="10042" h="3537" extrusionOk="0">
                  <a:moveTo>
                    <a:pt x="8741" y="3536"/>
                  </a:moveTo>
                  <a:lnTo>
                    <a:pt x="1302" y="3536"/>
                  </a:lnTo>
                  <a:cubicBezTo>
                    <a:pt x="568" y="3536"/>
                    <a:pt x="1" y="2969"/>
                    <a:pt x="1" y="2269"/>
                  </a:cubicBezTo>
                  <a:lnTo>
                    <a:pt x="1" y="1301"/>
                  </a:lnTo>
                  <a:cubicBezTo>
                    <a:pt x="1" y="601"/>
                    <a:pt x="568" y="0"/>
                    <a:pt x="1302" y="0"/>
                  </a:cubicBezTo>
                  <a:lnTo>
                    <a:pt x="8741" y="0"/>
                  </a:lnTo>
                  <a:cubicBezTo>
                    <a:pt x="9441" y="0"/>
                    <a:pt x="10041" y="567"/>
                    <a:pt x="10041" y="1301"/>
                  </a:cubicBezTo>
                  <a:lnTo>
                    <a:pt x="10041" y="2269"/>
                  </a:lnTo>
                  <a:cubicBezTo>
                    <a:pt x="10041" y="2969"/>
                    <a:pt x="9474" y="3536"/>
                    <a:pt x="8741" y="353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422;p75"/>
            <p:cNvSpPr/>
            <p:nvPr/>
          </p:nvSpPr>
          <p:spPr>
            <a:xfrm>
              <a:off x="6400075" y="1721913"/>
              <a:ext cx="750575" cy="750575"/>
            </a:xfrm>
            <a:custGeom>
              <a:avLst/>
              <a:gdLst/>
              <a:ahLst/>
              <a:cxnLst/>
              <a:rect l="l" t="t" r="r" b="b"/>
              <a:pathLst>
                <a:path w="30023" h="30023" extrusionOk="0">
                  <a:moveTo>
                    <a:pt x="15078" y="11242"/>
                  </a:moveTo>
                  <a:cubicBezTo>
                    <a:pt x="17113" y="11242"/>
                    <a:pt x="18814" y="12910"/>
                    <a:pt x="18814" y="14978"/>
                  </a:cubicBezTo>
                  <a:cubicBezTo>
                    <a:pt x="18814" y="17080"/>
                    <a:pt x="17113" y="18748"/>
                    <a:pt x="15078" y="18748"/>
                  </a:cubicBezTo>
                  <a:cubicBezTo>
                    <a:pt x="13010" y="18748"/>
                    <a:pt x="11309" y="17080"/>
                    <a:pt x="11309" y="14978"/>
                  </a:cubicBezTo>
                  <a:cubicBezTo>
                    <a:pt x="11309" y="12910"/>
                    <a:pt x="12977" y="11242"/>
                    <a:pt x="15078" y="11242"/>
                  </a:cubicBezTo>
                  <a:close/>
                  <a:moveTo>
                    <a:pt x="15011" y="1"/>
                  </a:moveTo>
                  <a:cubicBezTo>
                    <a:pt x="7473" y="1"/>
                    <a:pt x="1268" y="5572"/>
                    <a:pt x="167" y="12777"/>
                  </a:cubicBezTo>
                  <a:cubicBezTo>
                    <a:pt x="67" y="13511"/>
                    <a:pt x="1" y="14278"/>
                    <a:pt x="1" y="15012"/>
                  </a:cubicBezTo>
                  <a:cubicBezTo>
                    <a:pt x="1" y="23318"/>
                    <a:pt x="6739" y="30022"/>
                    <a:pt x="15011" y="30022"/>
                  </a:cubicBezTo>
                  <a:cubicBezTo>
                    <a:pt x="23317" y="30022"/>
                    <a:pt x="30022" y="23318"/>
                    <a:pt x="30022" y="15012"/>
                  </a:cubicBezTo>
                  <a:cubicBezTo>
                    <a:pt x="30022" y="14278"/>
                    <a:pt x="29989" y="13511"/>
                    <a:pt x="29855" y="12777"/>
                  </a:cubicBezTo>
                  <a:cubicBezTo>
                    <a:pt x="28788" y="5572"/>
                    <a:pt x="22583" y="1"/>
                    <a:pt x="150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423;p75"/>
            <p:cNvSpPr/>
            <p:nvPr/>
          </p:nvSpPr>
          <p:spPr>
            <a:xfrm>
              <a:off x="6637750" y="1958763"/>
              <a:ext cx="277725" cy="277725"/>
            </a:xfrm>
            <a:custGeom>
              <a:avLst/>
              <a:gdLst/>
              <a:ahLst/>
              <a:cxnLst/>
              <a:rect l="l" t="t" r="r" b="b"/>
              <a:pathLst>
                <a:path w="11109" h="11109" extrusionOk="0">
                  <a:moveTo>
                    <a:pt x="5571" y="1768"/>
                  </a:moveTo>
                  <a:cubicBezTo>
                    <a:pt x="7606" y="1768"/>
                    <a:pt x="9307" y="3436"/>
                    <a:pt x="9307" y="5504"/>
                  </a:cubicBezTo>
                  <a:cubicBezTo>
                    <a:pt x="9307" y="7606"/>
                    <a:pt x="7606" y="9274"/>
                    <a:pt x="5571" y="9274"/>
                  </a:cubicBezTo>
                  <a:cubicBezTo>
                    <a:pt x="3503" y="9274"/>
                    <a:pt x="1802" y="7606"/>
                    <a:pt x="1802" y="5504"/>
                  </a:cubicBezTo>
                  <a:cubicBezTo>
                    <a:pt x="1802" y="3436"/>
                    <a:pt x="3470" y="1768"/>
                    <a:pt x="5571" y="1768"/>
                  </a:cubicBezTo>
                  <a:close/>
                  <a:moveTo>
                    <a:pt x="5571" y="0"/>
                  </a:moveTo>
                  <a:cubicBezTo>
                    <a:pt x="2502" y="0"/>
                    <a:pt x="0" y="2502"/>
                    <a:pt x="0" y="5538"/>
                  </a:cubicBezTo>
                  <a:cubicBezTo>
                    <a:pt x="0" y="8606"/>
                    <a:pt x="2502" y="11108"/>
                    <a:pt x="5571" y="11108"/>
                  </a:cubicBezTo>
                  <a:cubicBezTo>
                    <a:pt x="8607" y="11108"/>
                    <a:pt x="11108" y="8606"/>
                    <a:pt x="11108" y="5538"/>
                  </a:cubicBezTo>
                  <a:cubicBezTo>
                    <a:pt x="11108" y="2469"/>
                    <a:pt x="8607" y="0"/>
                    <a:pt x="55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424;p75"/>
            <p:cNvSpPr/>
            <p:nvPr/>
          </p:nvSpPr>
          <p:spPr>
            <a:xfrm>
              <a:off x="6355875" y="1633538"/>
              <a:ext cx="842300" cy="349425"/>
            </a:xfrm>
            <a:custGeom>
              <a:avLst/>
              <a:gdLst/>
              <a:ahLst/>
              <a:cxnLst/>
              <a:rect l="l" t="t" r="r" b="b"/>
              <a:pathLst>
                <a:path w="33692" h="13977" extrusionOk="0">
                  <a:moveTo>
                    <a:pt x="28288" y="13977"/>
                  </a:moveTo>
                  <a:lnTo>
                    <a:pt x="28288" y="13977"/>
                  </a:lnTo>
                  <a:cubicBezTo>
                    <a:pt x="26987" y="13977"/>
                    <a:pt x="25752" y="13343"/>
                    <a:pt x="24952" y="12309"/>
                  </a:cubicBezTo>
                  <a:cubicBezTo>
                    <a:pt x="23084" y="9840"/>
                    <a:pt x="20115" y="8306"/>
                    <a:pt x="16846" y="8306"/>
                  </a:cubicBezTo>
                  <a:cubicBezTo>
                    <a:pt x="13544" y="8306"/>
                    <a:pt x="10575" y="9874"/>
                    <a:pt x="8707" y="12309"/>
                  </a:cubicBezTo>
                  <a:cubicBezTo>
                    <a:pt x="7906" y="13343"/>
                    <a:pt x="6705" y="13977"/>
                    <a:pt x="5371" y="13977"/>
                  </a:cubicBezTo>
                  <a:lnTo>
                    <a:pt x="5371" y="13977"/>
                  </a:lnTo>
                  <a:cubicBezTo>
                    <a:pt x="1935" y="13977"/>
                    <a:pt x="1" y="10041"/>
                    <a:pt x="2069" y="7305"/>
                  </a:cubicBezTo>
                  <a:cubicBezTo>
                    <a:pt x="5438" y="2835"/>
                    <a:pt x="10842" y="0"/>
                    <a:pt x="16846" y="0"/>
                  </a:cubicBezTo>
                  <a:cubicBezTo>
                    <a:pt x="22850" y="0"/>
                    <a:pt x="28221" y="2869"/>
                    <a:pt x="31590" y="7305"/>
                  </a:cubicBezTo>
                  <a:cubicBezTo>
                    <a:pt x="33691" y="10041"/>
                    <a:pt x="31723" y="13977"/>
                    <a:pt x="28288" y="139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85527624"/>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51" name="Rectangle 50"/>
          <p:cNvSpPr/>
          <p:nvPr/>
        </p:nvSpPr>
        <p:spPr>
          <a:xfrm>
            <a:off x="0" y="0"/>
            <a:ext cx="1828800" cy="5143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0" y="1201542"/>
            <a:ext cx="1911733" cy="1938992"/>
          </a:xfrm>
          <a:prstGeom prst="rect">
            <a:avLst/>
          </a:prstGeom>
        </p:spPr>
        <p:txBody>
          <a:bodyPr wrap="square">
            <a:spAutoFit/>
          </a:bodyPr>
          <a:lstStyle/>
          <a:p>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F1 Footing Design </a:t>
            </a:r>
            <a:endParaRPr lang="en-US" sz="4000" dirty="0"/>
          </a:p>
        </p:txBody>
      </p:sp>
      <mc:AlternateContent xmlns:mc="http://schemas.openxmlformats.org/markup-compatibility/2006" xmlns:a14="http://schemas.microsoft.com/office/drawing/2010/main">
        <mc:Choice Requires="a14">
          <p:sp>
            <p:nvSpPr>
              <p:cNvPr id="4" name="Rectangle 3"/>
              <p:cNvSpPr/>
              <p:nvPr/>
            </p:nvSpPr>
            <p:spPr>
              <a:xfrm>
                <a:off x="2749157" y="76451"/>
                <a:ext cx="5625915" cy="4990597"/>
              </a:xfrm>
              <a:prstGeom prst="rect">
                <a:avLst/>
              </a:prstGeom>
            </p:spPr>
            <p:txBody>
              <a:bodyPr wrap="square">
                <a:spAutoFit/>
              </a:bodyPr>
              <a:lstStyle/>
              <a:p>
                <a:pPr>
                  <a:lnSpc>
                    <a:spcPct val="107000"/>
                  </a:lnSpc>
                  <a:spcAft>
                    <a:spcPts val="800"/>
                  </a:spcAft>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V</a:t>
                </a:r>
                <a:r>
                  <a:rPr lang="en-US" baseline="-25000" dirty="0">
                    <a:effectLst/>
                    <a:latin typeface="Times New Roman" panose="02020603050405020304" pitchFamily="18" charset="0"/>
                    <a:ea typeface="Times New Roman" panose="02020603050405020304" pitchFamily="18" charset="0"/>
                    <a:cs typeface="Times New Roman" panose="02020603050405020304" pitchFamily="18" charset="0"/>
                  </a:rPr>
                  <a:t>u1</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 1.85 x[4</a:t>
                </a:r>
                <a:r>
                  <a:rPr lang="en-US"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d>
                      <m:d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i="1">
                                <a:effectLst/>
                                <a:latin typeface="Cambria Math" panose="02040503050406030204" pitchFamily="18" charset="0"/>
                                <a:ea typeface="Times New Roman" panose="02020603050405020304" pitchFamily="18" charset="0"/>
                                <a:cs typeface="Times New Roman" panose="02020603050405020304" pitchFamily="18" charset="0"/>
                              </a:rPr>
                              <m:t>12+3</m:t>
                            </m:r>
                          </m:num>
                          <m:den>
                            <m:r>
                              <a:rPr lang="en-US" i="1">
                                <a:effectLst/>
                                <a:latin typeface="Cambria Math" panose="02040503050406030204" pitchFamily="18" charset="0"/>
                                <a:ea typeface="Times New Roman" panose="02020603050405020304" pitchFamily="18" charset="0"/>
                                <a:cs typeface="Times New Roman" panose="02020603050405020304" pitchFamily="18" charset="0"/>
                              </a:rPr>
                              <m:t>12</m:t>
                            </m:r>
                          </m:den>
                        </m:f>
                      </m:e>
                    </m:d>
                  </m:oMath>
                </a14:m>
                <a:r>
                  <a:rPr lang="en-US"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26.71 kips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So,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øV</a:t>
                </a:r>
                <a:r>
                  <a:rPr lang="en-US" baseline="-25000" dirty="0" err="1">
                    <a:effectLst/>
                    <a:latin typeface="Times New Roman" panose="02020603050405020304" pitchFamily="18" charset="0"/>
                    <a:ea typeface="Times New Roman" panose="02020603050405020304" pitchFamily="18" charset="0"/>
                    <a:cs typeface="Times New Roman" panose="02020603050405020304" pitchFamily="18" charset="0"/>
                  </a:rPr>
                  <a:t>c</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 </a:t>
                </a:r>
                <a14:m>
                  <m:oMath xmlns:m="http://schemas.openxmlformats.org/officeDocument/2006/math">
                    <m:f>
                      <m:fPr>
                        <m:ctrlPr>
                          <a:rPr lang="en-US" sz="2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4 </m:t>
                        </m:r>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𝑋</m:t>
                        </m:r>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 0.75 </m:t>
                        </m:r>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𝑋</m:t>
                        </m:r>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 </m:t>
                        </m:r>
                        <m:rad>
                          <m:radPr>
                            <m:degHide m:val="on"/>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i="1">
                                <a:effectLst/>
                                <a:latin typeface="Cambria Math" panose="02040503050406030204" pitchFamily="18" charset="0"/>
                                <a:ea typeface="Calibri" panose="020F0502020204030204" pitchFamily="34" charset="0"/>
                                <a:cs typeface="Times New Roman" panose="02020603050405020304" pitchFamily="18" charset="0"/>
                              </a:rPr>
                              <m:t>3000</m:t>
                            </m:r>
                            <m:r>
                              <a:rPr lang="en-US">
                                <a:effectLst/>
                                <a:latin typeface="Cambria Math" panose="02040503050406030204" pitchFamily="18" charset="0"/>
                                <a:ea typeface="Calibri" panose="020F0502020204030204" pitchFamily="34" charset="0"/>
                                <a:cs typeface="Times New Roman" panose="02020603050405020304" pitchFamily="18" charset="0"/>
                              </a:rPr>
                              <m:t> </m:t>
                            </m:r>
                          </m:e>
                        </m:rad>
                      </m:num>
                      <m:den>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1000</m:t>
                        </m:r>
                      </m:den>
                    </m:f>
                    <m:r>
                      <m:rPr>
                        <m:sty m:val="p"/>
                      </m:rPr>
                      <a:rPr lang="en-US" sz="2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2000">
                        <a:effectLst/>
                        <a:latin typeface="Cambria Math" panose="02040503050406030204" pitchFamily="18" charset="0"/>
                        <a:ea typeface="Times New Roman" panose="02020603050405020304" pitchFamily="18" charset="0"/>
                        <a:cs typeface="Times New Roman" panose="02020603050405020304" pitchFamily="18" charset="0"/>
                      </a:rPr>
                      <m:t> 4(12+3)</m:t>
                    </m:r>
                    <m:r>
                      <m:rPr>
                        <m:sty m:val="p"/>
                      </m:rPr>
                      <a:rPr lang="en-US" sz="2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2000">
                        <a:effectLst/>
                        <a:latin typeface="Cambria Math" panose="02040503050406030204" pitchFamily="18" charset="0"/>
                        <a:ea typeface="Times New Roman" panose="02020603050405020304" pitchFamily="18" charset="0"/>
                        <a:cs typeface="Times New Roman" panose="02020603050405020304" pitchFamily="18" charset="0"/>
                      </a:rPr>
                      <m:t> 3</m:t>
                    </m:r>
                  </m:oMath>
                </a14:m>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29.58 kips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dirty="0">
                    <a:latin typeface="Times New Roman" panose="02020603050405020304" pitchFamily="18" charset="0"/>
                    <a:ea typeface="Times New Roman" panose="02020603050405020304" pitchFamily="18" charset="0"/>
                    <a:cs typeface="Times New Roman" panose="02020603050405020304" pitchFamily="18" charset="0"/>
                  </a:rPr>
                  <a:t>S</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ince ,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øV</a:t>
                </a:r>
                <a:r>
                  <a:rPr lang="en-US" baseline="-25000" dirty="0" err="1">
                    <a:effectLst/>
                    <a:latin typeface="Times New Roman" panose="02020603050405020304" pitchFamily="18" charset="0"/>
                    <a:ea typeface="Times New Roman" panose="02020603050405020304" pitchFamily="18" charset="0"/>
                    <a:cs typeface="Times New Roman" panose="02020603050405020304" pitchFamily="18" charset="0"/>
                  </a:rPr>
                  <a:t>c</a:t>
                </a:r>
                <a:r>
                  <a:rPr lang="en-US" baseline="-25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&gt; V</a:t>
                </a:r>
                <a:r>
                  <a:rPr lang="en-US" baseline="-25000" dirty="0">
                    <a:effectLst/>
                    <a:latin typeface="Times New Roman" panose="02020603050405020304" pitchFamily="18" charset="0"/>
                    <a:ea typeface="Times New Roman" panose="02020603050405020304" pitchFamily="18" charset="0"/>
                    <a:cs typeface="Times New Roman" panose="02020603050405020304" pitchFamily="18" charset="0"/>
                  </a:rPr>
                  <a:t>u1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the depth d= 3 inch is adequate for punching shear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a:latin typeface="Times New Roman" panose="02020603050405020304" pitchFamily="18" charset="0"/>
                    <a:ea typeface="Times New Roman" panose="02020603050405020304" pitchFamily="18" charset="0"/>
                    <a:cs typeface="Times New Roman" panose="02020603050405020304" pitchFamily="18" charset="0"/>
                  </a:rPr>
                  <a:t>T</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herefore , </a:t>
                </a:r>
                <a:r>
                  <a:rPr lang="en-US" b="1" dirty="0">
                    <a:effectLst/>
                    <a:latin typeface="Times New Roman" panose="02020603050405020304" pitchFamily="18" charset="0"/>
                    <a:ea typeface="Times New Roman" panose="02020603050405020304" pitchFamily="18" charset="0"/>
                    <a:cs typeface="Times New Roman" panose="02020603050405020304" pitchFamily="18" charset="0"/>
                  </a:rPr>
                  <a:t>Design is Ok </a:t>
                </a:r>
              </a:p>
              <a:p>
                <a:pPr>
                  <a:lnSpc>
                    <a:spcPct val="107000"/>
                  </a:lnSpc>
                  <a:spcAft>
                    <a:spcPts val="800"/>
                  </a:spcAft>
                </a:pPr>
                <a:endParaRPr lang="en-US" dirty="0">
                  <a:latin typeface="Times New Roman" panose="02020603050405020304" pitchFamily="18" charset="0"/>
                  <a:cs typeface="Times New Roman" panose="02020603050405020304" pitchFamily="18" charset="0"/>
                </a:endParaRPr>
              </a:p>
              <a:p>
                <a:r>
                  <a:rPr lang="en-US" b="1" u="sng" dirty="0">
                    <a:latin typeface="Times New Roman" panose="02020603050405020304" pitchFamily="18" charset="0"/>
                    <a:cs typeface="Times New Roman" panose="02020603050405020304" pitchFamily="18" charset="0"/>
                  </a:rPr>
                  <a:t>Beam Shear Check : </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d</a:t>
                </a:r>
                <a:r>
                  <a:rPr lang="en-US" baseline="-25000" dirty="0">
                    <a:latin typeface="Times New Roman" panose="02020603050405020304" pitchFamily="18" charset="0"/>
                    <a:cs typeface="Times New Roman" panose="02020603050405020304" pitchFamily="18" charset="0"/>
                  </a:rPr>
                  <a:t>1 </a:t>
                </a:r>
                <a:r>
                  <a:rPr lang="en-US" dirty="0">
                    <a:latin typeface="Times New Roman" panose="02020603050405020304" pitchFamily="18" charset="0"/>
                    <a:cs typeface="Times New Roman" panose="02020603050405020304" pitchFamily="18" charset="0"/>
                  </a:rPr>
                  <a:t>= (48- 18-12-3)= 15 inch </a:t>
                </a:r>
              </a:p>
              <a:p>
                <a:r>
                  <a:rPr lang="en-US" dirty="0">
                    <a:latin typeface="Times New Roman" panose="02020603050405020304" pitchFamily="18" charset="0"/>
                    <a:cs typeface="Times New Roman" panose="02020603050405020304" pitchFamily="18" charset="0"/>
                  </a:rPr>
                  <a:t>V</a:t>
                </a:r>
                <a:r>
                  <a:rPr lang="en-US" baseline="-25000" dirty="0">
                    <a:latin typeface="Times New Roman" panose="02020603050405020304" pitchFamily="18" charset="0"/>
                    <a:cs typeface="Times New Roman" panose="02020603050405020304" pitchFamily="18" charset="0"/>
                  </a:rPr>
                  <a:t>u2</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q</a:t>
                </a:r>
                <a:r>
                  <a:rPr lang="en-US" baseline="-25000" dirty="0" err="1">
                    <a:latin typeface="Times New Roman" panose="02020603050405020304" pitchFamily="18" charset="0"/>
                    <a:cs typeface="Times New Roman" panose="02020603050405020304" pitchFamily="18" charset="0"/>
                  </a:rPr>
                  <a:t>u</a:t>
                </a:r>
                <a:r>
                  <a:rPr lang="en-US" dirty="0">
                    <a:latin typeface="Times New Roman" panose="02020603050405020304" pitchFamily="18" charset="0"/>
                    <a:cs typeface="Times New Roman" panose="02020603050405020304" pitchFamily="18" charset="0"/>
                  </a:rPr>
                  <a:t> bd</a:t>
                </a:r>
                <a:r>
                  <a:rPr lang="en-US" baseline="-25000" dirty="0">
                    <a:latin typeface="Times New Roman" panose="02020603050405020304" pitchFamily="18" charset="0"/>
                    <a:cs typeface="Times New Roman" panose="02020603050405020304" pitchFamily="18" charset="0"/>
                  </a:rPr>
                  <a:t>1 </a:t>
                </a:r>
                <a:endParaRPr lang="en-US" dirty="0">
                  <a:latin typeface="Times New Roman" panose="02020603050405020304" pitchFamily="18" charset="0"/>
                  <a:cs typeface="Times New Roman" panose="02020603050405020304" pitchFamily="18" charset="0"/>
                </a:endParaRPr>
              </a:p>
              <a:p>
                <a:r>
                  <a:rPr lang="en-US" baseline="-25000"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1.85 x 4 x </a:t>
                </a:r>
                <a14:m>
                  <m:oMath xmlns:m="http://schemas.openxmlformats.org/officeDocument/2006/math">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15</m:t>
                            </m:r>
                          </m:num>
                          <m:den>
                            <m:r>
                              <a:rPr lang="en-US" i="1">
                                <a:latin typeface="Cambria Math" panose="02040503050406030204" pitchFamily="18" charset="0"/>
                              </a:rPr>
                              <m:t>12</m:t>
                            </m:r>
                          </m:den>
                        </m:f>
                      </m:e>
                    </m:d>
                  </m:oMath>
                </a14:m>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 9.25 kips </a:t>
                </a:r>
              </a:p>
              <a:p>
                <a:r>
                  <a:rPr lang="en-US" dirty="0">
                    <a:latin typeface="Times New Roman" panose="02020603050405020304" pitchFamily="18" charset="0"/>
                    <a:cs typeface="Times New Roman" panose="02020603050405020304" pitchFamily="18" charset="0"/>
                  </a:rPr>
                  <a:t>The design shear , </a:t>
                </a:r>
              </a:p>
              <a:p>
                <a:r>
                  <a:rPr lang="en-US" dirty="0" err="1">
                    <a:latin typeface="Times New Roman" panose="02020603050405020304" pitchFamily="18" charset="0"/>
                    <a:cs typeface="Times New Roman" panose="02020603050405020304" pitchFamily="18" charset="0"/>
                  </a:rPr>
                  <a:t>øV</a:t>
                </a:r>
                <a:r>
                  <a:rPr lang="en-US" baseline="-25000" dirty="0" err="1">
                    <a:latin typeface="Times New Roman" panose="02020603050405020304" pitchFamily="18" charset="0"/>
                    <a:cs typeface="Times New Roman" panose="02020603050405020304" pitchFamily="18" charset="0"/>
                  </a:rPr>
                  <a:t>c</a:t>
                </a:r>
                <a:r>
                  <a:rPr lang="en-US" dirty="0">
                    <a:latin typeface="Times New Roman" panose="02020603050405020304" pitchFamily="18" charset="0"/>
                    <a:cs typeface="Times New Roman" panose="02020603050405020304" pitchFamily="18" charset="0"/>
                  </a:rPr>
                  <a:t> = </a:t>
                </a:r>
                <a14:m>
                  <m:oMath xmlns:m="http://schemas.openxmlformats.org/officeDocument/2006/math">
                    <m:r>
                      <a:rPr lang="en-US" i="1">
                        <a:latin typeface="Cambria Math" panose="02040503050406030204" pitchFamily="18" charset="0"/>
                      </a:rPr>
                      <m:t>2</m:t>
                    </m:r>
                    <m:r>
                      <a:rPr lang="en-US">
                        <a:latin typeface="Cambria Math" panose="02040503050406030204" pitchFamily="18" charset="0"/>
                      </a:rPr>
                      <m:t>ø</m:t>
                    </m:r>
                    <m:rad>
                      <m:radPr>
                        <m:degHide m:val="on"/>
                        <m:ctrlPr>
                          <a:rPr lang="en-US" i="1">
                            <a:latin typeface="Cambria Math" panose="02040503050406030204" pitchFamily="18" charset="0"/>
                          </a:rPr>
                        </m:ctrlPr>
                      </m:radPr>
                      <m:deg/>
                      <m:e>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𝑐</m:t>
                            </m:r>
                          </m:sub>
                        </m:sSub>
                        <m:r>
                          <a:rPr lang="en-US" i="1">
                            <a:latin typeface="Cambria Math" panose="02040503050406030204" pitchFamily="18" charset="0"/>
                          </a:rPr>
                          <m:t>′</m:t>
                        </m:r>
                        <m:r>
                          <a:rPr lang="en-US">
                            <a:latin typeface="Cambria Math" panose="02040503050406030204" pitchFamily="18" charset="0"/>
                          </a:rPr>
                          <m:t> </m:t>
                        </m:r>
                      </m:e>
                    </m:rad>
                    <m:r>
                      <a:rPr lang="en-US" i="1">
                        <a:latin typeface="Cambria Math" panose="02040503050406030204" pitchFamily="18" charset="0"/>
                      </a:rPr>
                      <m:t>𝑏𝑑</m:t>
                    </m:r>
                  </m:oMath>
                </a14:m>
                <a:r>
                  <a:rPr lang="en-US" dirty="0">
                    <a:latin typeface="Times New Roman" panose="02020603050405020304" pitchFamily="18" charset="0"/>
                    <a:cs typeface="Times New Roman" panose="02020603050405020304" pitchFamily="18" charset="0"/>
                  </a:rPr>
                  <a:t> = </a:t>
                </a:r>
                <a14:m>
                  <m:oMath xmlns:m="http://schemas.openxmlformats.org/officeDocument/2006/math">
                    <m:f>
                      <m:fPr>
                        <m:ctrlPr>
                          <a:rPr lang="en-US" sz="2000" i="1">
                            <a:latin typeface="Cambria Math" panose="02040503050406030204" pitchFamily="18" charset="0"/>
                          </a:rPr>
                        </m:ctrlPr>
                      </m:fPr>
                      <m:num>
                        <m:r>
                          <a:rPr lang="en-US" sz="2000" i="1">
                            <a:latin typeface="Cambria Math" panose="02040503050406030204" pitchFamily="18" charset="0"/>
                          </a:rPr>
                          <m:t>2 </m:t>
                        </m:r>
                        <m:r>
                          <a:rPr lang="en-US" sz="2000" i="1">
                            <a:latin typeface="Cambria Math" panose="02040503050406030204" pitchFamily="18" charset="0"/>
                          </a:rPr>
                          <m:t>𝑋</m:t>
                        </m:r>
                        <m:r>
                          <a:rPr lang="en-US" sz="2000" i="1">
                            <a:latin typeface="Cambria Math" panose="02040503050406030204" pitchFamily="18" charset="0"/>
                          </a:rPr>
                          <m:t> 0.75 </m:t>
                        </m:r>
                        <m:r>
                          <a:rPr lang="en-US" sz="2000" i="1">
                            <a:latin typeface="Cambria Math" panose="02040503050406030204" pitchFamily="18" charset="0"/>
                          </a:rPr>
                          <m:t>𝑋</m:t>
                        </m:r>
                        <m:r>
                          <a:rPr lang="en-US" sz="2000" i="1">
                            <a:latin typeface="Cambria Math" panose="02040503050406030204" pitchFamily="18" charset="0"/>
                          </a:rPr>
                          <m:t> </m:t>
                        </m:r>
                        <m:rad>
                          <m:radPr>
                            <m:degHide m:val="on"/>
                            <m:ctrlPr>
                              <a:rPr lang="en-US" sz="2000" i="1">
                                <a:latin typeface="Cambria Math" panose="02040503050406030204" pitchFamily="18" charset="0"/>
                              </a:rPr>
                            </m:ctrlPr>
                          </m:radPr>
                          <m:deg/>
                          <m:e>
                            <m:r>
                              <a:rPr lang="en-US" sz="2000" i="1">
                                <a:latin typeface="Cambria Math" panose="02040503050406030204" pitchFamily="18" charset="0"/>
                              </a:rPr>
                              <m:t>3000</m:t>
                            </m:r>
                            <m:r>
                              <a:rPr lang="en-US" sz="2000">
                                <a:latin typeface="Cambria Math" panose="02040503050406030204" pitchFamily="18" charset="0"/>
                              </a:rPr>
                              <m:t> </m:t>
                            </m:r>
                          </m:e>
                        </m:rad>
                      </m:num>
                      <m:den>
                        <m:r>
                          <a:rPr lang="en-US" sz="2000" i="1">
                            <a:latin typeface="Cambria Math" panose="02040503050406030204" pitchFamily="18" charset="0"/>
                          </a:rPr>
                          <m:t>1000</m:t>
                        </m:r>
                      </m:den>
                    </m:f>
                    <m:r>
                      <m:rPr>
                        <m:sty m:val="p"/>
                      </m:rPr>
                      <a:rPr lang="en-US" sz="2000">
                        <a:latin typeface="Cambria Math" panose="02040503050406030204" pitchFamily="18" charset="0"/>
                      </a:rPr>
                      <m:t>x</m:t>
                    </m:r>
                    <m:r>
                      <a:rPr lang="en-US" sz="2000">
                        <a:latin typeface="Cambria Math" panose="02040503050406030204" pitchFamily="18" charset="0"/>
                      </a:rPr>
                      <m:t> (4</m:t>
                    </m:r>
                    <m:r>
                      <m:rPr>
                        <m:sty m:val="p"/>
                      </m:rPr>
                      <a:rPr lang="en-US" sz="2000">
                        <a:latin typeface="Cambria Math" panose="02040503050406030204" pitchFamily="18" charset="0"/>
                      </a:rPr>
                      <m:t>x</m:t>
                    </m:r>
                    <m:r>
                      <a:rPr lang="en-US" sz="2000">
                        <a:latin typeface="Cambria Math" panose="02040503050406030204" pitchFamily="18" charset="0"/>
                      </a:rPr>
                      <m:t>12)</m:t>
                    </m:r>
                    <m:r>
                      <m:rPr>
                        <m:sty m:val="p"/>
                      </m:rPr>
                      <a:rPr lang="en-US" sz="2000">
                        <a:latin typeface="Cambria Math" panose="02040503050406030204" pitchFamily="18" charset="0"/>
                      </a:rPr>
                      <m:t>x</m:t>
                    </m:r>
                    <m:r>
                      <a:rPr lang="en-US" sz="2000">
                        <a:latin typeface="Cambria Math" panose="02040503050406030204" pitchFamily="18" charset="0"/>
                      </a:rPr>
                      <m:t> 3</m:t>
                    </m:r>
                  </m:oMath>
                </a14:m>
                <a:r>
                  <a:rPr lang="en-US" sz="1600"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11.831 kips </a:t>
                </a:r>
              </a:p>
              <a:p>
                <a:r>
                  <a:rPr lang="en-US" dirty="0">
                    <a:latin typeface="Times New Roman" panose="02020603050405020304" pitchFamily="18" charset="0"/>
                    <a:cs typeface="Times New Roman" panose="02020603050405020304" pitchFamily="18" charset="0"/>
                  </a:rPr>
                  <a:t>Since , </a:t>
                </a:r>
                <a:r>
                  <a:rPr lang="en-US" dirty="0" err="1">
                    <a:latin typeface="Times New Roman" panose="02020603050405020304" pitchFamily="18" charset="0"/>
                    <a:cs typeface="Times New Roman" panose="02020603050405020304" pitchFamily="18" charset="0"/>
                  </a:rPr>
                  <a:t>øV</a:t>
                </a:r>
                <a:r>
                  <a:rPr lang="en-US" baseline="-25000" dirty="0" err="1">
                    <a:latin typeface="Times New Roman" panose="02020603050405020304" pitchFamily="18" charset="0"/>
                    <a:cs typeface="Times New Roman" panose="02020603050405020304" pitchFamily="18" charset="0"/>
                  </a:rPr>
                  <a:t>c</a:t>
                </a:r>
                <a:r>
                  <a:rPr lang="en-US" baseline="-25000"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&gt; V</a:t>
                </a:r>
                <a:r>
                  <a:rPr lang="en-US" baseline="-25000" dirty="0">
                    <a:latin typeface="Times New Roman" panose="02020603050405020304" pitchFamily="18" charset="0"/>
                    <a:cs typeface="Times New Roman" panose="02020603050405020304" pitchFamily="18" charset="0"/>
                  </a:rPr>
                  <a:t>u2</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Therefore , </a:t>
                </a:r>
                <a:r>
                  <a:rPr lang="en-US" b="1" dirty="0">
                    <a:latin typeface="Times New Roman" panose="02020603050405020304" pitchFamily="18" charset="0"/>
                    <a:cs typeface="Times New Roman" panose="02020603050405020304" pitchFamily="18" charset="0"/>
                  </a:rPr>
                  <a:t>Design  is Ok </a:t>
                </a:r>
              </a:p>
            </p:txBody>
          </p:sp>
        </mc:Choice>
        <mc:Fallback xmlns="">
          <p:sp>
            <p:nvSpPr>
              <p:cNvPr id="4" name="Rectangle 3"/>
              <p:cNvSpPr>
                <a:spLocks noRot="1" noChangeAspect="1" noMove="1" noResize="1" noEditPoints="1" noAdjustHandles="1" noChangeArrowheads="1" noChangeShapeType="1" noTextEdit="1"/>
              </p:cNvSpPr>
              <p:nvPr/>
            </p:nvSpPr>
            <p:spPr>
              <a:xfrm>
                <a:off x="2749157" y="76451"/>
                <a:ext cx="5625915" cy="4990597"/>
              </a:xfrm>
              <a:prstGeom prst="rect">
                <a:avLst/>
              </a:prstGeom>
              <a:blipFill rotWithShape="0">
                <a:blip r:embed="rId3"/>
                <a:stretch>
                  <a:fillRect l="-325" b="-367"/>
                </a:stretch>
              </a:blipFill>
            </p:spPr>
            <p:txBody>
              <a:bodyPr/>
              <a:lstStyle/>
              <a:p>
                <a:r>
                  <a:rPr lang="en-US">
                    <a:noFill/>
                  </a:rPr>
                  <a:t> </a:t>
                </a:r>
              </a:p>
            </p:txBody>
          </p:sp>
        </mc:Fallback>
      </mc:AlternateContent>
      <p:grpSp>
        <p:nvGrpSpPr>
          <p:cNvPr id="5" name="Google Shape;2416;p75"/>
          <p:cNvGrpSpPr/>
          <p:nvPr/>
        </p:nvGrpSpPr>
        <p:grpSpPr>
          <a:xfrm rot="20038178">
            <a:off x="396089" y="4030580"/>
            <a:ext cx="892383" cy="848939"/>
            <a:chOff x="6204100" y="1413363"/>
            <a:chExt cx="1113325" cy="1059125"/>
          </a:xfrm>
        </p:grpSpPr>
        <p:sp>
          <p:nvSpPr>
            <p:cNvPr id="6" name="Google Shape;2417;p75"/>
            <p:cNvSpPr/>
            <p:nvPr/>
          </p:nvSpPr>
          <p:spPr>
            <a:xfrm>
              <a:off x="6204100" y="1413363"/>
              <a:ext cx="536250" cy="441175"/>
            </a:xfrm>
            <a:custGeom>
              <a:avLst/>
              <a:gdLst/>
              <a:ahLst/>
              <a:cxnLst/>
              <a:rect l="l" t="t" r="r" b="b"/>
              <a:pathLst>
                <a:path w="21450" h="17647" extrusionOk="0">
                  <a:moveTo>
                    <a:pt x="19248" y="9174"/>
                  </a:moveTo>
                  <a:lnTo>
                    <a:pt x="7273" y="16613"/>
                  </a:lnTo>
                  <a:cubicBezTo>
                    <a:pt x="5571" y="17647"/>
                    <a:pt x="3336" y="17146"/>
                    <a:pt x="2269" y="15445"/>
                  </a:cubicBezTo>
                  <a:lnTo>
                    <a:pt x="1068" y="13477"/>
                  </a:lnTo>
                  <a:cubicBezTo>
                    <a:pt x="1" y="11776"/>
                    <a:pt x="501" y="9574"/>
                    <a:pt x="2236" y="8473"/>
                  </a:cubicBezTo>
                  <a:lnTo>
                    <a:pt x="14177" y="1068"/>
                  </a:lnTo>
                  <a:cubicBezTo>
                    <a:pt x="15912" y="1"/>
                    <a:pt x="18114" y="501"/>
                    <a:pt x="19181" y="2236"/>
                  </a:cubicBezTo>
                  <a:lnTo>
                    <a:pt x="20415" y="4170"/>
                  </a:lnTo>
                  <a:cubicBezTo>
                    <a:pt x="21449" y="5905"/>
                    <a:pt x="20949" y="8107"/>
                    <a:pt x="19248" y="9174"/>
                  </a:cubicBezTo>
                  <a:close/>
                  <a:moveTo>
                    <a:pt x="3737" y="10842"/>
                  </a:moveTo>
                  <a:cubicBezTo>
                    <a:pt x="3336" y="11075"/>
                    <a:pt x="3270" y="11576"/>
                    <a:pt x="3470" y="11943"/>
                  </a:cubicBezTo>
                  <a:lnTo>
                    <a:pt x="4671" y="13911"/>
                  </a:lnTo>
                  <a:cubicBezTo>
                    <a:pt x="4904" y="14278"/>
                    <a:pt x="5405" y="14344"/>
                    <a:pt x="5771" y="14144"/>
                  </a:cubicBezTo>
                  <a:lnTo>
                    <a:pt x="17747" y="6739"/>
                  </a:lnTo>
                  <a:cubicBezTo>
                    <a:pt x="18114" y="6505"/>
                    <a:pt x="18180" y="6005"/>
                    <a:pt x="17980" y="5638"/>
                  </a:cubicBezTo>
                  <a:lnTo>
                    <a:pt x="16779" y="3670"/>
                  </a:lnTo>
                  <a:cubicBezTo>
                    <a:pt x="16546" y="3303"/>
                    <a:pt x="16079" y="3236"/>
                    <a:pt x="15679" y="343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418;p75"/>
            <p:cNvSpPr/>
            <p:nvPr/>
          </p:nvSpPr>
          <p:spPr>
            <a:xfrm>
              <a:off x="6262475" y="1430038"/>
              <a:ext cx="339450" cy="276900"/>
            </a:xfrm>
            <a:custGeom>
              <a:avLst/>
              <a:gdLst/>
              <a:ahLst/>
              <a:cxnLst/>
              <a:rect l="l" t="t" r="r" b="b"/>
              <a:pathLst>
                <a:path w="13578" h="11076" extrusionOk="0">
                  <a:moveTo>
                    <a:pt x="12276" y="5572"/>
                  </a:moveTo>
                  <a:lnTo>
                    <a:pt x="4404" y="10442"/>
                  </a:lnTo>
                  <a:cubicBezTo>
                    <a:pt x="3403" y="11075"/>
                    <a:pt x="2102" y="10709"/>
                    <a:pt x="1468" y="9775"/>
                  </a:cubicBezTo>
                  <a:lnTo>
                    <a:pt x="634" y="8440"/>
                  </a:lnTo>
                  <a:cubicBezTo>
                    <a:pt x="1" y="7440"/>
                    <a:pt x="334" y="6139"/>
                    <a:pt x="1302" y="5505"/>
                  </a:cubicBezTo>
                  <a:lnTo>
                    <a:pt x="9174" y="635"/>
                  </a:lnTo>
                  <a:cubicBezTo>
                    <a:pt x="10175" y="1"/>
                    <a:pt x="11476" y="334"/>
                    <a:pt x="12109" y="1302"/>
                  </a:cubicBezTo>
                  <a:lnTo>
                    <a:pt x="12943" y="2636"/>
                  </a:lnTo>
                  <a:cubicBezTo>
                    <a:pt x="13577" y="3637"/>
                    <a:pt x="13277" y="4971"/>
                    <a:pt x="12276" y="557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419;p75"/>
            <p:cNvSpPr/>
            <p:nvPr/>
          </p:nvSpPr>
          <p:spPr>
            <a:xfrm>
              <a:off x="6294175" y="1581813"/>
              <a:ext cx="965700" cy="422000"/>
            </a:xfrm>
            <a:custGeom>
              <a:avLst/>
              <a:gdLst/>
              <a:ahLst/>
              <a:cxnLst/>
              <a:rect l="l" t="t" r="r" b="b"/>
              <a:pathLst>
                <a:path w="38628" h="16880" extrusionOk="0">
                  <a:moveTo>
                    <a:pt x="36059" y="16880"/>
                  </a:moveTo>
                  <a:cubicBezTo>
                    <a:pt x="37560" y="16880"/>
                    <a:pt x="38628" y="15412"/>
                    <a:pt x="38194" y="14011"/>
                  </a:cubicBezTo>
                  <a:cubicBezTo>
                    <a:pt x="35726" y="5905"/>
                    <a:pt x="28187" y="1"/>
                    <a:pt x="19314" y="1"/>
                  </a:cubicBezTo>
                  <a:cubicBezTo>
                    <a:pt x="10408" y="1"/>
                    <a:pt x="2869" y="5905"/>
                    <a:pt x="401" y="14011"/>
                  </a:cubicBezTo>
                  <a:cubicBezTo>
                    <a:pt x="0" y="15412"/>
                    <a:pt x="1034" y="16880"/>
                    <a:pt x="2535" y="1688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420;p75"/>
            <p:cNvSpPr/>
            <p:nvPr/>
          </p:nvSpPr>
          <p:spPr>
            <a:xfrm>
              <a:off x="7065550" y="1937913"/>
              <a:ext cx="251875" cy="88425"/>
            </a:xfrm>
            <a:custGeom>
              <a:avLst/>
              <a:gdLst/>
              <a:ahLst/>
              <a:cxnLst/>
              <a:rect l="l" t="t" r="r" b="b"/>
              <a:pathLst>
                <a:path w="10075" h="3537" extrusionOk="0">
                  <a:moveTo>
                    <a:pt x="8807" y="3536"/>
                  </a:moveTo>
                  <a:lnTo>
                    <a:pt x="1302" y="3536"/>
                  </a:lnTo>
                  <a:cubicBezTo>
                    <a:pt x="568" y="3536"/>
                    <a:pt x="1" y="2969"/>
                    <a:pt x="1" y="2269"/>
                  </a:cubicBezTo>
                  <a:lnTo>
                    <a:pt x="1" y="1301"/>
                  </a:lnTo>
                  <a:cubicBezTo>
                    <a:pt x="1" y="601"/>
                    <a:pt x="568" y="0"/>
                    <a:pt x="1302" y="0"/>
                  </a:cubicBezTo>
                  <a:lnTo>
                    <a:pt x="8807" y="0"/>
                  </a:lnTo>
                  <a:cubicBezTo>
                    <a:pt x="9507" y="0"/>
                    <a:pt x="10074" y="567"/>
                    <a:pt x="10074" y="1301"/>
                  </a:cubicBezTo>
                  <a:lnTo>
                    <a:pt x="10074" y="2269"/>
                  </a:lnTo>
                  <a:cubicBezTo>
                    <a:pt x="10041" y="2969"/>
                    <a:pt x="9507" y="3536"/>
                    <a:pt x="8807" y="353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421;p75"/>
            <p:cNvSpPr/>
            <p:nvPr/>
          </p:nvSpPr>
          <p:spPr>
            <a:xfrm>
              <a:off x="6260800" y="1937913"/>
              <a:ext cx="251050" cy="88425"/>
            </a:xfrm>
            <a:custGeom>
              <a:avLst/>
              <a:gdLst/>
              <a:ahLst/>
              <a:cxnLst/>
              <a:rect l="l" t="t" r="r" b="b"/>
              <a:pathLst>
                <a:path w="10042" h="3537" extrusionOk="0">
                  <a:moveTo>
                    <a:pt x="8741" y="3536"/>
                  </a:moveTo>
                  <a:lnTo>
                    <a:pt x="1302" y="3536"/>
                  </a:lnTo>
                  <a:cubicBezTo>
                    <a:pt x="568" y="3536"/>
                    <a:pt x="1" y="2969"/>
                    <a:pt x="1" y="2269"/>
                  </a:cubicBezTo>
                  <a:lnTo>
                    <a:pt x="1" y="1301"/>
                  </a:lnTo>
                  <a:cubicBezTo>
                    <a:pt x="1" y="601"/>
                    <a:pt x="568" y="0"/>
                    <a:pt x="1302" y="0"/>
                  </a:cubicBezTo>
                  <a:lnTo>
                    <a:pt x="8741" y="0"/>
                  </a:lnTo>
                  <a:cubicBezTo>
                    <a:pt x="9441" y="0"/>
                    <a:pt x="10041" y="567"/>
                    <a:pt x="10041" y="1301"/>
                  </a:cubicBezTo>
                  <a:lnTo>
                    <a:pt x="10041" y="2269"/>
                  </a:lnTo>
                  <a:cubicBezTo>
                    <a:pt x="10041" y="2969"/>
                    <a:pt x="9474" y="3536"/>
                    <a:pt x="8741" y="353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422;p75"/>
            <p:cNvSpPr/>
            <p:nvPr/>
          </p:nvSpPr>
          <p:spPr>
            <a:xfrm>
              <a:off x="6400075" y="1721913"/>
              <a:ext cx="750575" cy="750575"/>
            </a:xfrm>
            <a:custGeom>
              <a:avLst/>
              <a:gdLst/>
              <a:ahLst/>
              <a:cxnLst/>
              <a:rect l="l" t="t" r="r" b="b"/>
              <a:pathLst>
                <a:path w="30023" h="30023" extrusionOk="0">
                  <a:moveTo>
                    <a:pt x="15078" y="11242"/>
                  </a:moveTo>
                  <a:cubicBezTo>
                    <a:pt x="17113" y="11242"/>
                    <a:pt x="18814" y="12910"/>
                    <a:pt x="18814" y="14978"/>
                  </a:cubicBezTo>
                  <a:cubicBezTo>
                    <a:pt x="18814" y="17080"/>
                    <a:pt x="17113" y="18748"/>
                    <a:pt x="15078" y="18748"/>
                  </a:cubicBezTo>
                  <a:cubicBezTo>
                    <a:pt x="13010" y="18748"/>
                    <a:pt x="11309" y="17080"/>
                    <a:pt x="11309" y="14978"/>
                  </a:cubicBezTo>
                  <a:cubicBezTo>
                    <a:pt x="11309" y="12910"/>
                    <a:pt x="12977" y="11242"/>
                    <a:pt x="15078" y="11242"/>
                  </a:cubicBezTo>
                  <a:close/>
                  <a:moveTo>
                    <a:pt x="15011" y="1"/>
                  </a:moveTo>
                  <a:cubicBezTo>
                    <a:pt x="7473" y="1"/>
                    <a:pt x="1268" y="5572"/>
                    <a:pt x="167" y="12777"/>
                  </a:cubicBezTo>
                  <a:cubicBezTo>
                    <a:pt x="67" y="13511"/>
                    <a:pt x="1" y="14278"/>
                    <a:pt x="1" y="15012"/>
                  </a:cubicBezTo>
                  <a:cubicBezTo>
                    <a:pt x="1" y="23318"/>
                    <a:pt x="6739" y="30022"/>
                    <a:pt x="15011" y="30022"/>
                  </a:cubicBezTo>
                  <a:cubicBezTo>
                    <a:pt x="23317" y="30022"/>
                    <a:pt x="30022" y="23318"/>
                    <a:pt x="30022" y="15012"/>
                  </a:cubicBezTo>
                  <a:cubicBezTo>
                    <a:pt x="30022" y="14278"/>
                    <a:pt x="29989" y="13511"/>
                    <a:pt x="29855" y="12777"/>
                  </a:cubicBezTo>
                  <a:cubicBezTo>
                    <a:pt x="28788" y="5572"/>
                    <a:pt x="22583" y="1"/>
                    <a:pt x="150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423;p75"/>
            <p:cNvSpPr/>
            <p:nvPr/>
          </p:nvSpPr>
          <p:spPr>
            <a:xfrm>
              <a:off x="6637750" y="1958763"/>
              <a:ext cx="277725" cy="277725"/>
            </a:xfrm>
            <a:custGeom>
              <a:avLst/>
              <a:gdLst/>
              <a:ahLst/>
              <a:cxnLst/>
              <a:rect l="l" t="t" r="r" b="b"/>
              <a:pathLst>
                <a:path w="11109" h="11109" extrusionOk="0">
                  <a:moveTo>
                    <a:pt x="5571" y="1768"/>
                  </a:moveTo>
                  <a:cubicBezTo>
                    <a:pt x="7606" y="1768"/>
                    <a:pt x="9307" y="3436"/>
                    <a:pt x="9307" y="5504"/>
                  </a:cubicBezTo>
                  <a:cubicBezTo>
                    <a:pt x="9307" y="7606"/>
                    <a:pt x="7606" y="9274"/>
                    <a:pt x="5571" y="9274"/>
                  </a:cubicBezTo>
                  <a:cubicBezTo>
                    <a:pt x="3503" y="9274"/>
                    <a:pt x="1802" y="7606"/>
                    <a:pt x="1802" y="5504"/>
                  </a:cubicBezTo>
                  <a:cubicBezTo>
                    <a:pt x="1802" y="3436"/>
                    <a:pt x="3470" y="1768"/>
                    <a:pt x="5571" y="1768"/>
                  </a:cubicBezTo>
                  <a:close/>
                  <a:moveTo>
                    <a:pt x="5571" y="0"/>
                  </a:moveTo>
                  <a:cubicBezTo>
                    <a:pt x="2502" y="0"/>
                    <a:pt x="0" y="2502"/>
                    <a:pt x="0" y="5538"/>
                  </a:cubicBezTo>
                  <a:cubicBezTo>
                    <a:pt x="0" y="8606"/>
                    <a:pt x="2502" y="11108"/>
                    <a:pt x="5571" y="11108"/>
                  </a:cubicBezTo>
                  <a:cubicBezTo>
                    <a:pt x="8607" y="11108"/>
                    <a:pt x="11108" y="8606"/>
                    <a:pt x="11108" y="5538"/>
                  </a:cubicBezTo>
                  <a:cubicBezTo>
                    <a:pt x="11108" y="2469"/>
                    <a:pt x="8607" y="0"/>
                    <a:pt x="55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424;p75"/>
            <p:cNvSpPr/>
            <p:nvPr/>
          </p:nvSpPr>
          <p:spPr>
            <a:xfrm>
              <a:off x="6355875" y="1633538"/>
              <a:ext cx="842300" cy="349425"/>
            </a:xfrm>
            <a:custGeom>
              <a:avLst/>
              <a:gdLst/>
              <a:ahLst/>
              <a:cxnLst/>
              <a:rect l="l" t="t" r="r" b="b"/>
              <a:pathLst>
                <a:path w="33692" h="13977" extrusionOk="0">
                  <a:moveTo>
                    <a:pt x="28288" y="13977"/>
                  </a:moveTo>
                  <a:lnTo>
                    <a:pt x="28288" y="13977"/>
                  </a:lnTo>
                  <a:cubicBezTo>
                    <a:pt x="26987" y="13977"/>
                    <a:pt x="25752" y="13343"/>
                    <a:pt x="24952" y="12309"/>
                  </a:cubicBezTo>
                  <a:cubicBezTo>
                    <a:pt x="23084" y="9840"/>
                    <a:pt x="20115" y="8306"/>
                    <a:pt x="16846" y="8306"/>
                  </a:cubicBezTo>
                  <a:cubicBezTo>
                    <a:pt x="13544" y="8306"/>
                    <a:pt x="10575" y="9874"/>
                    <a:pt x="8707" y="12309"/>
                  </a:cubicBezTo>
                  <a:cubicBezTo>
                    <a:pt x="7906" y="13343"/>
                    <a:pt x="6705" y="13977"/>
                    <a:pt x="5371" y="13977"/>
                  </a:cubicBezTo>
                  <a:lnTo>
                    <a:pt x="5371" y="13977"/>
                  </a:lnTo>
                  <a:cubicBezTo>
                    <a:pt x="1935" y="13977"/>
                    <a:pt x="1" y="10041"/>
                    <a:pt x="2069" y="7305"/>
                  </a:cubicBezTo>
                  <a:cubicBezTo>
                    <a:pt x="5438" y="2835"/>
                    <a:pt x="10842" y="0"/>
                    <a:pt x="16846" y="0"/>
                  </a:cubicBezTo>
                  <a:cubicBezTo>
                    <a:pt x="22850" y="0"/>
                    <a:pt x="28221" y="2869"/>
                    <a:pt x="31590" y="7305"/>
                  </a:cubicBezTo>
                  <a:cubicBezTo>
                    <a:pt x="33691" y="10041"/>
                    <a:pt x="31723" y="13977"/>
                    <a:pt x="28288" y="139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915632692"/>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51" name="Rectangle 50"/>
          <p:cNvSpPr/>
          <p:nvPr/>
        </p:nvSpPr>
        <p:spPr>
          <a:xfrm>
            <a:off x="0" y="0"/>
            <a:ext cx="1828800" cy="5143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0" y="1201542"/>
            <a:ext cx="1911733" cy="1938992"/>
          </a:xfrm>
          <a:prstGeom prst="rect">
            <a:avLst/>
          </a:prstGeom>
        </p:spPr>
        <p:txBody>
          <a:bodyPr wrap="square">
            <a:spAutoFit/>
          </a:bodyPr>
          <a:lstStyle/>
          <a:p>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F1 Footing Design </a:t>
            </a:r>
            <a:endParaRPr lang="en-US" sz="4000" dirty="0"/>
          </a:p>
        </p:txBody>
      </p:sp>
      <mc:AlternateContent xmlns:mc="http://schemas.openxmlformats.org/markup-compatibility/2006" xmlns:a14="http://schemas.microsoft.com/office/drawing/2010/main">
        <mc:Choice Requires="a14">
          <p:sp>
            <p:nvSpPr>
              <p:cNvPr id="4" name="Rectangle 3"/>
              <p:cNvSpPr/>
              <p:nvPr/>
            </p:nvSpPr>
            <p:spPr>
              <a:xfrm>
                <a:off x="2073358" y="45309"/>
                <a:ext cx="6274577" cy="5191934"/>
              </a:xfrm>
              <a:prstGeom prst="rect">
                <a:avLst/>
              </a:prstGeom>
            </p:spPr>
            <p:txBody>
              <a:bodyPr wrap="square">
                <a:spAutoFit/>
              </a:bodyPr>
              <a:lstStyle/>
              <a:p>
                <a:pPr>
                  <a:lnSpc>
                    <a:spcPct val="107000"/>
                  </a:lnSpc>
                  <a:spcAft>
                    <a:spcPts val="800"/>
                  </a:spcAft>
                </a:pPr>
                <a:r>
                  <a:rPr lang="en-US" sz="1600" b="1" u="sng" dirty="0">
                    <a:effectLst/>
                    <a:latin typeface="Times New Roman" panose="02020603050405020304" pitchFamily="18" charset="0"/>
                    <a:ea typeface="Times New Roman" panose="02020603050405020304" pitchFamily="18" charset="0"/>
                    <a:cs typeface="Times New Roman" panose="02020603050405020304" pitchFamily="18" charset="0"/>
                  </a:rPr>
                  <a:t>Moment Calculation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𝑢</m:t>
                        </m:r>
                      </m:sub>
                    </m:sSub>
                  </m:oMath>
                </a14:m>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 </a:t>
                </a:r>
                <a14:m>
                  <m:oMath xmlns:m="http://schemas.openxmlformats.org/officeDocument/2006/math">
                    <m:f>
                      <m:fPr>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𝑏</m:t>
                    </m:r>
                    <m:sSub>
                      <m:sSubPr>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𝑞</m:t>
                        </m:r>
                      </m:e>
                      <m:sub>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𝑢</m:t>
                        </m:r>
                      </m:sub>
                    </m:sSub>
                    <m:sSup>
                      <m:sSupPr>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𝐿</m:t>
                        </m:r>
                      </m:e>
                      <m:sup>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2</m:t>
                        </m:r>
                      </m:sup>
                    </m:sSup>
                  </m:oMath>
                </a14:m>
                <a:r>
                  <a:rPr lang="en-US" sz="1600" baseline="30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 </a:t>
                </a:r>
                <a14:m>
                  <m:oMath xmlns:m="http://schemas.openxmlformats.org/officeDocument/2006/math">
                    <m:f>
                      <m:fPr>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𝑋</m:t>
                    </m:r>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 4  </m:t>
                    </m:r>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𝑋</m:t>
                    </m:r>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 1.85 </m:t>
                    </m:r>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𝑋</m:t>
                    </m:r>
                    <m:sSup>
                      <m:sSupPr>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1.5</m:t>
                        </m:r>
                      </m:e>
                      <m:sup>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2</m:t>
                        </m:r>
                      </m:sup>
                    </m:sSup>
                  </m:oMath>
                </a14:m>
                <a:r>
                  <a:rPr lang="en-US" sz="1600" baseline="30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 8.325 k-</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ft</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u="sng" dirty="0">
                    <a:effectLst/>
                    <a:latin typeface="Times New Roman" panose="02020603050405020304" pitchFamily="18" charset="0"/>
                    <a:ea typeface="Times New Roman" panose="02020603050405020304" pitchFamily="18" charset="0"/>
                    <a:cs typeface="Times New Roman" panose="02020603050405020304" pitchFamily="18" charset="0"/>
                  </a:rPr>
                  <a:t>Reinforcement Calculation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a=  </a:t>
                </a:r>
                <a14:m>
                  <m:oMath xmlns:m="http://schemas.openxmlformats.org/officeDocument/2006/math">
                    <m:f>
                      <m:fPr>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6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en-US" sz="1600" i="1">
                                <a:effectLst/>
                                <a:latin typeface="Cambria Math" panose="02040503050406030204" pitchFamily="18" charset="0"/>
                                <a:ea typeface="Calibri" panose="020F0502020204030204" pitchFamily="34" charset="0"/>
                                <a:cs typeface="Times New Roman" panose="02020603050405020304" pitchFamily="18" charset="0"/>
                              </a:rPr>
                              <m:t>𝑠</m:t>
                            </m:r>
                          </m:sub>
                        </m:sSub>
                        <m:sSub>
                          <m:sSub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600" i="1">
                                <a:effectLst/>
                                <a:latin typeface="Cambria Math" panose="02040503050406030204" pitchFamily="18" charset="0"/>
                                <a:ea typeface="Calibri" panose="020F0502020204030204" pitchFamily="34" charset="0"/>
                                <a:cs typeface="Times New Roman" panose="02020603050405020304" pitchFamily="18" charset="0"/>
                              </a:rPr>
                              <m:t>𝑓</m:t>
                            </m:r>
                          </m:e>
                          <m:sub>
                            <m:r>
                              <a:rPr lang="en-US" sz="1600" i="1">
                                <a:effectLst/>
                                <a:latin typeface="Cambria Math" panose="02040503050406030204" pitchFamily="18" charset="0"/>
                                <a:ea typeface="Calibri" panose="020F0502020204030204" pitchFamily="34" charset="0"/>
                                <a:cs typeface="Times New Roman" panose="02020603050405020304" pitchFamily="18" charset="0"/>
                              </a:rPr>
                              <m:t>𝑦</m:t>
                            </m:r>
                          </m:sub>
                        </m:sSub>
                      </m:num>
                      <m:den>
                        <m:r>
                          <a:rPr lang="en-US" sz="1600">
                            <a:effectLst/>
                            <a:latin typeface="Cambria Math" panose="02040503050406030204" pitchFamily="18" charset="0"/>
                            <a:ea typeface="Times New Roman" panose="02020603050405020304" pitchFamily="18" charset="0"/>
                            <a:cs typeface="Times New Roman" panose="02020603050405020304" pitchFamily="18" charset="0"/>
                          </a:rPr>
                          <m:t>0.85</m:t>
                        </m:r>
                        <m:sSub>
                          <m:sSub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600" i="1">
                                <a:effectLst/>
                                <a:latin typeface="Cambria Math" panose="02040503050406030204" pitchFamily="18" charset="0"/>
                                <a:ea typeface="Calibri" panose="020F0502020204030204" pitchFamily="34" charset="0"/>
                                <a:cs typeface="Times New Roman" panose="02020603050405020304" pitchFamily="18" charset="0"/>
                              </a:rPr>
                              <m:t>𝑓</m:t>
                            </m:r>
                          </m:e>
                          <m:sub>
                            <m:r>
                              <a:rPr lang="en-US" sz="1600" i="1">
                                <a:effectLst/>
                                <a:latin typeface="Cambria Math" panose="02040503050406030204" pitchFamily="18" charset="0"/>
                                <a:ea typeface="Calibri" panose="020F0502020204030204" pitchFamily="34" charset="0"/>
                                <a:cs typeface="Times New Roman" panose="02020603050405020304" pitchFamily="18" charset="0"/>
                              </a:rPr>
                              <m:t>𝑐</m:t>
                            </m:r>
                          </m:sub>
                        </m:sSub>
                        <m:r>
                          <a:rPr lang="en-US" sz="1600" i="1">
                            <a:effectLst/>
                            <a:latin typeface="Cambria Math" panose="02040503050406030204" pitchFamily="18" charset="0"/>
                            <a:ea typeface="Calibri" panose="020F0502020204030204" pitchFamily="34" charset="0"/>
                            <a:cs typeface="Times New Roman" panose="02020603050405020304" pitchFamily="18" charset="0"/>
                          </a:rPr>
                          <m:t>′</m:t>
                        </m:r>
                        <m:r>
                          <a:rPr lang="en-US" sz="1600" i="1">
                            <a:effectLst/>
                            <a:latin typeface="Cambria Math" panose="02040503050406030204" pitchFamily="18" charset="0"/>
                            <a:ea typeface="Calibri" panose="020F0502020204030204" pitchFamily="34" charset="0"/>
                            <a:cs typeface="Times New Roman" panose="02020603050405020304" pitchFamily="18" charset="0"/>
                          </a:rPr>
                          <m:t>𝑏</m:t>
                        </m:r>
                      </m:den>
                    </m:f>
                  </m:oMath>
                </a14:m>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  </a:t>
                </a:r>
                <a14:m>
                  <m:oMath xmlns:m="http://schemas.openxmlformats.org/officeDocument/2006/math">
                    <m:f>
                      <m:fPr>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6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en-US" sz="1600" i="1">
                                <a:effectLst/>
                                <a:latin typeface="Cambria Math" panose="02040503050406030204" pitchFamily="18" charset="0"/>
                                <a:ea typeface="Calibri" panose="020F0502020204030204" pitchFamily="34" charset="0"/>
                                <a:cs typeface="Times New Roman" panose="02020603050405020304" pitchFamily="18" charset="0"/>
                              </a:rPr>
                              <m:t>𝑠</m:t>
                            </m:r>
                          </m:sub>
                        </m:sSub>
                        <m:r>
                          <a:rPr lang="en-US" sz="1600" i="1">
                            <a:effectLst/>
                            <a:latin typeface="Cambria Math" panose="02040503050406030204" pitchFamily="18" charset="0"/>
                            <a:ea typeface="Calibri" panose="020F0502020204030204" pitchFamily="34" charset="0"/>
                            <a:cs typeface="Times New Roman" panose="02020603050405020304" pitchFamily="18" charset="0"/>
                          </a:rPr>
                          <m:t> </m:t>
                        </m:r>
                        <m:r>
                          <a:rPr lang="en-US" sz="1600" i="1">
                            <a:effectLst/>
                            <a:latin typeface="Cambria Math" panose="02040503050406030204" pitchFamily="18" charset="0"/>
                            <a:ea typeface="Calibri" panose="020F0502020204030204" pitchFamily="34" charset="0"/>
                            <a:cs typeface="Times New Roman" panose="02020603050405020304" pitchFamily="18" charset="0"/>
                          </a:rPr>
                          <m:t>𝑋</m:t>
                        </m:r>
                        <m:r>
                          <a:rPr lang="en-US" sz="1600" i="1">
                            <a:effectLst/>
                            <a:latin typeface="Cambria Math" panose="02040503050406030204" pitchFamily="18" charset="0"/>
                            <a:ea typeface="Calibri" panose="020F0502020204030204" pitchFamily="34" charset="0"/>
                            <a:cs typeface="Times New Roman" panose="02020603050405020304" pitchFamily="18" charset="0"/>
                          </a:rPr>
                          <m:t> 60</m:t>
                        </m:r>
                      </m:num>
                      <m:den>
                        <m:r>
                          <a:rPr lang="en-US" sz="1600">
                            <a:effectLst/>
                            <a:latin typeface="Cambria Math" panose="02040503050406030204" pitchFamily="18" charset="0"/>
                            <a:ea typeface="Times New Roman" panose="02020603050405020304" pitchFamily="18" charset="0"/>
                            <a:cs typeface="Times New Roman" panose="02020603050405020304" pitchFamily="18" charset="0"/>
                          </a:rPr>
                          <m:t>0.85</m:t>
                        </m:r>
                        <m:r>
                          <m:rPr>
                            <m:sty m:val="p"/>
                          </m:rPr>
                          <a:rPr lang="en-US" sz="16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1600" i="1">
                            <a:effectLst/>
                            <a:latin typeface="Cambria Math" panose="02040503050406030204" pitchFamily="18" charset="0"/>
                            <a:ea typeface="Calibri" panose="020F0502020204030204" pitchFamily="34" charset="0"/>
                            <a:cs typeface="Times New Roman" panose="02020603050405020304" pitchFamily="18" charset="0"/>
                          </a:rPr>
                          <m:t>3</m:t>
                        </m:r>
                        <m:r>
                          <a:rPr lang="en-US" sz="1600" i="1">
                            <a:effectLst/>
                            <a:latin typeface="Cambria Math" panose="02040503050406030204" pitchFamily="18" charset="0"/>
                            <a:ea typeface="Calibri" panose="020F0502020204030204" pitchFamily="34" charset="0"/>
                            <a:cs typeface="Times New Roman" panose="02020603050405020304" pitchFamily="18" charset="0"/>
                          </a:rPr>
                          <m:t>𝑋</m:t>
                        </m:r>
                        <m:r>
                          <a:rPr lang="en-US" sz="1600" i="1">
                            <a:effectLst/>
                            <a:latin typeface="Cambria Math" panose="02040503050406030204" pitchFamily="18" charset="0"/>
                            <a:ea typeface="Calibri" panose="020F0502020204030204" pitchFamily="34" charset="0"/>
                            <a:cs typeface="Times New Roman" panose="02020603050405020304" pitchFamily="18" charset="0"/>
                          </a:rPr>
                          <m:t> (4</m:t>
                        </m:r>
                        <m:r>
                          <a:rPr lang="en-US" sz="1600" i="1">
                            <a:effectLst/>
                            <a:latin typeface="Cambria Math" panose="02040503050406030204" pitchFamily="18" charset="0"/>
                            <a:ea typeface="Calibri" panose="020F0502020204030204" pitchFamily="34" charset="0"/>
                            <a:cs typeface="Times New Roman" panose="02020603050405020304" pitchFamily="18" charset="0"/>
                          </a:rPr>
                          <m:t>𝑋</m:t>
                        </m:r>
                        <m:r>
                          <a:rPr lang="en-US" sz="1600" i="1">
                            <a:effectLst/>
                            <a:latin typeface="Cambria Math" panose="02040503050406030204" pitchFamily="18" charset="0"/>
                            <a:ea typeface="Calibri" panose="020F0502020204030204" pitchFamily="34" charset="0"/>
                            <a:cs typeface="Times New Roman" panose="02020603050405020304" pitchFamily="18" charset="0"/>
                          </a:rPr>
                          <m:t>12)</m:t>
                        </m:r>
                      </m:den>
                    </m:f>
                  </m:oMath>
                </a14:m>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 0.4902 A</a:t>
                </a:r>
                <a:r>
                  <a:rPr lang="en-US" sz="1600" baseline="-25000" dirty="0">
                    <a:effectLst/>
                    <a:latin typeface="Times New Roman" panose="02020603050405020304" pitchFamily="18" charset="0"/>
                    <a:ea typeface="Times New Roman" panose="02020603050405020304" pitchFamily="18" charset="0"/>
                    <a:cs typeface="Times New Roman" panose="02020603050405020304" pitchFamily="18" charset="0"/>
                  </a:rPr>
                  <a:t>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baseline="-25000" dirty="0">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f>
                      <m:fPr>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𝑎</m:t>
                        </m:r>
                      </m:num>
                      <m:den>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2</m:t>
                        </m:r>
                      </m:den>
                    </m:f>
                  </m:oMath>
                </a14:m>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 0.2451A</a:t>
                </a:r>
                <a:r>
                  <a:rPr lang="en-US" sz="1600" baseline="-25000" dirty="0">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 A</a:t>
                </a:r>
                <a:r>
                  <a:rPr lang="en-US" sz="1600" baseline="-25000" dirty="0">
                    <a:latin typeface="Times New Roman" panose="02020603050405020304" pitchFamily="18" charset="0"/>
                    <a:ea typeface="Times New Roman" panose="02020603050405020304" pitchFamily="18" charset="0"/>
                    <a:cs typeface="Times New Roman" panose="02020603050405020304" pitchFamily="18" charset="0"/>
                  </a:rPr>
                  <a:t>s </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 </a:t>
                </a:r>
                <a14:m>
                  <m:oMath xmlns:m="http://schemas.openxmlformats.org/officeDocument/2006/math">
                    <m:f>
                      <m:fPr>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𝑢</m:t>
                            </m:r>
                          </m:sub>
                        </m:sSub>
                      </m:num>
                      <m:den>
                        <m:r>
                          <a:rPr lang="en-US" sz="1600">
                            <a:effectLst/>
                            <a:latin typeface="Cambria Math" panose="02040503050406030204" pitchFamily="18" charset="0"/>
                            <a:ea typeface="Times New Roman" panose="02020603050405020304" pitchFamily="18" charset="0"/>
                            <a:cs typeface="Times New Roman" panose="02020603050405020304" pitchFamily="18" charset="0"/>
                          </a:rPr>
                          <m:t>ø</m:t>
                        </m:r>
                        <m:sSub>
                          <m:sSubPr>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𝑓</m:t>
                            </m:r>
                          </m:e>
                          <m:sub>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𝑦</m:t>
                            </m:r>
                          </m:sub>
                        </m:sSub>
                        <m:r>
                          <a:rPr lang="en-US" sz="1600" i="1">
                            <a:effectLst/>
                            <a:latin typeface="Cambria Math" panose="02040503050406030204" pitchFamily="18" charset="0"/>
                            <a:ea typeface="Calibri" panose="020F0502020204030204" pitchFamily="34" charset="0"/>
                            <a:cs typeface="Times New Roman" panose="02020603050405020304" pitchFamily="18" charset="0"/>
                          </a:rPr>
                          <m:t>(</m:t>
                        </m:r>
                        <m:r>
                          <a:rPr lang="en-US" sz="1600" i="1">
                            <a:effectLst/>
                            <a:latin typeface="Cambria Math" panose="02040503050406030204" pitchFamily="18" charset="0"/>
                            <a:ea typeface="Calibri" panose="020F0502020204030204" pitchFamily="34" charset="0"/>
                            <a:cs typeface="Times New Roman" panose="02020603050405020304" pitchFamily="18" charset="0"/>
                          </a:rPr>
                          <m:t>𝑑</m:t>
                        </m:r>
                        <m:r>
                          <a:rPr lang="en-US" sz="1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600" i="1">
                                <a:effectLst/>
                                <a:latin typeface="Cambria Math" panose="02040503050406030204" pitchFamily="18" charset="0"/>
                                <a:ea typeface="Calibri" panose="020F0502020204030204" pitchFamily="34" charset="0"/>
                                <a:cs typeface="Times New Roman" panose="02020603050405020304" pitchFamily="18" charset="0"/>
                              </a:rPr>
                              <m:t>𝑎</m:t>
                            </m:r>
                          </m:num>
                          <m:den>
                            <m:r>
                              <a:rPr lang="en-US" sz="1600" i="1">
                                <a:effectLst/>
                                <a:latin typeface="Cambria Math" panose="02040503050406030204" pitchFamily="18" charset="0"/>
                                <a:ea typeface="Calibri" panose="020F0502020204030204" pitchFamily="34" charset="0"/>
                                <a:cs typeface="Times New Roman" panose="02020603050405020304" pitchFamily="18" charset="0"/>
                              </a:rPr>
                              <m:t>2</m:t>
                            </m:r>
                          </m:den>
                        </m:f>
                        <m:r>
                          <a:rPr lang="en-US" sz="1600" i="1">
                            <a:effectLst/>
                            <a:latin typeface="Cambria Math" panose="02040503050406030204" pitchFamily="18" charset="0"/>
                            <a:ea typeface="Calibri" panose="020F0502020204030204" pitchFamily="34" charset="0"/>
                            <a:cs typeface="Times New Roman" panose="02020603050405020304" pitchFamily="18" charset="0"/>
                          </a:rPr>
                          <m:t>)</m:t>
                        </m:r>
                      </m:den>
                    </m:f>
                  </m:oMath>
                </a14:m>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   </a:t>
                </a:r>
                <a14:m>
                  <m:oMath xmlns:m="http://schemas.openxmlformats.org/officeDocument/2006/math">
                    <m:f>
                      <m:fPr>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8.325 </m:t>
                        </m:r>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𝑋</m:t>
                        </m:r>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 12000</m:t>
                        </m:r>
                      </m:num>
                      <m:den>
                        <m:r>
                          <a:rPr lang="en-US" sz="1600">
                            <a:effectLst/>
                            <a:latin typeface="Cambria Math" panose="02040503050406030204" pitchFamily="18" charset="0"/>
                            <a:ea typeface="Times New Roman" panose="02020603050405020304" pitchFamily="18" charset="0"/>
                            <a:cs typeface="Times New Roman" panose="02020603050405020304" pitchFamily="18" charset="0"/>
                          </a:rPr>
                          <m:t>0.9</m:t>
                        </m:r>
                        <m:r>
                          <m:rPr>
                            <m:sty m:val="p"/>
                          </m:rPr>
                          <a:rPr lang="en-US" sz="16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1600">
                            <a:effectLst/>
                            <a:latin typeface="Cambria Math" panose="02040503050406030204" pitchFamily="18" charset="0"/>
                            <a:ea typeface="Times New Roman" panose="02020603050405020304" pitchFamily="18" charset="0"/>
                            <a:cs typeface="Times New Roman" panose="02020603050405020304" pitchFamily="18" charset="0"/>
                          </a:rPr>
                          <m:t>60000</m:t>
                        </m:r>
                        <m:r>
                          <a:rPr lang="en-US" sz="1600" i="1">
                            <a:effectLst/>
                            <a:latin typeface="Cambria Math" panose="02040503050406030204" pitchFamily="18" charset="0"/>
                            <a:ea typeface="Calibri" panose="020F0502020204030204" pitchFamily="34" charset="0"/>
                            <a:cs typeface="Times New Roman" panose="02020603050405020304" pitchFamily="18" charset="0"/>
                          </a:rPr>
                          <m:t>(3−</m:t>
                        </m:r>
                        <m:sSub>
                          <m:sSub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600" i="1">
                                <a:effectLst/>
                                <a:latin typeface="Cambria Math" panose="02040503050406030204" pitchFamily="18" charset="0"/>
                                <a:ea typeface="Calibri" panose="020F0502020204030204" pitchFamily="34" charset="0"/>
                                <a:cs typeface="Times New Roman" panose="02020603050405020304" pitchFamily="18" charset="0"/>
                              </a:rPr>
                              <m:t>0.2451</m:t>
                            </m:r>
                            <m:r>
                              <a:rPr lang="en-US" sz="16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en-US" sz="1600" i="1">
                                <a:effectLst/>
                                <a:latin typeface="Cambria Math" panose="02040503050406030204" pitchFamily="18" charset="0"/>
                                <a:ea typeface="Calibri" panose="020F0502020204030204" pitchFamily="34" charset="0"/>
                                <a:cs typeface="Times New Roman" panose="02020603050405020304" pitchFamily="18" charset="0"/>
                              </a:rPr>
                              <m:t>𝑠</m:t>
                            </m:r>
                          </m:sub>
                        </m:sSub>
                        <m:r>
                          <a:rPr lang="en-US" sz="1600" i="1">
                            <a:effectLst/>
                            <a:latin typeface="Cambria Math" panose="02040503050406030204" pitchFamily="18" charset="0"/>
                            <a:ea typeface="Calibri" panose="020F0502020204030204" pitchFamily="34" charset="0"/>
                            <a:cs typeface="Times New Roman" panose="02020603050405020304" pitchFamily="18" charset="0"/>
                          </a:rPr>
                          <m:t>)</m:t>
                        </m:r>
                      </m:den>
                    </m:f>
                  </m:oMath>
                </a14:m>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 0.651 in </a:t>
                </a:r>
                <a:r>
                  <a:rPr lang="en-US" sz="16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baseline="30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A</a:t>
                </a:r>
                <a:r>
                  <a:rPr lang="en-US" sz="1600" baseline="-25000" dirty="0">
                    <a:effectLst/>
                    <a:latin typeface="Times New Roman" panose="02020603050405020304" pitchFamily="18" charset="0"/>
                    <a:ea typeface="Times New Roman" panose="02020603050405020304" pitchFamily="18" charset="0"/>
                    <a:cs typeface="Times New Roman" panose="02020603050405020304" pitchFamily="18" charset="0"/>
                  </a:rPr>
                  <a:t>s (min)</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f>
                      <m:fPr>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3</m:t>
                        </m:r>
                        <m:rad>
                          <m:radPr>
                            <m:degHide m:val="on"/>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sSub>
                              <m:sSub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600" i="1">
                                    <a:effectLst/>
                                    <a:latin typeface="Cambria Math" panose="02040503050406030204" pitchFamily="18" charset="0"/>
                                    <a:ea typeface="Calibri" panose="020F0502020204030204" pitchFamily="34" charset="0"/>
                                    <a:cs typeface="Times New Roman" panose="02020603050405020304" pitchFamily="18" charset="0"/>
                                  </a:rPr>
                                  <m:t>𝑓</m:t>
                                </m:r>
                              </m:e>
                              <m:sub>
                                <m:r>
                                  <a:rPr lang="en-US" sz="1600" i="1">
                                    <a:effectLst/>
                                    <a:latin typeface="Cambria Math" panose="02040503050406030204" pitchFamily="18" charset="0"/>
                                    <a:ea typeface="Calibri" panose="020F0502020204030204" pitchFamily="34" charset="0"/>
                                    <a:cs typeface="Times New Roman" panose="02020603050405020304" pitchFamily="18" charset="0"/>
                                  </a:rPr>
                                  <m:t>𝑐</m:t>
                                </m:r>
                              </m:sub>
                            </m:sSub>
                            <m:r>
                              <a:rPr lang="en-US" sz="1600" i="1">
                                <a:effectLst/>
                                <a:latin typeface="Cambria Math" panose="02040503050406030204" pitchFamily="18" charset="0"/>
                                <a:ea typeface="Calibri" panose="020F0502020204030204" pitchFamily="34" charset="0"/>
                                <a:cs typeface="Times New Roman" panose="02020603050405020304" pitchFamily="18" charset="0"/>
                              </a:rPr>
                              <m:t>′</m:t>
                            </m:r>
                          </m:e>
                        </m:rad>
                        <m:r>
                          <a:rPr lang="en-US" sz="1600" i="1">
                            <a:effectLst/>
                            <a:latin typeface="Cambria Math" panose="02040503050406030204" pitchFamily="18" charset="0"/>
                            <a:ea typeface="Calibri" panose="020F0502020204030204" pitchFamily="34" charset="0"/>
                            <a:cs typeface="Times New Roman" panose="02020603050405020304" pitchFamily="18" charset="0"/>
                          </a:rPr>
                          <m:t>𝑏𝑑</m:t>
                        </m:r>
                      </m:num>
                      <m:den>
                        <m:sSub>
                          <m:sSub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600" i="1">
                                <a:effectLst/>
                                <a:latin typeface="Cambria Math" panose="02040503050406030204" pitchFamily="18" charset="0"/>
                                <a:ea typeface="Calibri" panose="020F0502020204030204" pitchFamily="34" charset="0"/>
                                <a:cs typeface="Times New Roman" panose="02020603050405020304" pitchFamily="18" charset="0"/>
                              </a:rPr>
                              <m:t>𝑓</m:t>
                            </m:r>
                          </m:e>
                          <m:sub>
                            <m:r>
                              <a:rPr lang="en-US" sz="1600" i="1">
                                <a:effectLst/>
                                <a:latin typeface="Cambria Math" panose="02040503050406030204" pitchFamily="18" charset="0"/>
                                <a:ea typeface="Calibri" panose="020F0502020204030204" pitchFamily="34" charset="0"/>
                                <a:cs typeface="Times New Roman" panose="02020603050405020304" pitchFamily="18" charset="0"/>
                              </a:rPr>
                              <m:t>𝑦</m:t>
                            </m:r>
                          </m:sub>
                        </m:sSub>
                      </m:den>
                    </m:f>
                  </m:oMath>
                </a14:m>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 </a:t>
                </a:r>
                <a14:m>
                  <m:oMath xmlns:m="http://schemas.openxmlformats.org/officeDocument/2006/math">
                    <m:f>
                      <m:fPr>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3 </m:t>
                        </m:r>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𝑋</m:t>
                        </m:r>
                        <m:rad>
                          <m:radPr>
                            <m:degHide m:val="on"/>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1600" i="1">
                                <a:effectLst/>
                                <a:latin typeface="Cambria Math" panose="02040503050406030204" pitchFamily="18" charset="0"/>
                                <a:ea typeface="Calibri" panose="020F0502020204030204" pitchFamily="34" charset="0"/>
                                <a:cs typeface="Times New Roman" panose="02020603050405020304" pitchFamily="18" charset="0"/>
                              </a:rPr>
                              <m:t>3000</m:t>
                            </m:r>
                          </m:e>
                        </m:rad>
                        <m:r>
                          <a:rPr lang="en-US" sz="1600" i="1">
                            <a:effectLst/>
                            <a:latin typeface="Cambria Math" panose="02040503050406030204" pitchFamily="18" charset="0"/>
                            <a:ea typeface="Calibri" panose="020F0502020204030204" pitchFamily="34" charset="0"/>
                            <a:cs typeface="Times New Roman" panose="02020603050405020304" pitchFamily="18" charset="0"/>
                          </a:rPr>
                          <m:t>𝑋</m:t>
                        </m:r>
                        <m:d>
                          <m:d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1600" i="1">
                                <a:effectLst/>
                                <a:latin typeface="Cambria Math" panose="02040503050406030204" pitchFamily="18" charset="0"/>
                                <a:ea typeface="Calibri" panose="020F0502020204030204" pitchFamily="34" charset="0"/>
                                <a:cs typeface="Times New Roman" panose="02020603050405020304" pitchFamily="18" charset="0"/>
                              </a:rPr>
                              <m:t>4</m:t>
                            </m:r>
                            <m:r>
                              <a:rPr lang="en-US" sz="1600" i="1">
                                <a:effectLst/>
                                <a:latin typeface="Cambria Math" panose="02040503050406030204" pitchFamily="18" charset="0"/>
                                <a:ea typeface="Calibri" panose="020F0502020204030204" pitchFamily="34" charset="0"/>
                                <a:cs typeface="Times New Roman" panose="02020603050405020304" pitchFamily="18" charset="0"/>
                              </a:rPr>
                              <m:t>𝑋</m:t>
                            </m:r>
                            <m:r>
                              <a:rPr lang="en-US" sz="1600" i="1">
                                <a:effectLst/>
                                <a:latin typeface="Cambria Math" panose="02040503050406030204" pitchFamily="18" charset="0"/>
                                <a:ea typeface="Calibri" panose="020F0502020204030204" pitchFamily="34" charset="0"/>
                                <a:cs typeface="Times New Roman" panose="02020603050405020304" pitchFamily="18" charset="0"/>
                              </a:rPr>
                              <m:t>12</m:t>
                            </m:r>
                          </m:e>
                        </m:d>
                        <m:r>
                          <a:rPr lang="en-US" sz="1600" i="1">
                            <a:effectLst/>
                            <a:latin typeface="Cambria Math" panose="02040503050406030204" pitchFamily="18" charset="0"/>
                            <a:ea typeface="Calibri" panose="020F0502020204030204" pitchFamily="34" charset="0"/>
                            <a:cs typeface="Times New Roman" panose="02020603050405020304" pitchFamily="18" charset="0"/>
                          </a:rPr>
                          <m:t>𝑋</m:t>
                        </m:r>
                        <m:r>
                          <a:rPr lang="en-US" sz="1600" i="1">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1600" i="1">
                            <a:effectLst/>
                            <a:latin typeface="Cambria Math" panose="02040503050406030204" pitchFamily="18" charset="0"/>
                            <a:ea typeface="Calibri" panose="020F0502020204030204" pitchFamily="34" charset="0"/>
                            <a:cs typeface="Times New Roman" panose="02020603050405020304" pitchFamily="18" charset="0"/>
                          </a:rPr>
                          <m:t>60000</m:t>
                        </m:r>
                      </m:den>
                    </m:f>
                  </m:oMath>
                </a14:m>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  0.3944 in</a:t>
                </a:r>
                <a:r>
                  <a:rPr lang="en-US" sz="16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But not less than,  A</a:t>
                </a:r>
                <a:r>
                  <a:rPr lang="en-US" sz="1600" baseline="-25000" dirty="0">
                    <a:effectLst/>
                    <a:latin typeface="Times New Roman" panose="02020603050405020304" pitchFamily="18" charset="0"/>
                    <a:ea typeface="Times New Roman" panose="02020603050405020304" pitchFamily="18" charset="0"/>
                    <a:cs typeface="Times New Roman" panose="02020603050405020304" pitchFamily="18" charset="0"/>
                  </a:rPr>
                  <a:t>s (min)</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f>
                      <m:fPr>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200</m:t>
                        </m:r>
                        <m:r>
                          <a:rPr lang="en-US" sz="1600" i="1">
                            <a:effectLst/>
                            <a:latin typeface="Cambria Math" panose="02040503050406030204" pitchFamily="18" charset="0"/>
                            <a:ea typeface="Calibri" panose="020F0502020204030204" pitchFamily="34" charset="0"/>
                            <a:cs typeface="Times New Roman" panose="02020603050405020304" pitchFamily="18" charset="0"/>
                          </a:rPr>
                          <m:t>𝑏𝑑</m:t>
                        </m:r>
                      </m:num>
                      <m:den>
                        <m:sSub>
                          <m:sSub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600" i="1">
                                <a:effectLst/>
                                <a:latin typeface="Cambria Math" panose="02040503050406030204" pitchFamily="18" charset="0"/>
                                <a:ea typeface="Calibri" panose="020F0502020204030204" pitchFamily="34" charset="0"/>
                                <a:cs typeface="Times New Roman" panose="02020603050405020304" pitchFamily="18" charset="0"/>
                              </a:rPr>
                              <m:t>𝑓</m:t>
                            </m:r>
                          </m:e>
                          <m:sub>
                            <m:r>
                              <a:rPr lang="en-US" sz="1600" i="1">
                                <a:effectLst/>
                                <a:latin typeface="Cambria Math" panose="02040503050406030204" pitchFamily="18" charset="0"/>
                                <a:ea typeface="Calibri" panose="020F0502020204030204" pitchFamily="34" charset="0"/>
                                <a:cs typeface="Times New Roman" panose="02020603050405020304" pitchFamily="18" charset="0"/>
                              </a:rPr>
                              <m:t>𝑦</m:t>
                            </m:r>
                          </m:sub>
                        </m:sSub>
                      </m:den>
                    </m:f>
                  </m:oMath>
                </a14:m>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 </a:t>
                </a:r>
                <a14:m>
                  <m:oMath xmlns:m="http://schemas.openxmlformats.org/officeDocument/2006/math">
                    <m:f>
                      <m:fPr>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200</m:t>
                        </m:r>
                        <m:r>
                          <a:rPr lang="en-US" sz="1600" i="1">
                            <a:effectLst/>
                            <a:latin typeface="Cambria Math" panose="02040503050406030204" pitchFamily="18" charset="0"/>
                            <a:ea typeface="Calibri" panose="020F0502020204030204" pitchFamily="34" charset="0"/>
                            <a:cs typeface="Times New Roman" panose="02020603050405020304" pitchFamily="18" charset="0"/>
                          </a:rPr>
                          <m:t>𝑋</m:t>
                        </m:r>
                        <m:d>
                          <m:d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1600" i="1">
                                <a:effectLst/>
                                <a:latin typeface="Cambria Math" panose="02040503050406030204" pitchFamily="18" charset="0"/>
                                <a:ea typeface="Calibri" panose="020F0502020204030204" pitchFamily="34" charset="0"/>
                                <a:cs typeface="Times New Roman" panose="02020603050405020304" pitchFamily="18" charset="0"/>
                              </a:rPr>
                              <m:t>4</m:t>
                            </m:r>
                            <m:r>
                              <a:rPr lang="en-US" sz="1600" i="1">
                                <a:effectLst/>
                                <a:latin typeface="Cambria Math" panose="02040503050406030204" pitchFamily="18" charset="0"/>
                                <a:ea typeface="Calibri" panose="020F0502020204030204" pitchFamily="34" charset="0"/>
                                <a:cs typeface="Times New Roman" panose="02020603050405020304" pitchFamily="18" charset="0"/>
                              </a:rPr>
                              <m:t>𝑋</m:t>
                            </m:r>
                            <m:r>
                              <a:rPr lang="en-US" sz="1600" i="1">
                                <a:effectLst/>
                                <a:latin typeface="Cambria Math" panose="02040503050406030204" pitchFamily="18" charset="0"/>
                                <a:ea typeface="Calibri" panose="020F0502020204030204" pitchFamily="34" charset="0"/>
                                <a:cs typeface="Times New Roman" panose="02020603050405020304" pitchFamily="18" charset="0"/>
                              </a:rPr>
                              <m:t>12</m:t>
                            </m:r>
                          </m:e>
                        </m:d>
                        <m:r>
                          <a:rPr lang="en-US" sz="1600" i="1">
                            <a:effectLst/>
                            <a:latin typeface="Cambria Math" panose="02040503050406030204" pitchFamily="18" charset="0"/>
                            <a:ea typeface="Calibri" panose="020F0502020204030204" pitchFamily="34" charset="0"/>
                            <a:cs typeface="Times New Roman" panose="02020603050405020304" pitchFamily="18" charset="0"/>
                          </a:rPr>
                          <m:t>𝑋</m:t>
                        </m:r>
                        <m:r>
                          <a:rPr lang="en-US" sz="1600" i="1">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1600" i="1">
                            <a:effectLst/>
                            <a:latin typeface="Cambria Math" panose="02040503050406030204" pitchFamily="18" charset="0"/>
                            <a:ea typeface="Calibri" panose="020F0502020204030204" pitchFamily="34" charset="0"/>
                            <a:cs typeface="Times New Roman" panose="02020603050405020304" pitchFamily="18" charset="0"/>
                          </a:rPr>
                          <m:t>60000</m:t>
                        </m:r>
                      </m:den>
                    </m:f>
                  </m:oMath>
                </a14:m>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  0.48 in</a:t>
                </a:r>
                <a:r>
                  <a:rPr lang="en-US" sz="16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And , A</a:t>
                </a:r>
                <a:r>
                  <a:rPr lang="en-US" sz="1600" baseline="-25000" dirty="0">
                    <a:effectLst/>
                    <a:latin typeface="Times New Roman" panose="02020603050405020304" pitchFamily="18" charset="0"/>
                    <a:ea typeface="Times New Roman" panose="02020603050405020304" pitchFamily="18" charset="0"/>
                    <a:cs typeface="Times New Roman" panose="02020603050405020304" pitchFamily="18" charset="0"/>
                  </a:rPr>
                  <a:t>s (min)</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0.0025bt = 0.0025 X (4X12)X7 = 0.84 in</a:t>
                </a:r>
                <a:r>
                  <a:rPr lang="en-US" sz="16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Hence , the required area is 0.84 in</a:t>
                </a:r>
                <a:r>
                  <a:rPr lang="en-US" sz="16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a:latin typeface="Times New Roman" panose="02020603050405020304" pitchFamily="18" charset="0"/>
                    <a:ea typeface="Times New Roman" panose="02020603050405020304" pitchFamily="18" charset="0"/>
                    <a:cs typeface="Times New Roman" panose="02020603050405020304" pitchFamily="18" charset="0"/>
                  </a:rPr>
                  <a:t>Provide , 7 #6 bars @ </a:t>
                </a:r>
                <a14:m>
                  <m:oMath xmlns:m="http://schemas.openxmlformats.org/officeDocument/2006/math">
                    <m:f>
                      <m:fPr>
                        <m:ctrlPr>
                          <a:rPr lang="en-US" sz="16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1600" i="1">
                            <a:latin typeface="Cambria Math" panose="02040503050406030204" pitchFamily="18" charset="0"/>
                            <a:ea typeface="Times New Roman" panose="02020603050405020304" pitchFamily="18" charset="0"/>
                            <a:cs typeface="Times New Roman" panose="02020603050405020304" pitchFamily="18" charset="0"/>
                          </a:rPr>
                          <m:t>0.44</m:t>
                        </m:r>
                        <m:r>
                          <a:rPr lang="en-US" sz="1600" i="1">
                            <a:latin typeface="Cambria Math" panose="02040503050406030204" pitchFamily="18" charset="0"/>
                            <a:ea typeface="Times New Roman" panose="02020603050405020304" pitchFamily="18" charset="0"/>
                            <a:cs typeface="Times New Roman" panose="02020603050405020304" pitchFamily="18" charset="0"/>
                          </a:rPr>
                          <m:t>𝑋</m:t>
                        </m:r>
                        <m:r>
                          <a:rPr lang="en-US" sz="1600" i="1">
                            <a:latin typeface="Cambria Math" panose="02040503050406030204" pitchFamily="18" charset="0"/>
                            <a:ea typeface="Calibri" panose="020F0502020204030204" pitchFamily="34" charset="0"/>
                            <a:cs typeface="Times New Roman" panose="02020603050405020304" pitchFamily="18" charset="0"/>
                          </a:rPr>
                          <m:t>12</m:t>
                        </m:r>
                      </m:num>
                      <m:den>
                        <m:r>
                          <a:rPr lang="en-US" sz="1600" i="1">
                            <a:latin typeface="Cambria Math" panose="02040503050406030204" pitchFamily="18" charset="0"/>
                            <a:ea typeface="Calibri" panose="020F0502020204030204" pitchFamily="34" charset="0"/>
                            <a:cs typeface="Times New Roman" panose="02020603050405020304" pitchFamily="18" charset="0"/>
                          </a:rPr>
                          <m:t>0.84</m:t>
                        </m:r>
                      </m:den>
                    </m:f>
                  </m:oMath>
                </a14:m>
                <a:r>
                  <a:rPr lang="en-US" sz="1600" dirty="0">
                    <a:latin typeface="Times New Roman" panose="02020603050405020304" pitchFamily="18" charset="0"/>
                    <a:ea typeface="Times New Roman" panose="02020603050405020304" pitchFamily="18" charset="0"/>
                    <a:cs typeface="Times New Roman" panose="02020603050405020304" pitchFamily="18" charset="0"/>
                  </a:rPr>
                  <a:t> = 6.28 </a:t>
                </a:r>
                <a14:m>
                  <m:oMath xmlns:m="http://schemas.openxmlformats.org/officeDocument/2006/math">
                    <m:r>
                      <a:rPr lang="en-US" sz="1600" i="1">
                        <a:latin typeface="Cambria Math" panose="02040503050406030204" pitchFamily="18" charset="0"/>
                        <a:ea typeface="Times New Roman" panose="02020603050405020304" pitchFamily="18" charset="0"/>
                        <a:cs typeface="Times New Roman" panose="02020603050405020304" pitchFamily="18" charset="0"/>
                      </a:rPr>
                      <m:t>≅</m:t>
                    </m:r>
                  </m:oMath>
                </a14:m>
                <a:r>
                  <a:rPr lang="en-US" sz="1600" dirty="0">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sSup>
                      <m:sSupPr>
                        <m:ctrlPr>
                          <a:rPr lang="en-US" sz="1600" i="1">
                            <a:latin typeface="Cambria Math" panose="02040503050406030204" pitchFamily="18" charset="0"/>
                            <a:ea typeface="Calibri" panose="020F0502020204030204" pitchFamily="34" charset="0"/>
                            <a:cs typeface="Times New Roman" panose="02020603050405020304" pitchFamily="18" charset="0"/>
                          </a:rPr>
                        </m:ctrlPr>
                      </m:sSupPr>
                      <m:e>
                        <m:r>
                          <a:rPr lang="en-US" sz="1600" i="1">
                            <a:latin typeface="Cambria Math" panose="02040503050406030204" pitchFamily="18" charset="0"/>
                            <a:ea typeface="Calibri" panose="020F0502020204030204" pitchFamily="34" charset="0"/>
                            <a:cs typeface="Times New Roman" panose="02020603050405020304" pitchFamily="18" charset="0"/>
                          </a:rPr>
                          <m:t>6</m:t>
                        </m:r>
                      </m:e>
                      <m:sup>
                        <m:r>
                          <a:rPr lang="en-US" sz="1600" i="1">
                            <a:latin typeface="Cambria Math" panose="02040503050406030204" pitchFamily="18" charset="0"/>
                            <a:ea typeface="Calibri" panose="020F0502020204030204" pitchFamily="34" charset="0"/>
                            <a:cs typeface="Times New Roman" panose="02020603050405020304" pitchFamily="18" charset="0"/>
                          </a:rPr>
                          <m:t>′′</m:t>
                        </m:r>
                      </m:sup>
                    </m:sSup>
                    <m:r>
                      <a:rPr lang="en-US" sz="1600" i="1">
                        <a:latin typeface="Cambria Math" panose="02040503050406030204" pitchFamily="18" charset="0"/>
                        <a:ea typeface="Calibri" panose="020F0502020204030204" pitchFamily="34" charset="0"/>
                        <a:cs typeface="Times New Roman" panose="02020603050405020304" pitchFamily="18" charset="0"/>
                      </a:rPr>
                      <m:t>𝑐</m:t>
                    </m:r>
                    <m:r>
                      <a:rPr lang="en-US" sz="1600" i="1">
                        <a:latin typeface="Cambria Math" panose="02040503050406030204" pitchFamily="18" charset="0"/>
                        <a:ea typeface="Calibri" panose="020F0502020204030204" pitchFamily="34" charset="0"/>
                        <a:cs typeface="Times New Roman" panose="02020603050405020304" pitchFamily="18" charset="0"/>
                      </a:rPr>
                      <m:t>/</m:t>
                    </m:r>
                    <m:r>
                      <a:rPr lang="en-US" sz="1600" i="1">
                        <a:latin typeface="Cambria Math" panose="02040503050406030204" pitchFamily="18" charset="0"/>
                        <a:ea typeface="Calibri" panose="020F0502020204030204" pitchFamily="34" charset="0"/>
                        <a:cs typeface="Times New Roman" panose="02020603050405020304" pitchFamily="18" charset="0"/>
                      </a:rPr>
                      <m:t>𝑐</m:t>
                    </m:r>
                  </m:oMath>
                </a14:m>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073358" y="45309"/>
                <a:ext cx="6274577" cy="5191934"/>
              </a:xfrm>
              <a:prstGeom prst="rect">
                <a:avLst/>
              </a:prstGeom>
              <a:blipFill rotWithShape="0">
                <a:blip r:embed="rId3"/>
                <a:stretch>
                  <a:fillRect l="-486" t="-352"/>
                </a:stretch>
              </a:blipFill>
            </p:spPr>
            <p:txBody>
              <a:bodyPr/>
              <a:lstStyle/>
              <a:p>
                <a:r>
                  <a:rPr lang="en-US">
                    <a:noFill/>
                  </a:rPr>
                  <a:t> </a:t>
                </a:r>
              </a:p>
            </p:txBody>
          </p:sp>
        </mc:Fallback>
      </mc:AlternateContent>
      <p:grpSp>
        <p:nvGrpSpPr>
          <p:cNvPr id="5" name="Google Shape;2416;p75"/>
          <p:cNvGrpSpPr/>
          <p:nvPr/>
        </p:nvGrpSpPr>
        <p:grpSpPr>
          <a:xfrm rot="20038178">
            <a:off x="396089" y="4030580"/>
            <a:ext cx="892383" cy="848939"/>
            <a:chOff x="6204100" y="1413363"/>
            <a:chExt cx="1113325" cy="1059125"/>
          </a:xfrm>
        </p:grpSpPr>
        <p:sp>
          <p:nvSpPr>
            <p:cNvPr id="6" name="Google Shape;2417;p75"/>
            <p:cNvSpPr/>
            <p:nvPr/>
          </p:nvSpPr>
          <p:spPr>
            <a:xfrm>
              <a:off x="6204100" y="1413363"/>
              <a:ext cx="536250" cy="441175"/>
            </a:xfrm>
            <a:custGeom>
              <a:avLst/>
              <a:gdLst/>
              <a:ahLst/>
              <a:cxnLst/>
              <a:rect l="l" t="t" r="r" b="b"/>
              <a:pathLst>
                <a:path w="21450" h="17647" extrusionOk="0">
                  <a:moveTo>
                    <a:pt x="19248" y="9174"/>
                  </a:moveTo>
                  <a:lnTo>
                    <a:pt x="7273" y="16613"/>
                  </a:lnTo>
                  <a:cubicBezTo>
                    <a:pt x="5571" y="17647"/>
                    <a:pt x="3336" y="17146"/>
                    <a:pt x="2269" y="15445"/>
                  </a:cubicBezTo>
                  <a:lnTo>
                    <a:pt x="1068" y="13477"/>
                  </a:lnTo>
                  <a:cubicBezTo>
                    <a:pt x="1" y="11776"/>
                    <a:pt x="501" y="9574"/>
                    <a:pt x="2236" y="8473"/>
                  </a:cubicBezTo>
                  <a:lnTo>
                    <a:pt x="14177" y="1068"/>
                  </a:lnTo>
                  <a:cubicBezTo>
                    <a:pt x="15912" y="1"/>
                    <a:pt x="18114" y="501"/>
                    <a:pt x="19181" y="2236"/>
                  </a:cubicBezTo>
                  <a:lnTo>
                    <a:pt x="20415" y="4170"/>
                  </a:lnTo>
                  <a:cubicBezTo>
                    <a:pt x="21449" y="5905"/>
                    <a:pt x="20949" y="8107"/>
                    <a:pt x="19248" y="9174"/>
                  </a:cubicBezTo>
                  <a:close/>
                  <a:moveTo>
                    <a:pt x="3737" y="10842"/>
                  </a:moveTo>
                  <a:cubicBezTo>
                    <a:pt x="3336" y="11075"/>
                    <a:pt x="3270" y="11576"/>
                    <a:pt x="3470" y="11943"/>
                  </a:cubicBezTo>
                  <a:lnTo>
                    <a:pt x="4671" y="13911"/>
                  </a:lnTo>
                  <a:cubicBezTo>
                    <a:pt x="4904" y="14278"/>
                    <a:pt x="5405" y="14344"/>
                    <a:pt x="5771" y="14144"/>
                  </a:cubicBezTo>
                  <a:lnTo>
                    <a:pt x="17747" y="6739"/>
                  </a:lnTo>
                  <a:cubicBezTo>
                    <a:pt x="18114" y="6505"/>
                    <a:pt x="18180" y="6005"/>
                    <a:pt x="17980" y="5638"/>
                  </a:cubicBezTo>
                  <a:lnTo>
                    <a:pt x="16779" y="3670"/>
                  </a:lnTo>
                  <a:cubicBezTo>
                    <a:pt x="16546" y="3303"/>
                    <a:pt x="16079" y="3236"/>
                    <a:pt x="15679" y="343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418;p75"/>
            <p:cNvSpPr/>
            <p:nvPr/>
          </p:nvSpPr>
          <p:spPr>
            <a:xfrm>
              <a:off x="6262475" y="1430038"/>
              <a:ext cx="339450" cy="276900"/>
            </a:xfrm>
            <a:custGeom>
              <a:avLst/>
              <a:gdLst/>
              <a:ahLst/>
              <a:cxnLst/>
              <a:rect l="l" t="t" r="r" b="b"/>
              <a:pathLst>
                <a:path w="13578" h="11076" extrusionOk="0">
                  <a:moveTo>
                    <a:pt x="12276" y="5572"/>
                  </a:moveTo>
                  <a:lnTo>
                    <a:pt x="4404" y="10442"/>
                  </a:lnTo>
                  <a:cubicBezTo>
                    <a:pt x="3403" y="11075"/>
                    <a:pt x="2102" y="10709"/>
                    <a:pt x="1468" y="9775"/>
                  </a:cubicBezTo>
                  <a:lnTo>
                    <a:pt x="634" y="8440"/>
                  </a:lnTo>
                  <a:cubicBezTo>
                    <a:pt x="1" y="7440"/>
                    <a:pt x="334" y="6139"/>
                    <a:pt x="1302" y="5505"/>
                  </a:cubicBezTo>
                  <a:lnTo>
                    <a:pt x="9174" y="635"/>
                  </a:lnTo>
                  <a:cubicBezTo>
                    <a:pt x="10175" y="1"/>
                    <a:pt x="11476" y="334"/>
                    <a:pt x="12109" y="1302"/>
                  </a:cubicBezTo>
                  <a:lnTo>
                    <a:pt x="12943" y="2636"/>
                  </a:lnTo>
                  <a:cubicBezTo>
                    <a:pt x="13577" y="3637"/>
                    <a:pt x="13277" y="4971"/>
                    <a:pt x="12276" y="557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419;p75"/>
            <p:cNvSpPr/>
            <p:nvPr/>
          </p:nvSpPr>
          <p:spPr>
            <a:xfrm>
              <a:off x="6294175" y="1581813"/>
              <a:ext cx="965700" cy="422000"/>
            </a:xfrm>
            <a:custGeom>
              <a:avLst/>
              <a:gdLst/>
              <a:ahLst/>
              <a:cxnLst/>
              <a:rect l="l" t="t" r="r" b="b"/>
              <a:pathLst>
                <a:path w="38628" h="16880" extrusionOk="0">
                  <a:moveTo>
                    <a:pt x="36059" y="16880"/>
                  </a:moveTo>
                  <a:cubicBezTo>
                    <a:pt x="37560" y="16880"/>
                    <a:pt x="38628" y="15412"/>
                    <a:pt x="38194" y="14011"/>
                  </a:cubicBezTo>
                  <a:cubicBezTo>
                    <a:pt x="35726" y="5905"/>
                    <a:pt x="28187" y="1"/>
                    <a:pt x="19314" y="1"/>
                  </a:cubicBezTo>
                  <a:cubicBezTo>
                    <a:pt x="10408" y="1"/>
                    <a:pt x="2869" y="5905"/>
                    <a:pt x="401" y="14011"/>
                  </a:cubicBezTo>
                  <a:cubicBezTo>
                    <a:pt x="0" y="15412"/>
                    <a:pt x="1034" y="16880"/>
                    <a:pt x="2535" y="1688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420;p75"/>
            <p:cNvSpPr/>
            <p:nvPr/>
          </p:nvSpPr>
          <p:spPr>
            <a:xfrm>
              <a:off x="7065550" y="1937913"/>
              <a:ext cx="251875" cy="88425"/>
            </a:xfrm>
            <a:custGeom>
              <a:avLst/>
              <a:gdLst/>
              <a:ahLst/>
              <a:cxnLst/>
              <a:rect l="l" t="t" r="r" b="b"/>
              <a:pathLst>
                <a:path w="10075" h="3537" extrusionOk="0">
                  <a:moveTo>
                    <a:pt x="8807" y="3536"/>
                  </a:moveTo>
                  <a:lnTo>
                    <a:pt x="1302" y="3536"/>
                  </a:lnTo>
                  <a:cubicBezTo>
                    <a:pt x="568" y="3536"/>
                    <a:pt x="1" y="2969"/>
                    <a:pt x="1" y="2269"/>
                  </a:cubicBezTo>
                  <a:lnTo>
                    <a:pt x="1" y="1301"/>
                  </a:lnTo>
                  <a:cubicBezTo>
                    <a:pt x="1" y="601"/>
                    <a:pt x="568" y="0"/>
                    <a:pt x="1302" y="0"/>
                  </a:cubicBezTo>
                  <a:lnTo>
                    <a:pt x="8807" y="0"/>
                  </a:lnTo>
                  <a:cubicBezTo>
                    <a:pt x="9507" y="0"/>
                    <a:pt x="10074" y="567"/>
                    <a:pt x="10074" y="1301"/>
                  </a:cubicBezTo>
                  <a:lnTo>
                    <a:pt x="10074" y="2269"/>
                  </a:lnTo>
                  <a:cubicBezTo>
                    <a:pt x="10041" y="2969"/>
                    <a:pt x="9507" y="3536"/>
                    <a:pt x="8807" y="353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421;p75"/>
            <p:cNvSpPr/>
            <p:nvPr/>
          </p:nvSpPr>
          <p:spPr>
            <a:xfrm>
              <a:off x="6260800" y="1937913"/>
              <a:ext cx="251050" cy="88425"/>
            </a:xfrm>
            <a:custGeom>
              <a:avLst/>
              <a:gdLst/>
              <a:ahLst/>
              <a:cxnLst/>
              <a:rect l="l" t="t" r="r" b="b"/>
              <a:pathLst>
                <a:path w="10042" h="3537" extrusionOk="0">
                  <a:moveTo>
                    <a:pt x="8741" y="3536"/>
                  </a:moveTo>
                  <a:lnTo>
                    <a:pt x="1302" y="3536"/>
                  </a:lnTo>
                  <a:cubicBezTo>
                    <a:pt x="568" y="3536"/>
                    <a:pt x="1" y="2969"/>
                    <a:pt x="1" y="2269"/>
                  </a:cubicBezTo>
                  <a:lnTo>
                    <a:pt x="1" y="1301"/>
                  </a:lnTo>
                  <a:cubicBezTo>
                    <a:pt x="1" y="601"/>
                    <a:pt x="568" y="0"/>
                    <a:pt x="1302" y="0"/>
                  </a:cubicBezTo>
                  <a:lnTo>
                    <a:pt x="8741" y="0"/>
                  </a:lnTo>
                  <a:cubicBezTo>
                    <a:pt x="9441" y="0"/>
                    <a:pt x="10041" y="567"/>
                    <a:pt x="10041" y="1301"/>
                  </a:cubicBezTo>
                  <a:lnTo>
                    <a:pt x="10041" y="2269"/>
                  </a:lnTo>
                  <a:cubicBezTo>
                    <a:pt x="10041" y="2969"/>
                    <a:pt x="9474" y="3536"/>
                    <a:pt x="8741" y="353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422;p75"/>
            <p:cNvSpPr/>
            <p:nvPr/>
          </p:nvSpPr>
          <p:spPr>
            <a:xfrm>
              <a:off x="6400075" y="1721913"/>
              <a:ext cx="750575" cy="750575"/>
            </a:xfrm>
            <a:custGeom>
              <a:avLst/>
              <a:gdLst/>
              <a:ahLst/>
              <a:cxnLst/>
              <a:rect l="l" t="t" r="r" b="b"/>
              <a:pathLst>
                <a:path w="30023" h="30023" extrusionOk="0">
                  <a:moveTo>
                    <a:pt x="15078" y="11242"/>
                  </a:moveTo>
                  <a:cubicBezTo>
                    <a:pt x="17113" y="11242"/>
                    <a:pt x="18814" y="12910"/>
                    <a:pt x="18814" y="14978"/>
                  </a:cubicBezTo>
                  <a:cubicBezTo>
                    <a:pt x="18814" y="17080"/>
                    <a:pt x="17113" y="18748"/>
                    <a:pt x="15078" y="18748"/>
                  </a:cubicBezTo>
                  <a:cubicBezTo>
                    <a:pt x="13010" y="18748"/>
                    <a:pt x="11309" y="17080"/>
                    <a:pt x="11309" y="14978"/>
                  </a:cubicBezTo>
                  <a:cubicBezTo>
                    <a:pt x="11309" y="12910"/>
                    <a:pt x="12977" y="11242"/>
                    <a:pt x="15078" y="11242"/>
                  </a:cubicBezTo>
                  <a:close/>
                  <a:moveTo>
                    <a:pt x="15011" y="1"/>
                  </a:moveTo>
                  <a:cubicBezTo>
                    <a:pt x="7473" y="1"/>
                    <a:pt x="1268" y="5572"/>
                    <a:pt x="167" y="12777"/>
                  </a:cubicBezTo>
                  <a:cubicBezTo>
                    <a:pt x="67" y="13511"/>
                    <a:pt x="1" y="14278"/>
                    <a:pt x="1" y="15012"/>
                  </a:cubicBezTo>
                  <a:cubicBezTo>
                    <a:pt x="1" y="23318"/>
                    <a:pt x="6739" y="30022"/>
                    <a:pt x="15011" y="30022"/>
                  </a:cubicBezTo>
                  <a:cubicBezTo>
                    <a:pt x="23317" y="30022"/>
                    <a:pt x="30022" y="23318"/>
                    <a:pt x="30022" y="15012"/>
                  </a:cubicBezTo>
                  <a:cubicBezTo>
                    <a:pt x="30022" y="14278"/>
                    <a:pt x="29989" y="13511"/>
                    <a:pt x="29855" y="12777"/>
                  </a:cubicBezTo>
                  <a:cubicBezTo>
                    <a:pt x="28788" y="5572"/>
                    <a:pt x="22583" y="1"/>
                    <a:pt x="150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423;p75"/>
            <p:cNvSpPr/>
            <p:nvPr/>
          </p:nvSpPr>
          <p:spPr>
            <a:xfrm>
              <a:off x="6637750" y="1958763"/>
              <a:ext cx="277725" cy="277725"/>
            </a:xfrm>
            <a:custGeom>
              <a:avLst/>
              <a:gdLst/>
              <a:ahLst/>
              <a:cxnLst/>
              <a:rect l="l" t="t" r="r" b="b"/>
              <a:pathLst>
                <a:path w="11109" h="11109" extrusionOk="0">
                  <a:moveTo>
                    <a:pt x="5571" y="1768"/>
                  </a:moveTo>
                  <a:cubicBezTo>
                    <a:pt x="7606" y="1768"/>
                    <a:pt x="9307" y="3436"/>
                    <a:pt x="9307" y="5504"/>
                  </a:cubicBezTo>
                  <a:cubicBezTo>
                    <a:pt x="9307" y="7606"/>
                    <a:pt x="7606" y="9274"/>
                    <a:pt x="5571" y="9274"/>
                  </a:cubicBezTo>
                  <a:cubicBezTo>
                    <a:pt x="3503" y="9274"/>
                    <a:pt x="1802" y="7606"/>
                    <a:pt x="1802" y="5504"/>
                  </a:cubicBezTo>
                  <a:cubicBezTo>
                    <a:pt x="1802" y="3436"/>
                    <a:pt x="3470" y="1768"/>
                    <a:pt x="5571" y="1768"/>
                  </a:cubicBezTo>
                  <a:close/>
                  <a:moveTo>
                    <a:pt x="5571" y="0"/>
                  </a:moveTo>
                  <a:cubicBezTo>
                    <a:pt x="2502" y="0"/>
                    <a:pt x="0" y="2502"/>
                    <a:pt x="0" y="5538"/>
                  </a:cubicBezTo>
                  <a:cubicBezTo>
                    <a:pt x="0" y="8606"/>
                    <a:pt x="2502" y="11108"/>
                    <a:pt x="5571" y="11108"/>
                  </a:cubicBezTo>
                  <a:cubicBezTo>
                    <a:pt x="8607" y="11108"/>
                    <a:pt x="11108" y="8606"/>
                    <a:pt x="11108" y="5538"/>
                  </a:cubicBezTo>
                  <a:cubicBezTo>
                    <a:pt x="11108" y="2469"/>
                    <a:pt x="8607" y="0"/>
                    <a:pt x="55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424;p75"/>
            <p:cNvSpPr/>
            <p:nvPr/>
          </p:nvSpPr>
          <p:spPr>
            <a:xfrm>
              <a:off x="6355875" y="1633538"/>
              <a:ext cx="842300" cy="349425"/>
            </a:xfrm>
            <a:custGeom>
              <a:avLst/>
              <a:gdLst/>
              <a:ahLst/>
              <a:cxnLst/>
              <a:rect l="l" t="t" r="r" b="b"/>
              <a:pathLst>
                <a:path w="33692" h="13977" extrusionOk="0">
                  <a:moveTo>
                    <a:pt x="28288" y="13977"/>
                  </a:moveTo>
                  <a:lnTo>
                    <a:pt x="28288" y="13977"/>
                  </a:lnTo>
                  <a:cubicBezTo>
                    <a:pt x="26987" y="13977"/>
                    <a:pt x="25752" y="13343"/>
                    <a:pt x="24952" y="12309"/>
                  </a:cubicBezTo>
                  <a:cubicBezTo>
                    <a:pt x="23084" y="9840"/>
                    <a:pt x="20115" y="8306"/>
                    <a:pt x="16846" y="8306"/>
                  </a:cubicBezTo>
                  <a:cubicBezTo>
                    <a:pt x="13544" y="8306"/>
                    <a:pt x="10575" y="9874"/>
                    <a:pt x="8707" y="12309"/>
                  </a:cubicBezTo>
                  <a:cubicBezTo>
                    <a:pt x="7906" y="13343"/>
                    <a:pt x="6705" y="13977"/>
                    <a:pt x="5371" y="13977"/>
                  </a:cubicBezTo>
                  <a:lnTo>
                    <a:pt x="5371" y="13977"/>
                  </a:lnTo>
                  <a:cubicBezTo>
                    <a:pt x="1935" y="13977"/>
                    <a:pt x="1" y="10041"/>
                    <a:pt x="2069" y="7305"/>
                  </a:cubicBezTo>
                  <a:cubicBezTo>
                    <a:pt x="5438" y="2835"/>
                    <a:pt x="10842" y="0"/>
                    <a:pt x="16846" y="0"/>
                  </a:cubicBezTo>
                  <a:cubicBezTo>
                    <a:pt x="22850" y="0"/>
                    <a:pt x="28221" y="2869"/>
                    <a:pt x="31590" y="7305"/>
                  </a:cubicBezTo>
                  <a:cubicBezTo>
                    <a:pt x="33691" y="10041"/>
                    <a:pt x="31723" y="13977"/>
                    <a:pt x="28288" y="139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33651636"/>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7" name="Rectangle 6"/>
          <p:cNvSpPr/>
          <p:nvPr/>
        </p:nvSpPr>
        <p:spPr>
          <a:xfrm>
            <a:off x="2603351" y="3463962"/>
            <a:ext cx="6540649" cy="1398494"/>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0"/>
            <a:ext cx="9144000" cy="5143500"/>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 y="0"/>
            <a:ext cx="9144001" cy="15921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98525" y="345589"/>
            <a:ext cx="8232290" cy="1077218"/>
          </a:xfrm>
          <a:prstGeom prst="rect">
            <a:avLst/>
          </a:prstGeom>
          <a:noFill/>
        </p:spPr>
        <p:txBody>
          <a:bodyPr wrap="square" rtlCol="0">
            <a:spAutoFit/>
          </a:bodyPr>
          <a:lstStyle/>
          <a:p>
            <a:pPr algn="ctr"/>
            <a:r>
              <a:rPr lang="en-US" sz="3200" b="1" dirty="0">
                <a:latin typeface="Times New Roman" panose="02020603050405020304" pitchFamily="18" charset="0"/>
                <a:ea typeface="Calibri" panose="020F0502020204030204" pitchFamily="34" charset="0"/>
                <a:cs typeface="Times New Roman" panose="02020603050405020304" pitchFamily="18" charset="0"/>
              </a:rPr>
              <a:t>REINFORCEMENT DETAILS of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F1</a:t>
            </a:r>
            <a:r>
              <a:rPr lang="en-US" sz="3200" b="1" dirty="0">
                <a:latin typeface="Times New Roman" panose="02020603050405020304" pitchFamily="18" charset="0"/>
                <a:ea typeface="Calibri" panose="020F0502020204030204" pitchFamily="34" charset="0"/>
                <a:cs typeface="Times New Roman" panose="02020603050405020304" pitchFamily="18" charset="0"/>
              </a:rPr>
              <a:t> FOOTING</a:t>
            </a:r>
          </a:p>
        </p:txBody>
      </p:sp>
      <p:pic>
        <p:nvPicPr>
          <p:cNvPr id="8" name="Picture 7">
            <a:extLst>
              <a:ext uri="{FF2B5EF4-FFF2-40B4-BE49-F238E27FC236}">
                <a16:creationId xmlns:a16="http://schemas.microsoft.com/office/drawing/2014/main" id="{5B9A2FB7-5DF7-BE08-7BF5-A22359358E1C}"/>
              </a:ext>
            </a:extLst>
          </p:cNvPr>
          <p:cNvPicPr>
            <a:picLocks noChangeAspect="1"/>
          </p:cNvPicPr>
          <p:nvPr/>
        </p:nvPicPr>
        <p:blipFill rotWithShape="1">
          <a:blip r:embed="rId3"/>
          <a:srcRect t="20507" r="1401" b="34353"/>
          <a:stretch/>
        </p:blipFill>
        <p:spPr>
          <a:xfrm>
            <a:off x="95395" y="1757594"/>
            <a:ext cx="5406908" cy="3243776"/>
          </a:xfrm>
          <a:prstGeom prst="rect">
            <a:avLst/>
          </a:prstGeom>
        </p:spPr>
      </p:pic>
      <p:pic>
        <p:nvPicPr>
          <p:cNvPr id="11" name="Picture 10">
            <a:extLst>
              <a:ext uri="{FF2B5EF4-FFF2-40B4-BE49-F238E27FC236}">
                <a16:creationId xmlns:a16="http://schemas.microsoft.com/office/drawing/2014/main" id="{7B3154A3-7D11-CE7A-827E-4D31CB3D44BD}"/>
              </a:ext>
            </a:extLst>
          </p:cNvPr>
          <p:cNvPicPr>
            <a:picLocks noChangeAspect="1"/>
          </p:cNvPicPr>
          <p:nvPr/>
        </p:nvPicPr>
        <p:blipFill rotWithShape="1">
          <a:blip r:embed="rId3"/>
          <a:srcRect l="21647" t="65546" r="30601" b="13575"/>
          <a:stretch/>
        </p:blipFill>
        <p:spPr>
          <a:xfrm>
            <a:off x="4317558" y="2101021"/>
            <a:ext cx="4607122" cy="2606151"/>
          </a:xfrm>
          <a:prstGeom prst="rect">
            <a:avLst/>
          </a:prstGeom>
        </p:spPr>
      </p:pic>
    </p:spTree>
    <p:extLst>
      <p:ext uri="{BB962C8B-B14F-4D97-AF65-F5344CB8AC3E}">
        <p14:creationId xmlns:p14="http://schemas.microsoft.com/office/powerpoint/2010/main" val="395813218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grpSp>
        <p:nvGrpSpPr>
          <p:cNvPr id="706" name="Google Shape;706;p43"/>
          <p:cNvGrpSpPr/>
          <p:nvPr/>
        </p:nvGrpSpPr>
        <p:grpSpPr>
          <a:xfrm>
            <a:off x="-1171556" y="-472536"/>
            <a:ext cx="5904805" cy="6231102"/>
            <a:chOff x="-614050" y="1145625"/>
            <a:chExt cx="3577585" cy="3775282"/>
          </a:xfrm>
        </p:grpSpPr>
        <p:sp>
          <p:nvSpPr>
            <p:cNvPr id="707" name="Google Shape;707;p43"/>
            <p:cNvSpPr/>
            <p:nvPr/>
          </p:nvSpPr>
          <p:spPr>
            <a:xfrm>
              <a:off x="297213" y="1145625"/>
              <a:ext cx="862358" cy="3775282"/>
            </a:xfrm>
            <a:custGeom>
              <a:avLst/>
              <a:gdLst/>
              <a:ahLst/>
              <a:cxnLst/>
              <a:rect l="l" t="t" r="r" b="b"/>
              <a:pathLst>
                <a:path w="11110" h="48638" extrusionOk="0">
                  <a:moveTo>
                    <a:pt x="3477" y="275"/>
                  </a:moveTo>
                  <a:lnTo>
                    <a:pt x="4370" y="358"/>
                  </a:lnTo>
                  <a:lnTo>
                    <a:pt x="4430" y="691"/>
                  </a:lnTo>
                  <a:cubicBezTo>
                    <a:pt x="4406" y="691"/>
                    <a:pt x="4394" y="703"/>
                    <a:pt x="4382" y="715"/>
                  </a:cubicBezTo>
                  <a:lnTo>
                    <a:pt x="3489" y="1608"/>
                  </a:lnTo>
                  <a:lnTo>
                    <a:pt x="3477" y="275"/>
                  </a:lnTo>
                  <a:close/>
                  <a:moveTo>
                    <a:pt x="4489" y="1049"/>
                  </a:moveTo>
                  <a:lnTo>
                    <a:pt x="4620" y="1787"/>
                  </a:lnTo>
                  <a:lnTo>
                    <a:pt x="3739" y="1787"/>
                  </a:lnTo>
                  <a:lnTo>
                    <a:pt x="4489" y="1049"/>
                  </a:lnTo>
                  <a:close/>
                  <a:moveTo>
                    <a:pt x="4311" y="2108"/>
                  </a:moveTo>
                  <a:lnTo>
                    <a:pt x="3501" y="2906"/>
                  </a:lnTo>
                  <a:lnTo>
                    <a:pt x="3489" y="2108"/>
                  </a:lnTo>
                  <a:close/>
                  <a:moveTo>
                    <a:pt x="4692" y="2132"/>
                  </a:moveTo>
                  <a:lnTo>
                    <a:pt x="4870" y="3120"/>
                  </a:lnTo>
                  <a:lnTo>
                    <a:pt x="3715" y="3120"/>
                  </a:lnTo>
                  <a:lnTo>
                    <a:pt x="4692" y="2132"/>
                  </a:lnTo>
                  <a:close/>
                  <a:moveTo>
                    <a:pt x="4525" y="3394"/>
                  </a:moveTo>
                  <a:lnTo>
                    <a:pt x="3513" y="4430"/>
                  </a:lnTo>
                  <a:lnTo>
                    <a:pt x="3501" y="3394"/>
                  </a:lnTo>
                  <a:close/>
                  <a:moveTo>
                    <a:pt x="4918" y="3442"/>
                  </a:moveTo>
                  <a:lnTo>
                    <a:pt x="5120" y="4609"/>
                  </a:lnTo>
                  <a:lnTo>
                    <a:pt x="3751" y="4609"/>
                  </a:lnTo>
                  <a:lnTo>
                    <a:pt x="4918" y="3442"/>
                  </a:lnTo>
                  <a:close/>
                  <a:moveTo>
                    <a:pt x="4846" y="4906"/>
                  </a:moveTo>
                  <a:lnTo>
                    <a:pt x="3525" y="6204"/>
                  </a:lnTo>
                  <a:lnTo>
                    <a:pt x="3513" y="4906"/>
                  </a:lnTo>
                  <a:close/>
                  <a:moveTo>
                    <a:pt x="5204" y="4978"/>
                  </a:moveTo>
                  <a:lnTo>
                    <a:pt x="5454" y="6395"/>
                  </a:lnTo>
                  <a:lnTo>
                    <a:pt x="3787" y="6395"/>
                  </a:lnTo>
                  <a:lnTo>
                    <a:pt x="5204" y="4978"/>
                  </a:lnTo>
                  <a:close/>
                  <a:moveTo>
                    <a:pt x="5108" y="6668"/>
                  </a:moveTo>
                  <a:lnTo>
                    <a:pt x="3549" y="8228"/>
                  </a:lnTo>
                  <a:lnTo>
                    <a:pt x="3537" y="6668"/>
                  </a:lnTo>
                  <a:close/>
                  <a:moveTo>
                    <a:pt x="5513" y="6704"/>
                  </a:moveTo>
                  <a:lnTo>
                    <a:pt x="5823" y="8454"/>
                  </a:lnTo>
                  <a:lnTo>
                    <a:pt x="3739" y="8454"/>
                  </a:lnTo>
                  <a:lnTo>
                    <a:pt x="5513" y="6704"/>
                  </a:lnTo>
                  <a:close/>
                  <a:moveTo>
                    <a:pt x="5501" y="8740"/>
                  </a:moveTo>
                  <a:lnTo>
                    <a:pt x="5477" y="8776"/>
                  </a:lnTo>
                  <a:lnTo>
                    <a:pt x="3858" y="10395"/>
                  </a:lnTo>
                  <a:lnTo>
                    <a:pt x="3656" y="10597"/>
                  </a:lnTo>
                  <a:lnTo>
                    <a:pt x="3572" y="10669"/>
                  </a:lnTo>
                  <a:lnTo>
                    <a:pt x="3561" y="10538"/>
                  </a:lnTo>
                  <a:lnTo>
                    <a:pt x="3561" y="10121"/>
                  </a:lnTo>
                  <a:lnTo>
                    <a:pt x="3549" y="8776"/>
                  </a:lnTo>
                  <a:lnTo>
                    <a:pt x="3549" y="8740"/>
                  </a:lnTo>
                  <a:close/>
                  <a:moveTo>
                    <a:pt x="5882" y="8800"/>
                  </a:moveTo>
                  <a:lnTo>
                    <a:pt x="6061" y="9812"/>
                  </a:lnTo>
                  <a:lnTo>
                    <a:pt x="6132" y="10145"/>
                  </a:lnTo>
                  <a:lnTo>
                    <a:pt x="6275" y="10895"/>
                  </a:lnTo>
                  <a:lnTo>
                    <a:pt x="6275" y="10943"/>
                  </a:lnTo>
                  <a:lnTo>
                    <a:pt x="3739" y="10943"/>
                  </a:lnTo>
                  <a:lnTo>
                    <a:pt x="3858" y="10824"/>
                  </a:lnTo>
                  <a:lnTo>
                    <a:pt x="4072" y="10621"/>
                  </a:lnTo>
                  <a:lnTo>
                    <a:pt x="5882" y="8800"/>
                  </a:lnTo>
                  <a:close/>
                  <a:moveTo>
                    <a:pt x="5977" y="11240"/>
                  </a:moveTo>
                  <a:lnTo>
                    <a:pt x="5716" y="11490"/>
                  </a:lnTo>
                  <a:lnTo>
                    <a:pt x="3596" y="13622"/>
                  </a:lnTo>
                  <a:lnTo>
                    <a:pt x="3572" y="11490"/>
                  </a:lnTo>
                  <a:lnTo>
                    <a:pt x="3572" y="11240"/>
                  </a:lnTo>
                  <a:close/>
                  <a:moveTo>
                    <a:pt x="6287" y="11359"/>
                  </a:moveTo>
                  <a:lnTo>
                    <a:pt x="6287" y="11490"/>
                  </a:lnTo>
                  <a:lnTo>
                    <a:pt x="6358" y="13860"/>
                  </a:lnTo>
                  <a:lnTo>
                    <a:pt x="3763" y="13860"/>
                  </a:lnTo>
                  <a:lnTo>
                    <a:pt x="6287" y="11359"/>
                  </a:lnTo>
                  <a:close/>
                  <a:moveTo>
                    <a:pt x="6061" y="14157"/>
                  </a:moveTo>
                  <a:lnTo>
                    <a:pt x="3620" y="16598"/>
                  </a:lnTo>
                  <a:lnTo>
                    <a:pt x="3608" y="14157"/>
                  </a:lnTo>
                  <a:close/>
                  <a:moveTo>
                    <a:pt x="6370" y="14265"/>
                  </a:moveTo>
                  <a:lnTo>
                    <a:pt x="6454" y="16777"/>
                  </a:lnTo>
                  <a:lnTo>
                    <a:pt x="3858" y="16777"/>
                  </a:lnTo>
                  <a:lnTo>
                    <a:pt x="6370" y="14265"/>
                  </a:lnTo>
                  <a:close/>
                  <a:moveTo>
                    <a:pt x="6216" y="17074"/>
                  </a:moveTo>
                  <a:lnTo>
                    <a:pt x="3656" y="19646"/>
                  </a:lnTo>
                  <a:lnTo>
                    <a:pt x="3620" y="17074"/>
                  </a:lnTo>
                  <a:close/>
                  <a:moveTo>
                    <a:pt x="6466" y="17241"/>
                  </a:moveTo>
                  <a:lnTo>
                    <a:pt x="6549" y="19872"/>
                  </a:lnTo>
                  <a:lnTo>
                    <a:pt x="3846" y="19872"/>
                  </a:lnTo>
                  <a:lnTo>
                    <a:pt x="6466" y="17241"/>
                  </a:lnTo>
                  <a:close/>
                  <a:moveTo>
                    <a:pt x="6287" y="20170"/>
                  </a:moveTo>
                  <a:lnTo>
                    <a:pt x="3680" y="22778"/>
                  </a:lnTo>
                  <a:lnTo>
                    <a:pt x="3656" y="20170"/>
                  </a:lnTo>
                  <a:close/>
                  <a:moveTo>
                    <a:pt x="6573" y="20325"/>
                  </a:moveTo>
                  <a:lnTo>
                    <a:pt x="6656" y="23016"/>
                  </a:lnTo>
                  <a:lnTo>
                    <a:pt x="3870" y="23016"/>
                  </a:lnTo>
                  <a:lnTo>
                    <a:pt x="6573" y="20325"/>
                  </a:lnTo>
                  <a:close/>
                  <a:moveTo>
                    <a:pt x="6370" y="23313"/>
                  </a:moveTo>
                  <a:lnTo>
                    <a:pt x="3715" y="25992"/>
                  </a:lnTo>
                  <a:lnTo>
                    <a:pt x="3680" y="23313"/>
                  </a:lnTo>
                  <a:close/>
                  <a:moveTo>
                    <a:pt x="6656" y="23456"/>
                  </a:moveTo>
                  <a:lnTo>
                    <a:pt x="6739" y="26218"/>
                  </a:lnTo>
                  <a:lnTo>
                    <a:pt x="3906" y="26218"/>
                  </a:lnTo>
                  <a:lnTo>
                    <a:pt x="6656" y="23456"/>
                  </a:lnTo>
                  <a:close/>
                  <a:moveTo>
                    <a:pt x="6489" y="26516"/>
                  </a:moveTo>
                  <a:lnTo>
                    <a:pt x="3727" y="29278"/>
                  </a:lnTo>
                  <a:lnTo>
                    <a:pt x="3715" y="26516"/>
                  </a:lnTo>
                  <a:close/>
                  <a:moveTo>
                    <a:pt x="6763" y="26659"/>
                  </a:moveTo>
                  <a:lnTo>
                    <a:pt x="6847" y="29493"/>
                  </a:lnTo>
                  <a:lnTo>
                    <a:pt x="3930" y="29493"/>
                  </a:lnTo>
                  <a:lnTo>
                    <a:pt x="6763" y="26659"/>
                  </a:lnTo>
                  <a:close/>
                  <a:moveTo>
                    <a:pt x="6644" y="29790"/>
                  </a:moveTo>
                  <a:lnTo>
                    <a:pt x="3775" y="32672"/>
                  </a:lnTo>
                  <a:lnTo>
                    <a:pt x="3739" y="29790"/>
                  </a:lnTo>
                  <a:close/>
                  <a:moveTo>
                    <a:pt x="6870" y="29993"/>
                  </a:moveTo>
                  <a:lnTo>
                    <a:pt x="6954" y="32862"/>
                  </a:lnTo>
                  <a:lnTo>
                    <a:pt x="3989" y="32862"/>
                  </a:lnTo>
                  <a:lnTo>
                    <a:pt x="6870" y="29993"/>
                  </a:lnTo>
                  <a:close/>
                  <a:moveTo>
                    <a:pt x="6751" y="33160"/>
                  </a:moveTo>
                  <a:lnTo>
                    <a:pt x="3799" y="36124"/>
                  </a:lnTo>
                  <a:lnTo>
                    <a:pt x="3775" y="33160"/>
                  </a:lnTo>
                  <a:close/>
                  <a:moveTo>
                    <a:pt x="6966" y="33362"/>
                  </a:moveTo>
                  <a:lnTo>
                    <a:pt x="7061" y="36303"/>
                  </a:lnTo>
                  <a:lnTo>
                    <a:pt x="4025" y="36303"/>
                  </a:lnTo>
                  <a:lnTo>
                    <a:pt x="6966" y="33362"/>
                  </a:lnTo>
                  <a:close/>
                  <a:moveTo>
                    <a:pt x="6835" y="36601"/>
                  </a:moveTo>
                  <a:lnTo>
                    <a:pt x="3834" y="39625"/>
                  </a:lnTo>
                  <a:lnTo>
                    <a:pt x="3799" y="36601"/>
                  </a:lnTo>
                  <a:close/>
                  <a:moveTo>
                    <a:pt x="7073" y="36791"/>
                  </a:moveTo>
                  <a:lnTo>
                    <a:pt x="7168" y="39815"/>
                  </a:lnTo>
                  <a:lnTo>
                    <a:pt x="4049" y="39815"/>
                  </a:lnTo>
                  <a:lnTo>
                    <a:pt x="7073" y="36791"/>
                  </a:lnTo>
                  <a:close/>
                  <a:moveTo>
                    <a:pt x="6894" y="40101"/>
                  </a:moveTo>
                  <a:lnTo>
                    <a:pt x="3858" y="43137"/>
                  </a:lnTo>
                  <a:lnTo>
                    <a:pt x="3834" y="40101"/>
                  </a:lnTo>
                  <a:close/>
                  <a:moveTo>
                    <a:pt x="7192" y="40232"/>
                  </a:moveTo>
                  <a:lnTo>
                    <a:pt x="7287" y="43363"/>
                  </a:lnTo>
                  <a:lnTo>
                    <a:pt x="4072" y="43363"/>
                  </a:lnTo>
                  <a:lnTo>
                    <a:pt x="7192" y="40232"/>
                  </a:lnTo>
                  <a:close/>
                  <a:moveTo>
                    <a:pt x="3310" y="1"/>
                  </a:moveTo>
                  <a:cubicBezTo>
                    <a:pt x="3263" y="1"/>
                    <a:pt x="3215" y="13"/>
                    <a:pt x="3191" y="49"/>
                  </a:cubicBezTo>
                  <a:cubicBezTo>
                    <a:pt x="3156" y="72"/>
                    <a:pt x="3144" y="120"/>
                    <a:pt x="3144" y="156"/>
                  </a:cubicBezTo>
                  <a:lnTo>
                    <a:pt x="3168" y="3251"/>
                  </a:lnTo>
                  <a:lnTo>
                    <a:pt x="3168" y="3323"/>
                  </a:lnTo>
                  <a:lnTo>
                    <a:pt x="3215" y="8514"/>
                  </a:lnTo>
                  <a:lnTo>
                    <a:pt x="3215" y="8573"/>
                  </a:lnTo>
                  <a:cubicBezTo>
                    <a:pt x="3203" y="8609"/>
                    <a:pt x="3203" y="8645"/>
                    <a:pt x="3215" y="8692"/>
                  </a:cubicBezTo>
                  <a:lnTo>
                    <a:pt x="3215" y="8800"/>
                  </a:lnTo>
                  <a:lnTo>
                    <a:pt x="3227" y="9871"/>
                  </a:lnTo>
                  <a:lnTo>
                    <a:pt x="3227" y="10288"/>
                  </a:lnTo>
                  <a:lnTo>
                    <a:pt x="3251" y="11002"/>
                  </a:lnTo>
                  <a:cubicBezTo>
                    <a:pt x="3203" y="11050"/>
                    <a:pt x="3191" y="11109"/>
                    <a:pt x="3215" y="11169"/>
                  </a:cubicBezTo>
                  <a:cubicBezTo>
                    <a:pt x="3215" y="11181"/>
                    <a:pt x="3227" y="11193"/>
                    <a:pt x="3251" y="11205"/>
                  </a:cubicBezTo>
                  <a:lnTo>
                    <a:pt x="3251" y="11228"/>
                  </a:lnTo>
                  <a:lnTo>
                    <a:pt x="3251" y="11502"/>
                  </a:lnTo>
                  <a:lnTo>
                    <a:pt x="3263" y="13931"/>
                  </a:lnTo>
                  <a:cubicBezTo>
                    <a:pt x="3227" y="13979"/>
                    <a:pt x="3215" y="14026"/>
                    <a:pt x="3251" y="14086"/>
                  </a:cubicBezTo>
                  <a:cubicBezTo>
                    <a:pt x="3251" y="14098"/>
                    <a:pt x="3263" y="14110"/>
                    <a:pt x="3263" y="14110"/>
                  </a:cubicBezTo>
                  <a:lnTo>
                    <a:pt x="3322" y="19956"/>
                  </a:lnTo>
                  <a:cubicBezTo>
                    <a:pt x="3287" y="20003"/>
                    <a:pt x="3287" y="20051"/>
                    <a:pt x="3310" y="20099"/>
                  </a:cubicBezTo>
                  <a:cubicBezTo>
                    <a:pt x="3310" y="20111"/>
                    <a:pt x="3322" y="20111"/>
                    <a:pt x="3322" y="20111"/>
                  </a:cubicBezTo>
                  <a:lnTo>
                    <a:pt x="3346" y="23087"/>
                  </a:lnTo>
                  <a:cubicBezTo>
                    <a:pt x="3322" y="23135"/>
                    <a:pt x="3322" y="23170"/>
                    <a:pt x="3334" y="23230"/>
                  </a:cubicBezTo>
                  <a:cubicBezTo>
                    <a:pt x="3334" y="23254"/>
                    <a:pt x="3346" y="23254"/>
                    <a:pt x="3346" y="23266"/>
                  </a:cubicBezTo>
                  <a:lnTo>
                    <a:pt x="3382" y="26314"/>
                  </a:lnTo>
                  <a:cubicBezTo>
                    <a:pt x="3370" y="26361"/>
                    <a:pt x="3346" y="26409"/>
                    <a:pt x="3370" y="26445"/>
                  </a:cubicBezTo>
                  <a:cubicBezTo>
                    <a:pt x="3370" y="26445"/>
                    <a:pt x="3370" y="26468"/>
                    <a:pt x="3382" y="26468"/>
                  </a:cubicBezTo>
                  <a:lnTo>
                    <a:pt x="3406" y="29624"/>
                  </a:lnTo>
                  <a:cubicBezTo>
                    <a:pt x="3394" y="29647"/>
                    <a:pt x="3394" y="29695"/>
                    <a:pt x="3406" y="29743"/>
                  </a:cubicBezTo>
                  <a:lnTo>
                    <a:pt x="3525" y="43506"/>
                  </a:lnTo>
                  <a:lnTo>
                    <a:pt x="36" y="48412"/>
                  </a:lnTo>
                  <a:cubicBezTo>
                    <a:pt x="1" y="48459"/>
                    <a:pt x="1" y="48519"/>
                    <a:pt x="12" y="48566"/>
                  </a:cubicBezTo>
                  <a:cubicBezTo>
                    <a:pt x="48" y="48614"/>
                    <a:pt x="96" y="48638"/>
                    <a:pt x="155" y="48638"/>
                  </a:cubicBezTo>
                  <a:lnTo>
                    <a:pt x="10930" y="48638"/>
                  </a:lnTo>
                  <a:cubicBezTo>
                    <a:pt x="10990" y="48638"/>
                    <a:pt x="11026" y="48614"/>
                    <a:pt x="11061" y="48566"/>
                  </a:cubicBezTo>
                  <a:cubicBezTo>
                    <a:pt x="11109" y="48483"/>
                    <a:pt x="11109" y="48424"/>
                    <a:pt x="11073" y="48376"/>
                  </a:cubicBezTo>
                  <a:lnTo>
                    <a:pt x="10597" y="47709"/>
                  </a:lnTo>
                  <a:lnTo>
                    <a:pt x="7585" y="43482"/>
                  </a:lnTo>
                  <a:lnTo>
                    <a:pt x="7144" y="29683"/>
                  </a:lnTo>
                  <a:lnTo>
                    <a:pt x="7144" y="29612"/>
                  </a:lnTo>
                  <a:lnTo>
                    <a:pt x="6585" y="11490"/>
                  </a:lnTo>
                  <a:lnTo>
                    <a:pt x="6573" y="11193"/>
                  </a:lnTo>
                  <a:lnTo>
                    <a:pt x="6549" y="10883"/>
                  </a:lnTo>
                  <a:lnTo>
                    <a:pt x="6549" y="10871"/>
                  </a:lnTo>
                  <a:lnTo>
                    <a:pt x="6370" y="9919"/>
                  </a:lnTo>
                  <a:lnTo>
                    <a:pt x="6311" y="9574"/>
                  </a:lnTo>
                  <a:lnTo>
                    <a:pt x="6180" y="8800"/>
                  </a:lnTo>
                  <a:lnTo>
                    <a:pt x="6120" y="8502"/>
                  </a:lnTo>
                  <a:lnTo>
                    <a:pt x="4620" y="227"/>
                  </a:lnTo>
                  <a:cubicBezTo>
                    <a:pt x="4608" y="156"/>
                    <a:pt x="4561" y="108"/>
                    <a:pt x="4489" y="108"/>
                  </a:cubicBezTo>
                  <a:lnTo>
                    <a:pt x="331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3"/>
            <p:cNvSpPr/>
            <p:nvPr/>
          </p:nvSpPr>
          <p:spPr>
            <a:xfrm>
              <a:off x="-201808" y="1804622"/>
              <a:ext cx="3165344" cy="234801"/>
            </a:xfrm>
            <a:custGeom>
              <a:avLst/>
              <a:gdLst/>
              <a:ahLst/>
              <a:cxnLst/>
              <a:rect l="l" t="t" r="r" b="b"/>
              <a:pathLst>
                <a:path w="40780" h="3025" extrusionOk="0">
                  <a:moveTo>
                    <a:pt x="2512" y="298"/>
                  </a:moveTo>
                  <a:lnTo>
                    <a:pt x="310" y="2500"/>
                  </a:lnTo>
                  <a:lnTo>
                    <a:pt x="345" y="298"/>
                  </a:lnTo>
                  <a:close/>
                  <a:moveTo>
                    <a:pt x="24706" y="298"/>
                  </a:moveTo>
                  <a:lnTo>
                    <a:pt x="22170" y="2619"/>
                  </a:lnTo>
                  <a:lnTo>
                    <a:pt x="19848" y="298"/>
                  </a:lnTo>
                  <a:close/>
                  <a:moveTo>
                    <a:pt x="7942" y="298"/>
                  </a:moveTo>
                  <a:lnTo>
                    <a:pt x="5453" y="2643"/>
                  </a:lnTo>
                  <a:lnTo>
                    <a:pt x="3036" y="298"/>
                  </a:lnTo>
                  <a:close/>
                  <a:moveTo>
                    <a:pt x="19276" y="298"/>
                  </a:moveTo>
                  <a:lnTo>
                    <a:pt x="16871" y="2643"/>
                  </a:lnTo>
                  <a:lnTo>
                    <a:pt x="14323" y="298"/>
                  </a:lnTo>
                  <a:close/>
                  <a:moveTo>
                    <a:pt x="35838" y="298"/>
                  </a:moveTo>
                  <a:lnTo>
                    <a:pt x="33492" y="2643"/>
                  </a:lnTo>
                  <a:lnTo>
                    <a:pt x="31052" y="298"/>
                  </a:lnTo>
                  <a:close/>
                  <a:moveTo>
                    <a:pt x="30444" y="298"/>
                  </a:moveTo>
                  <a:lnTo>
                    <a:pt x="27968" y="2679"/>
                  </a:lnTo>
                  <a:lnTo>
                    <a:pt x="25360" y="298"/>
                  </a:lnTo>
                  <a:close/>
                  <a:moveTo>
                    <a:pt x="2786" y="441"/>
                  </a:moveTo>
                  <a:lnTo>
                    <a:pt x="5108" y="2703"/>
                  </a:lnTo>
                  <a:lnTo>
                    <a:pt x="524" y="2703"/>
                  </a:lnTo>
                  <a:lnTo>
                    <a:pt x="2786" y="441"/>
                  </a:lnTo>
                  <a:close/>
                  <a:moveTo>
                    <a:pt x="13573" y="298"/>
                  </a:moveTo>
                  <a:lnTo>
                    <a:pt x="12764" y="1072"/>
                  </a:lnTo>
                  <a:lnTo>
                    <a:pt x="12502" y="1310"/>
                  </a:lnTo>
                  <a:lnTo>
                    <a:pt x="12561" y="1655"/>
                  </a:lnTo>
                  <a:lnTo>
                    <a:pt x="12823" y="1417"/>
                  </a:lnTo>
                  <a:lnTo>
                    <a:pt x="13954" y="357"/>
                  </a:lnTo>
                  <a:lnTo>
                    <a:pt x="16490" y="2703"/>
                  </a:lnTo>
                  <a:lnTo>
                    <a:pt x="11442" y="2703"/>
                  </a:lnTo>
                  <a:lnTo>
                    <a:pt x="11716" y="2453"/>
                  </a:lnTo>
                  <a:lnTo>
                    <a:pt x="11275" y="2453"/>
                  </a:lnTo>
                  <a:lnTo>
                    <a:pt x="11061" y="2643"/>
                  </a:lnTo>
                  <a:lnTo>
                    <a:pt x="10847" y="2453"/>
                  </a:lnTo>
                  <a:lnTo>
                    <a:pt x="10418" y="2453"/>
                  </a:lnTo>
                  <a:lnTo>
                    <a:pt x="10692" y="2703"/>
                  </a:lnTo>
                  <a:lnTo>
                    <a:pt x="5810" y="2703"/>
                  </a:lnTo>
                  <a:lnTo>
                    <a:pt x="8239" y="417"/>
                  </a:lnTo>
                  <a:lnTo>
                    <a:pt x="9692" y="1786"/>
                  </a:lnTo>
                  <a:lnTo>
                    <a:pt x="9990" y="2072"/>
                  </a:lnTo>
                  <a:lnTo>
                    <a:pt x="9990" y="1655"/>
                  </a:lnTo>
                  <a:lnTo>
                    <a:pt x="9692" y="1369"/>
                  </a:lnTo>
                  <a:lnTo>
                    <a:pt x="8549" y="298"/>
                  </a:lnTo>
                  <a:close/>
                  <a:moveTo>
                    <a:pt x="19562" y="429"/>
                  </a:moveTo>
                  <a:lnTo>
                    <a:pt x="21836" y="2703"/>
                  </a:lnTo>
                  <a:lnTo>
                    <a:pt x="17229" y="2703"/>
                  </a:lnTo>
                  <a:lnTo>
                    <a:pt x="19562" y="429"/>
                  </a:lnTo>
                  <a:close/>
                  <a:moveTo>
                    <a:pt x="25039" y="405"/>
                  </a:moveTo>
                  <a:lnTo>
                    <a:pt x="27563" y="2703"/>
                  </a:lnTo>
                  <a:lnTo>
                    <a:pt x="22503" y="2703"/>
                  </a:lnTo>
                  <a:lnTo>
                    <a:pt x="25039" y="405"/>
                  </a:lnTo>
                  <a:close/>
                  <a:moveTo>
                    <a:pt x="30754" y="417"/>
                  </a:moveTo>
                  <a:lnTo>
                    <a:pt x="33135" y="2703"/>
                  </a:lnTo>
                  <a:lnTo>
                    <a:pt x="28373" y="2703"/>
                  </a:lnTo>
                  <a:lnTo>
                    <a:pt x="30754" y="417"/>
                  </a:lnTo>
                  <a:close/>
                  <a:moveTo>
                    <a:pt x="36433" y="298"/>
                  </a:moveTo>
                  <a:lnTo>
                    <a:pt x="40124" y="2703"/>
                  </a:lnTo>
                  <a:lnTo>
                    <a:pt x="33862" y="2703"/>
                  </a:lnTo>
                  <a:lnTo>
                    <a:pt x="36279" y="298"/>
                  </a:lnTo>
                  <a:close/>
                  <a:moveTo>
                    <a:pt x="191" y="0"/>
                  </a:moveTo>
                  <a:cubicBezTo>
                    <a:pt x="119" y="0"/>
                    <a:pt x="48" y="60"/>
                    <a:pt x="48" y="143"/>
                  </a:cubicBezTo>
                  <a:lnTo>
                    <a:pt x="0" y="2858"/>
                  </a:lnTo>
                  <a:cubicBezTo>
                    <a:pt x="0" y="2893"/>
                    <a:pt x="12" y="2929"/>
                    <a:pt x="48" y="2965"/>
                  </a:cubicBezTo>
                  <a:cubicBezTo>
                    <a:pt x="84" y="2989"/>
                    <a:pt x="119" y="3000"/>
                    <a:pt x="155" y="3000"/>
                  </a:cubicBezTo>
                  <a:lnTo>
                    <a:pt x="10001" y="3000"/>
                  </a:lnTo>
                  <a:lnTo>
                    <a:pt x="10001" y="2750"/>
                  </a:lnTo>
                  <a:lnTo>
                    <a:pt x="12406" y="2750"/>
                  </a:lnTo>
                  <a:lnTo>
                    <a:pt x="12145" y="3000"/>
                  </a:lnTo>
                  <a:lnTo>
                    <a:pt x="12561" y="3000"/>
                  </a:lnTo>
                  <a:lnTo>
                    <a:pt x="12704" y="2869"/>
                  </a:lnTo>
                  <a:lnTo>
                    <a:pt x="12704" y="3000"/>
                  </a:lnTo>
                  <a:lnTo>
                    <a:pt x="27885" y="3000"/>
                  </a:lnTo>
                  <a:cubicBezTo>
                    <a:pt x="27897" y="3024"/>
                    <a:pt x="27920" y="3024"/>
                    <a:pt x="27956" y="3024"/>
                  </a:cubicBezTo>
                  <a:cubicBezTo>
                    <a:pt x="27980" y="3024"/>
                    <a:pt x="28004" y="3024"/>
                    <a:pt x="28027" y="3000"/>
                  </a:cubicBezTo>
                  <a:lnTo>
                    <a:pt x="40589" y="3000"/>
                  </a:lnTo>
                  <a:cubicBezTo>
                    <a:pt x="40660" y="3000"/>
                    <a:pt x="40708" y="2965"/>
                    <a:pt x="40743" y="2893"/>
                  </a:cubicBezTo>
                  <a:cubicBezTo>
                    <a:pt x="40779" y="2846"/>
                    <a:pt x="40755" y="2762"/>
                    <a:pt x="40696" y="2738"/>
                  </a:cubicBezTo>
                  <a:lnTo>
                    <a:pt x="36552" y="24"/>
                  </a:lnTo>
                  <a:cubicBezTo>
                    <a:pt x="36529" y="12"/>
                    <a:pt x="36493" y="0"/>
                    <a:pt x="364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43"/>
            <p:cNvSpPr/>
            <p:nvPr/>
          </p:nvSpPr>
          <p:spPr>
            <a:xfrm>
              <a:off x="-193503" y="1149817"/>
              <a:ext cx="754156" cy="672422"/>
            </a:xfrm>
            <a:custGeom>
              <a:avLst/>
              <a:gdLst/>
              <a:ahLst/>
              <a:cxnLst/>
              <a:rect l="l" t="t" r="r" b="b"/>
              <a:pathLst>
                <a:path w="9716" h="8663" extrusionOk="0">
                  <a:moveTo>
                    <a:pt x="9634" y="0"/>
                  </a:moveTo>
                  <a:cubicBezTo>
                    <a:pt x="9615" y="0"/>
                    <a:pt x="9597" y="6"/>
                    <a:pt x="9585" y="18"/>
                  </a:cubicBezTo>
                  <a:lnTo>
                    <a:pt x="24" y="8519"/>
                  </a:lnTo>
                  <a:cubicBezTo>
                    <a:pt x="0" y="8555"/>
                    <a:pt x="0" y="8591"/>
                    <a:pt x="24" y="8627"/>
                  </a:cubicBezTo>
                  <a:cubicBezTo>
                    <a:pt x="48" y="8638"/>
                    <a:pt x="72" y="8662"/>
                    <a:pt x="84" y="8662"/>
                  </a:cubicBezTo>
                  <a:cubicBezTo>
                    <a:pt x="107" y="8662"/>
                    <a:pt x="119" y="8638"/>
                    <a:pt x="131" y="8627"/>
                  </a:cubicBezTo>
                  <a:lnTo>
                    <a:pt x="9692" y="126"/>
                  </a:lnTo>
                  <a:cubicBezTo>
                    <a:pt x="9716" y="102"/>
                    <a:pt x="9716" y="54"/>
                    <a:pt x="9692" y="18"/>
                  </a:cubicBezTo>
                  <a:cubicBezTo>
                    <a:pt x="9674" y="6"/>
                    <a:pt x="9653" y="0"/>
                    <a:pt x="96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43"/>
            <p:cNvSpPr/>
            <p:nvPr/>
          </p:nvSpPr>
          <p:spPr>
            <a:xfrm>
              <a:off x="638199" y="1158277"/>
              <a:ext cx="1997240" cy="663961"/>
            </a:xfrm>
            <a:custGeom>
              <a:avLst/>
              <a:gdLst/>
              <a:ahLst/>
              <a:cxnLst/>
              <a:rect l="l" t="t" r="r" b="b"/>
              <a:pathLst>
                <a:path w="25731" h="8554" extrusionOk="0">
                  <a:moveTo>
                    <a:pt x="83" y="0"/>
                  </a:moveTo>
                  <a:cubicBezTo>
                    <a:pt x="56" y="0"/>
                    <a:pt x="31" y="16"/>
                    <a:pt x="13" y="52"/>
                  </a:cubicBezTo>
                  <a:cubicBezTo>
                    <a:pt x="1" y="76"/>
                    <a:pt x="13" y="124"/>
                    <a:pt x="60" y="136"/>
                  </a:cubicBezTo>
                  <a:lnTo>
                    <a:pt x="25611" y="8553"/>
                  </a:lnTo>
                  <a:lnTo>
                    <a:pt x="25647" y="8553"/>
                  </a:lnTo>
                  <a:cubicBezTo>
                    <a:pt x="25671" y="8553"/>
                    <a:pt x="25707" y="8518"/>
                    <a:pt x="25718" y="8494"/>
                  </a:cubicBezTo>
                  <a:cubicBezTo>
                    <a:pt x="25730" y="8458"/>
                    <a:pt x="25718" y="8410"/>
                    <a:pt x="25671" y="8398"/>
                  </a:cubicBezTo>
                  <a:lnTo>
                    <a:pt x="108" y="5"/>
                  </a:lnTo>
                  <a:cubicBezTo>
                    <a:pt x="100" y="2"/>
                    <a:pt x="91" y="0"/>
                    <a:pt x="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43"/>
            <p:cNvSpPr/>
            <p:nvPr/>
          </p:nvSpPr>
          <p:spPr>
            <a:xfrm>
              <a:off x="2267528" y="2361859"/>
              <a:ext cx="138707" cy="138707"/>
            </a:xfrm>
            <a:custGeom>
              <a:avLst/>
              <a:gdLst/>
              <a:ahLst/>
              <a:cxnLst/>
              <a:rect l="l" t="t" r="r" b="b"/>
              <a:pathLst>
                <a:path w="1787" h="1787" extrusionOk="0">
                  <a:moveTo>
                    <a:pt x="894" y="1"/>
                  </a:moveTo>
                  <a:cubicBezTo>
                    <a:pt x="394" y="1"/>
                    <a:pt x="1" y="405"/>
                    <a:pt x="1" y="893"/>
                  </a:cubicBezTo>
                  <a:cubicBezTo>
                    <a:pt x="1" y="1394"/>
                    <a:pt x="394" y="1786"/>
                    <a:pt x="894" y="1786"/>
                  </a:cubicBezTo>
                  <a:cubicBezTo>
                    <a:pt x="1382" y="1786"/>
                    <a:pt x="1787" y="1394"/>
                    <a:pt x="1787" y="893"/>
                  </a:cubicBezTo>
                  <a:cubicBezTo>
                    <a:pt x="1787" y="405"/>
                    <a:pt x="1382" y="1"/>
                    <a:pt x="8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43"/>
            <p:cNvSpPr/>
            <p:nvPr/>
          </p:nvSpPr>
          <p:spPr>
            <a:xfrm>
              <a:off x="2399716" y="2018078"/>
              <a:ext cx="38888" cy="434439"/>
            </a:xfrm>
            <a:custGeom>
              <a:avLst/>
              <a:gdLst/>
              <a:ahLst/>
              <a:cxnLst/>
              <a:rect l="l" t="t" r="r" b="b"/>
              <a:pathLst>
                <a:path w="501" h="5597" extrusionOk="0">
                  <a:moveTo>
                    <a:pt x="417" y="0"/>
                  </a:moveTo>
                  <a:cubicBezTo>
                    <a:pt x="381" y="0"/>
                    <a:pt x="346" y="36"/>
                    <a:pt x="346" y="72"/>
                  </a:cubicBezTo>
                  <a:lnTo>
                    <a:pt x="0" y="5525"/>
                  </a:lnTo>
                  <a:cubicBezTo>
                    <a:pt x="0" y="5549"/>
                    <a:pt x="36" y="5596"/>
                    <a:pt x="84" y="5596"/>
                  </a:cubicBezTo>
                  <a:cubicBezTo>
                    <a:pt x="107" y="5596"/>
                    <a:pt x="155" y="5573"/>
                    <a:pt x="155" y="5525"/>
                  </a:cubicBezTo>
                  <a:lnTo>
                    <a:pt x="500" y="72"/>
                  </a:lnTo>
                  <a:cubicBezTo>
                    <a:pt x="500" y="48"/>
                    <a:pt x="465" y="0"/>
                    <a:pt x="4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43"/>
            <p:cNvSpPr/>
            <p:nvPr/>
          </p:nvSpPr>
          <p:spPr>
            <a:xfrm>
              <a:off x="2207450" y="2017147"/>
              <a:ext cx="65744" cy="420545"/>
            </a:xfrm>
            <a:custGeom>
              <a:avLst/>
              <a:gdLst/>
              <a:ahLst/>
              <a:cxnLst/>
              <a:rect l="l" t="t" r="r" b="b"/>
              <a:pathLst>
                <a:path w="847" h="5418" extrusionOk="0">
                  <a:moveTo>
                    <a:pt x="60" y="0"/>
                  </a:moveTo>
                  <a:cubicBezTo>
                    <a:pt x="25" y="12"/>
                    <a:pt x="1" y="48"/>
                    <a:pt x="1" y="84"/>
                  </a:cubicBezTo>
                  <a:lnTo>
                    <a:pt x="691" y="5358"/>
                  </a:lnTo>
                  <a:cubicBezTo>
                    <a:pt x="691" y="5382"/>
                    <a:pt x="739" y="5418"/>
                    <a:pt x="775" y="5418"/>
                  </a:cubicBezTo>
                  <a:cubicBezTo>
                    <a:pt x="810" y="5406"/>
                    <a:pt x="846" y="5370"/>
                    <a:pt x="846" y="5323"/>
                  </a:cubicBezTo>
                  <a:lnTo>
                    <a:pt x="144" y="60"/>
                  </a:lnTo>
                  <a:cubicBezTo>
                    <a:pt x="132" y="24"/>
                    <a:pt x="96" y="0"/>
                    <a:pt x="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43"/>
            <p:cNvSpPr/>
            <p:nvPr/>
          </p:nvSpPr>
          <p:spPr>
            <a:xfrm>
              <a:off x="2238886" y="2492727"/>
              <a:ext cx="174723" cy="180622"/>
            </a:xfrm>
            <a:custGeom>
              <a:avLst/>
              <a:gdLst/>
              <a:ahLst/>
              <a:cxnLst/>
              <a:rect l="l" t="t" r="r" b="b"/>
              <a:pathLst>
                <a:path w="2251" h="2327" extrusionOk="0">
                  <a:moveTo>
                    <a:pt x="1528" y="1"/>
                  </a:moveTo>
                  <a:cubicBezTo>
                    <a:pt x="1504" y="1"/>
                    <a:pt x="1474" y="16"/>
                    <a:pt x="1465" y="53"/>
                  </a:cubicBezTo>
                  <a:cubicBezTo>
                    <a:pt x="1417" y="172"/>
                    <a:pt x="1453" y="446"/>
                    <a:pt x="1775" y="648"/>
                  </a:cubicBezTo>
                  <a:cubicBezTo>
                    <a:pt x="1941" y="743"/>
                    <a:pt x="2108" y="1136"/>
                    <a:pt x="2025" y="1505"/>
                  </a:cubicBezTo>
                  <a:cubicBezTo>
                    <a:pt x="1989" y="1755"/>
                    <a:pt x="1822" y="2077"/>
                    <a:pt x="1286" y="2148"/>
                  </a:cubicBezTo>
                  <a:cubicBezTo>
                    <a:pt x="1210" y="2159"/>
                    <a:pt x="1137" y="2164"/>
                    <a:pt x="1068" y="2164"/>
                  </a:cubicBezTo>
                  <a:cubicBezTo>
                    <a:pt x="828" y="2164"/>
                    <a:pt x="634" y="2099"/>
                    <a:pt x="477" y="1970"/>
                  </a:cubicBezTo>
                  <a:cubicBezTo>
                    <a:pt x="167" y="1696"/>
                    <a:pt x="155" y="1255"/>
                    <a:pt x="155" y="1255"/>
                  </a:cubicBezTo>
                  <a:cubicBezTo>
                    <a:pt x="155" y="1208"/>
                    <a:pt x="120" y="1184"/>
                    <a:pt x="84" y="1184"/>
                  </a:cubicBezTo>
                  <a:cubicBezTo>
                    <a:pt x="36" y="1184"/>
                    <a:pt x="1" y="1208"/>
                    <a:pt x="1" y="1255"/>
                  </a:cubicBezTo>
                  <a:cubicBezTo>
                    <a:pt x="1" y="1255"/>
                    <a:pt x="24" y="1779"/>
                    <a:pt x="382" y="2089"/>
                  </a:cubicBezTo>
                  <a:cubicBezTo>
                    <a:pt x="560" y="2255"/>
                    <a:pt x="798" y="2327"/>
                    <a:pt x="1060" y="2327"/>
                  </a:cubicBezTo>
                  <a:cubicBezTo>
                    <a:pt x="1144" y="2327"/>
                    <a:pt x="1215" y="2327"/>
                    <a:pt x="1298" y="2279"/>
                  </a:cubicBezTo>
                  <a:cubicBezTo>
                    <a:pt x="1941" y="2196"/>
                    <a:pt x="2120" y="1779"/>
                    <a:pt x="2168" y="1517"/>
                  </a:cubicBezTo>
                  <a:cubicBezTo>
                    <a:pt x="2251" y="1089"/>
                    <a:pt x="2060" y="624"/>
                    <a:pt x="1834" y="505"/>
                  </a:cubicBezTo>
                  <a:cubicBezTo>
                    <a:pt x="1525" y="350"/>
                    <a:pt x="1596" y="112"/>
                    <a:pt x="1596" y="89"/>
                  </a:cubicBezTo>
                  <a:cubicBezTo>
                    <a:pt x="1608" y="65"/>
                    <a:pt x="1596" y="17"/>
                    <a:pt x="1548" y="5"/>
                  </a:cubicBezTo>
                  <a:cubicBezTo>
                    <a:pt x="1543" y="2"/>
                    <a:pt x="1536" y="1"/>
                    <a:pt x="15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43"/>
            <p:cNvSpPr/>
            <p:nvPr/>
          </p:nvSpPr>
          <p:spPr>
            <a:xfrm>
              <a:off x="2205587" y="2665898"/>
              <a:ext cx="245046" cy="367919"/>
            </a:xfrm>
            <a:custGeom>
              <a:avLst/>
              <a:gdLst/>
              <a:ahLst/>
              <a:cxnLst/>
              <a:rect l="l" t="t" r="r" b="b"/>
              <a:pathLst>
                <a:path w="3157" h="4740" extrusionOk="0">
                  <a:moveTo>
                    <a:pt x="1596" y="1"/>
                  </a:moveTo>
                  <a:cubicBezTo>
                    <a:pt x="1573" y="1"/>
                    <a:pt x="1537" y="24"/>
                    <a:pt x="1525" y="48"/>
                  </a:cubicBezTo>
                  <a:cubicBezTo>
                    <a:pt x="822" y="2120"/>
                    <a:pt x="1" y="4585"/>
                    <a:pt x="1" y="4668"/>
                  </a:cubicBezTo>
                  <a:cubicBezTo>
                    <a:pt x="1" y="4692"/>
                    <a:pt x="37" y="4739"/>
                    <a:pt x="84" y="4739"/>
                  </a:cubicBezTo>
                  <a:cubicBezTo>
                    <a:pt x="108" y="4739"/>
                    <a:pt x="156" y="4727"/>
                    <a:pt x="180" y="4668"/>
                  </a:cubicBezTo>
                  <a:cubicBezTo>
                    <a:pt x="191" y="4549"/>
                    <a:pt x="1168" y="1656"/>
                    <a:pt x="1608" y="298"/>
                  </a:cubicBezTo>
                  <a:lnTo>
                    <a:pt x="3013" y="4632"/>
                  </a:lnTo>
                  <a:cubicBezTo>
                    <a:pt x="3023" y="4662"/>
                    <a:pt x="3041" y="4683"/>
                    <a:pt x="3073" y="4683"/>
                  </a:cubicBezTo>
                  <a:cubicBezTo>
                    <a:pt x="3080" y="4683"/>
                    <a:pt x="3088" y="4682"/>
                    <a:pt x="3097" y="4680"/>
                  </a:cubicBezTo>
                  <a:cubicBezTo>
                    <a:pt x="3132" y="4668"/>
                    <a:pt x="3156" y="4632"/>
                    <a:pt x="3144" y="4585"/>
                  </a:cubicBezTo>
                  <a:lnTo>
                    <a:pt x="1668" y="48"/>
                  </a:lnTo>
                  <a:cubicBezTo>
                    <a:pt x="1656" y="24"/>
                    <a:pt x="1620" y="1"/>
                    <a:pt x="15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43"/>
            <p:cNvSpPr/>
            <p:nvPr/>
          </p:nvSpPr>
          <p:spPr>
            <a:xfrm>
              <a:off x="-614050" y="1788865"/>
              <a:ext cx="449265" cy="269031"/>
            </a:xfrm>
            <a:custGeom>
              <a:avLst/>
              <a:gdLst/>
              <a:ahLst/>
              <a:cxnLst/>
              <a:rect l="l" t="t" r="r" b="b"/>
              <a:pathLst>
                <a:path w="5788" h="3466" extrusionOk="0">
                  <a:moveTo>
                    <a:pt x="168" y="1"/>
                  </a:moveTo>
                  <a:cubicBezTo>
                    <a:pt x="72" y="1"/>
                    <a:pt x="1" y="84"/>
                    <a:pt x="1" y="167"/>
                  </a:cubicBezTo>
                  <a:lnTo>
                    <a:pt x="1" y="3299"/>
                  </a:lnTo>
                  <a:cubicBezTo>
                    <a:pt x="1" y="3382"/>
                    <a:pt x="72" y="3465"/>
                    <a:pt x="168" y="3465"/>
                  </a:cubicBezTo>
                  <a:lnTo>
                    <a:pt x="5633" y="3465"/>
                  </a:lnTo>
                  <a:cubicBezTo>
                    <a:pt x="5716" y="3465"/>
                    <a:pt x="5787" y="3382"/>
                    <a:pt x="5787" y="3299"/>
                  </a:cubicBezTo>
                  <a:lnTo>
                    <a:pt x="5787" y="167"/>
                  </a:lnTo>
                  <a:cubicBezTo>
                    <a:pt x="5787" y="84"/>
                    <a:pt x="5716" y="13"/>
                    <a:pt x="56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3"/>
            <p:cNvSpPr/>
            <p:nvPr/>
          </p:nvSpPr>
          <p:spPr>
            <a:xfrm>
              <a:off x="-614050" y="1788865"/>
              <a:ext cx="449265" cy="269031"/>
            </a:xfrm>
            <a:custGeom>
              <a:avLst/>
              <a:gdLst/>
              <a:ahLst/>
              <a:cxnLst/>
              <a:rect l="l" t="t" r="r" b="b"/>
              <a:pathLst>
                <a:path w="5788" h="3466" extrusionOk="0">
                  <a:moveTo>
                    <a:pt x="168" y="1"/>
                  </a:moveTo>
                  <a:cubicBezTo>
                    <a:pt x="72" y="1"/>
                    <a:pt x="1" y="84"/>
                    <a:pt x="1" y="167"/>
                  </a:cubicBezTo>
                  <a:lnTo>
                    <a:pt x="1" y="3299"/>
                  </a:lnTo>
                  <a:cubicBezTo>
                    <a:pt x="1" y="3382"/>
                    <a:pt x="72" y="3465"/>
                    <a:pt x="168" y="3465"/>
                  </a:cubicBezTo>
                  <a:lnTo>
                    <a:pt x="5633" y="3465"/>
                  </a:lnTo>
                  <a:cubicBezTo>
                    <a:pt x="5716" y="3465"/>
                    <a:pt x="5787" y="3382"/>
                    <a:pt x="5787" y="3299"/>
                  </a:cubicBezTo>
                  <a:lnTo>
                    <a:pt x="5787" y="2025"/>
                  </a:lnTo>
                  <a:cubicBezTo>
                    <a:pt x="2489" y="2025"/>
                    <a:pt x="1715" y="929"/>
                    <a:pt x="17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8" name="Google Shape;718;p43"/>
          <p:cNvGrpSpPr/>
          <p:nvPr/>
        </p:nvGrpSpPr>
        <p:grpSpPr>
          <a:xfrm>
            <a:off x="7967122" y="539399"/>
            <a:ext cx="2117305" cy="7212774"/>
            <a:chOff x="6897235" y="2667486"/>
            <a:chExt cx="646091" cy="2200962"/>
          </a:xfrm>
        </p:grpSpPr>
        <p:sp>
          <p:nvSpPr>
            <p:cNvPr id="719" name="Google Shape;719;p43"/>
            <p:cNvSpPr/>
            <p:nvPr/>
          </p:nvSpPr>
          <p:spPr>
            <a:xfrm>
              <a:off x="6897235" y="2813708"/>
              <a:ext cx="646091" cy="2054741"/>
            </a:xfrm>
            <a:custGeom>
              <a:avLst/>
              <a:gdLst/>
              <a:ahLst/>
              <a:cxnLst/>
              <a:rect l="l" t="t" r="r" b="b"/>
              <a:pathLst>
                <a:path w="14634" h="46540" extrusionOk="0">
                  <a:moveTo>
                    <a:pt x="7317" y="1"/>
                  </a:moveTo>
                  <a:cubicBezTo>
                    <a:pt x="4888" y="1"/>
                    <a:pt x="2459" y="16"/>
                    <a:pt x="0" y="46"/>
                  </a:cubicBezTo>
                  <a:cubicBezTo>
                    <a:pt x="274" y="15536"/>
                    <a:pt x="739" y="31037"/>
                    <a:pt x="739" y="46539"/>
                  </a:cubicBezTo>
                  <a:lnTo>
                    <a:pt x="13907" y="46539"/>
                  </a:lnTo>
                  <a:cubicBezTo>
                    <a:pt x="13907" y="31037"/>
                    <a:pt x="14359" y="15547"/>
                    <a:pt x="14633" y="46"/>
                  </a:cubicBezTo>
                  <a:cubicBezTo>
                    <a:pt x="12175" y="16"/>
                    <a:pt x="9746" y="1"/>
                    <a:pt x="73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43"/>
            <p:cNvSpPr/>
            <p:nvPr/>
          </p:nvSpPr>
          <p:spPr>
            <a:xfrm>
              <a:off x="7395014" y="2814105"/>
              <a:ext cx="148300" cy="2054344"/>
            </a:xfrm>
            <a:custGeom>
              <a:avLst/>
              <a:gdLst/>
              <a:ahLst/>
              <a:cxnLst/>
              <a:rect l="l" t="t" r="r" b="b"/>
              <a:pathLst>
                <a:path w="3359" h="46531" extrusionOk="0">
                  <a:moveTo>
                    <a:pt x="429" y="1"/>
                  </a:moveTo>
                  <a:cubicBezTo>
                    <a:pt x="215" y="15527"/>
                    <a:pt x="1" y="31028"/>
                    <a:pt x="1" y="46530"/>
                  </a:cubicBezTo>
                  <a:lnTo>
                    <a:pt x="2632" y="46530"/>
                  </a:lnTo>
                  <a:cubicBezTo>
                    <a:pt x="2632" y="31028"/>
                    <a:pt x="3084" y="15538"/>
                    <a:pt x="3358" y="37"/>
                  </a:cubicBezTo>
                  <a:cubicBezTo>
                    <a:pt x="2382" y="13"/>
                    <a:pt x="1406" y="13"/>
                    <a:pt x="4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3"/>
            <p:cNvSpPr/>
            <p:nvPr/>
          </p:nvSpPr>
          <p:spPr>
            <a:xfrm>
              <a:off x="6965578" y="2669031"/>
              <a:ext cx="15806" cy="145651"/>
            </a:xfrm>
            <a:custGeom>
              <a:avLst/>
              <a:gdLst/>
              <a:ahLst/>
              <a:cxnLst/>
              <a:rect l="l" t="t" r="r" b="b"/>
              <a:pathLst>
                <a:path w="358" h="3299" extrusionOk="0">
                  <a:moveTo>
                    <a:pt x="0" y="1"/>
                  </a:moveTo>
                  <a:lnTo>
                    <a:pt x="48" y="3299"/>
                  </a:lnTo>
                  <a:lnTo>
                    <a:pt x="357" y="3299"/>
                  </a:lnTo>
                  <a:lnTo>
                    <a:pt x="31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43"/>
            <p:cNvSpPr/>
            <p:nvPr/>
          </p:nvSpPr>
          <p:spPr>
            <a:xfrm>
              <a:off x="7086457" y="2667486"/>
              <a:ext cx="14790" cy="146666"/>
            </a:xfrm>
            <a:custGeom>
              <a:avLst/>
              <a:gdLst/>
              <a:ahLst/>
              <a:cxnLst/>
              <a:rect l="l" t="t" r="r" b="b"/>
              <a:pathLst>
                <a:path w="335" h="3322" extrusionOk="0">
                  <a:moveTo>
                    <a:pt x="1" y="0"/>
                  </a:moveTo>
                  <a:lnTo>
                    <a:pt x="25" y="3322"/>
                  </a:lnTo>
                  <a:lnTo>
                    <a:pt x="334" y="3322"/>
                  </a:lnTo>
                  <a:lnTo>
                    <a:pt x="31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43"/>
            <p:cNvSpPr/>
            <p:nvPr/>
          </p:nvSpPr>
          <p:spPr>
            <a:xfrm>
              <a:off x="7205792" y="2667486"/>
              <a:ext cx="13687" cy="146666"/>
            </a:xfrm>
            <a:custGeom>
              <a:avLst/>
              <a:gdLst/>
              <a:ahLst/>
              <a:cxnLst/>
              <a:rect l="l" t="t" r="r" b="b"/>
              <a:pathLst>
                <a:path w="310" h="3322" extrusionOk="0">
                  <a:moveTo>
                    <a:pt x="0" y="0"/>
                  </a:moveTo>
                  <a:lnTo>
                    <a:pt x="0" y="3322"/>
                  </a:lnTo>
                  <a:lnTo>
                    <a:pt x="310" y="3322"/>
                  </a:lnTo>
                  <a:lnTo>
                    <a:pt x="31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3"/>
            <p:cNvSpPr/>
            <p:nvPr/>
          </p:nvSpPr>
          <p:spPr>
            <a:xfrm>
              <a:off x="7324596" y="2667486"/>
              <a:ext cx="15276" cy="146666"/>
            </a:xfrm>
            <a:custGeom>
              <a:avLst/>
              <a:gdLst/>
              <a:ahLst/>
              <a:cxnLst/>
              <a:rect l="l" t="t" r="r" b="b"/>
              <a:pathLst>
                <a:path w="346" h="3322" extrusionOk="0">
                  <a:moveTo>
                    <a:pt x="24" y="0"/>
                  </a:moveTo>
                  <a:lnTo>
                    <a:pt x="0" y="3310"/>
                  </a:lnTo>
                  <a:lnTo>
                    <a:pt x="310" y="3322"/>
                  </a:lnTo>
                  <a:lnTo>
                    <a:pt x="34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3"/>
            <p:cNvSpPr/>
            <p:nvPr/>
          </p:nvSpPr>
          <p:spPr>
            <a:xfrm>
              <a:off x="6957675" y="2911365"/>
              <a:ext cx="73642" cy="109360"/>
            </a:xfrm>
            <a:custGeom>
              <a:avLst/>
              <a:gdLst/>
              <a:ahLst/>
              <a:cxnLst/>
              <a:rect l="l" t="t" r="r" b="b"/>
              <a:pathLst>
                <a:path w="1668" h="2477" extrusionOk="0">
                  <a:moveTo>
                    <a:pt x="1632" y="1"/>
                  </a:moveTo>
                  <a:cubicBezTo>
                    <a:pt x="1084" y="1"/>
                    <a:pt x="536" y="12"/>
                    <a:pt x="1" y="12"/>
                  </a:cubicBezTo>
                  <a:lnTo>
                    <a:pt x="48" y="2477"/>
                  </a:lnTo>
                  <a:cubicBezTo>
                    <a:pt x="596" y="2453"/>
                    <a:pt x="1132" y="2453"/>
                    <a:pt x="1668" y="2453"/>
                  </a:cubicBezTo>
                  <a:cubicBezTo>
                    <a:pt x="1668" y="1644"/>
                    <a:pt x="1656" y="822"/>
                    <a:pt x="16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3"/>
            <p:cNvSpPr/>
            <p:nvPr/>
          </p:nvSpPr>
          <p:spPr>
            <a:xfrm>
              <a:off x="6980279" y="2910835"/>
              <a:ext cx="51037" cy="108874"/>
            </a:xfrm>
            <a:custGeom>
              <a:avLst/>
              <a:gdLst/>
              <a:ahLst/>
              <a:cxnLst/>
              <a:rect l="l" t="t" r="r" b="b"/>
              <a:pathLst>
                <a:path w="1156" h="2466" extrusionOk="0">
                  <a:moveTo>
                    <a:pt x="1132" y="1"/>
                  </a:moveTo>
                  <a:cubicBezTo>
                    <a:pt x="763" y="13"/>
                    <a:pt x="370" y="13"/>
                    <a:pt x="1" y="13"/>
                  </a:cubicBezTo>
                  <a:lnTo>
                    <a:pt x="48" y="2465"/>
                  </a:lnTo>
                  <a:lnTo>
                    <a:pt x="1156" y="2465"/>
                  </a:lnTo>
                  <a:cubicBezTo>
                    <a:pt x="1156" y="1656"/>
                    <a:pt x="1144" y="834"/>
                    <a:pt x="11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3"/>
            <p:cNvSpPr/>
            <p:nvPr/>
          </p:nvSpPr>
          <p:spPr>
            <a:xfrm>
              <a:off x="7081204" y="2910835"/>
              <a:ext cx="72583" cy="108344"/>
            </a:xfrm>
            <a:custGeom>
              <a:avLst/>
              <a:gdLst/>
              <a:ahLst/>
              <a:cxnLst/>
              <a:rect l="l" t="t" r="r" b="b"/>
              <a:pathLst>
                <a:path w="1644" h="2454" extrusionOk="0">
                  <a:moveTo>
                    <a:pt x="1" y="1"/>
                  </a:moveTo>
                  <a:cubicBezTo>
                    <a:pt x="24" y="822"/>
                    <a:pt x="24" y="1632"/>
                    <a:pt x="36" y="2453"/>
                  </a:cubicBezTo>
                  <a:lnTo>
                    <a:pt x="1644" y="2453"/>
                  </a:lnTo>
                  <a:cubicBezTo>
                    <a:pt x="1644" y="1632"/>
                    <a:pt x="1632" y="822"/>
                    <a:pt x="16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3"/>
            <p:cNvSpPr/>
            <p:nvPr/>
          </p:nvSpPr>
          <p:spPr>
            <a:xfrm>
              <a:off x="7103808" y="2910305"/>
              <a:ext cx="49978" cy="108874"/>
            </a:xfrm>
            <a:custGeom>
              <a:avLst/>
              <a:gdLst/>
              <a:ahLst/>
              <a:cxnLst/>
              <a:rect l="l" t="t" r="r" b="b"/>
              <a:pathLst>
                <a:path w="1132" h="2466" extrusionOk="0">
                  <a:moveTo>
                    <a:pt x="1" y="1"/>
                  </a:moveTo>
                  <a:cubicBezTo>
                    <a:pt x="1" y="834"/>
                    <a:pt x="13" y="1644"/>
                    <a:pt x="13" y="2465"/>
                  </a:cubicBezTo>
                  <a:lnTo>
                    <a:pt x="1132" y="2465"/>
                  </a:lnTo>
                  <a:cubicBezTo>
                    <a:pt x="1132" y="1644"/>
                    <a:pt x="1120" y="834"/>
                    <a:pt x="11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43"/>
            <p:cNvSpPr/>
            <p:nvPr/>
          </p:nvSpPr>
          <p:spPr>
            <a:xfrm>
              <a:off x="7204202" y="2910305"/>
              <a:ext cx="71523" cy="108874"/>
            </a:xfrm>
            <a:custGeom>
              <a:avLst/>
              <a:gdLst/>
              <a:ahLst/>
              <a:cxnLst/>
              <a:rect l="l" t="t" r="r" b="b"/>
              <a:pathLst>
                <a:path w="1620" h="2466" extrusionOk="0">
                  <a:moveTo>
                    <a:pt x="1" y="1"/>
                  </a:moveTo>
                  <a:lnTo>
                    <a:pt x="1" y="2465"/>
                  </a:lnTo>
                  <a:lnTo>
                    <a:pt x="1608" y="2465"/>
                  </a:lnTo>
                  <a:cubicBezTo>
                    <a:pt x="1608" y="1644"/>
                    <a:pt x="1620" y="834"/>
                    <a:pt x="16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43"/>
            <p:cNvSpPr/>
            <p:nvPr/>
          </p:nvSpPr>
          <p:spPr>
            <a:xfrm>
              <a:off x="7225747" y="2910305"/>
              <a:ext cx="49978" cy="108874"/>
            </a:xfrm>
            <a:custGeom>
              <a:avLst/>
              <a:gdLst/>
              <a:ahLst/>
              <a:cxnLst/>
              <a:rect l="l" t="t" r="r" b="b"/>
              <a:pathLst>
                <a:path w="1132" h="2466" extrusionOk="0">
                  <a:moveTo>
                    <a:pt x="1" y="1"/>
                  </a:moveTo>
                  <a:lnTo>
                    <a:pt x="1" y="2465"/>
                  </a:lnTo>
                  <a:lnTo>
                    <a:pt x="1120" y="2465"/>
                  </a:lnTo>
                  <a:cubicBezTo>
                    <a:pt x="1120" y="1644"/>
                    <a:pt x="1132" y="834"/>
                    <a:pt x="11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3"/>
            <p:cNvSpPr/>
            <p:nvPr/>
          </p:nvSpPr>
          <p:spPr>
            <a:xfrm>
              <a:off x="6961869" y="3084826"/>
              <a:ext cx="72097" cy="108874"/>
            </a:xfrm>
            <a:custGeom>
              <a:avLst/>
              <a:gdLst/>
              <a:ahLst/>
              <a:cxnLst/>
              <a:rect l="l" t="t" r="r" b="b"/>
              <a:pathLst>
                <a:path w="1633" h="2466" extrusionOk="0">
                  <a:moveTo>
                    <a:pt x="1608" y="1"/>
                  </a:moveTo>
                  <a:cubicBezTo>
                    <a:pt x="1072" y="12"/>
                    <a:pt x="537" y="12"/>
                    <a:pt x="1" y="12"/>
                  </a:cubicBezTo>
                  <a:lnTo>
                    <a:pt x="49" y="2465"/>
                  </a:lnTo>
                  <a:cubicBezTo>
                    <a:pt x="584" y="2453"/>
                    <a:pt x="1096" y="2453"/>
                    <a:pt x="1632" y="2453"/>
                  </a:cubicBezTo>
                  <a:cubicBezTo>
                    <a:pt x="1620" y="1632"/>
                    <a:pt x="1608" y="822"/>
                    <a:pt x="16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3"/>
            <p:cNvSpPr/>
            <p:nvPr/>
          </p:nvSpPr>
          <p:spPr>
            <a:xfrm>
              <a:off x="6982928" y="3084826"/>
              <a:ext cx="51037" cy="108344"/>
            </a:xfrm>
            <a:custGeom>
              <a:avLst/>
              <a:gdLst/>
              <a:ahLst/>
              <a:cxnLst/>
              <a:rect l="l" t="t" r="r" b="b"/>
              <a:pathLst>
                <a:path w="1156" h="2454" extrusionOk="0">
                  <a:moveTo>
                    <a:pt x="0" y="1"/>
                  </a:moveTo>
                  <a:lnTo>
                    <a:pt x="48" y="2453"/>
                  </a:lnTo>
                  <a:lnTo>
                    <a:pt x="1155" y="2453"/>
                  </a:lnTo>
                  <a:lnTo>
                    <a:pt x="11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3"/>
            <p:cNvSpPr/>
            <p:nvPr/>
          </p:nvSpPr>
          <p:spPr>
            <a:xfrm>
              <a:off x="7083323" y="3084826"/>
              <a:ext cx="70993" cy="108344"/>
            </a:xfrm>
            <a:custGeom>
              <a:avLst/>
              <a:gdLst/>
              <a:ahLst/>
              <a:cxnLst/>
              <a:rect l="l" t="t" r="r" b="b"/>
              <a:pathLst>
                <a:path w="1608" h="2454" extrusionOk="0">
                  <a:moveTo>
                    <a:pt x="0" y="1"/>
                  </a:moveTo>
                  <a:cubicBezTo>
                    <a:pt x="12" y="822"/>
                    <a:pt x="12" y="1632"/>
                    <a:pt x="36" y="2453"/>
                  </a:cubicBezTo>
                  <a:lnTo>
                    <a:pt x="1608" y="2453"/>
                  </a:lnTo>
                  <a:cubicBezTo>
                    <a:pt x="1608" y="1620"/>
                    <a:pt x="1608" y="810"/>
                    <a:pt x="15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43"/>
            <p:cNvSpPr/>
            <p:nvPr/>
          </p:nvSpPr>
          <p:spPr>
            <a:xfrm>
              <a:off x="7104867" y="3084826"/>
              <a:ext cx="49448" cy="108344"/>
            </a:xfrm>
            <a:custGeom>
              <a:avLst/>
              <a:gdLst/>
              <a:ahLst/>
              <a:cxnLst/>
              <a:rect l="l" t="t" r="r" b="b"/>
              <a:pathLst>
                <a:path w="1120" h="2454" extrusionOk="0">
                  <a:moveTo>
                    <a:pt x="0" y="1"/>
                  </a:moveTo>
                  <a:cubicBezTo>
                    <a:pt x="0" y="822"/>
                    <a:pt x="24" y="1632"/>
                    <a:pt x="24" y="2453"/>
                  </a:cubicBezTo>
                  <a:lnTo>
                    <a:pt x="1120" y="2453"/>
                  </a:lnTo>
                  <a:cubicBezTo>
                    <a:pt x="1120" y="1620"/>
                    <a:pt x="1120" y="810"/>
                    <a:pt x="11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43"/>
            <p:cNvSpPr/>
            <p:nvPr/>
          </p:nvSpPr>
          <p:spPr>
            <a:xfrm>
              <a:off x="7204732" y="3084297"/>
              <a:ext cx="70508" cy="108874"/>
            </a:xfrm>
            <a:custGeom>
              <a:avLst/>
              <a:gdLst/>
              <a:ahLst/>
              <a:cxnLst/>
              <a:rect l="l" t="t" r="r" b="b"/>
              <a:pathLst>
                <a:path w="1597" h="2466" extrusionOk="0">
                  <a:moveTo>
                    <a:pt x="1" y="1"/>
                  </a:moveTo>
                  <a:lnTo>
                    <a:pt x="1" y="2465"/>
                  </a:lnTo>
                  <a:lnTo>
                    <a:pt x="1584" y="2465"/>
                  </a:lnTo>
                  <a:cubicBezTo>
                    <a:pt x="1584" y="1632"/>
                    <a:pt x="1596" y="822"/>
                    <a:pt x="15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43"/>
            <p:cNvSpPr/>
            <p:nvPr/>
          </p:nvSpPr>
          <p:spPr>
            <a:xfrm>
              <a:off x="7225747" y="3084297"/>
              <a:ext cx="49492" cy="108874"/>
            </a:xfrm>
            <a:custGeom>
              <a:avLst/>
              <a:gdLst/>
              <a:ahLst/>
              <a:cxnLst/>
              <a:rect l="l" t="t" r="r" b="b"/>
              <a:pathLst>
                <a:path w="1121" h="2466" extrusionOk="0">
                  <a:moveTo>
                    <a:pt x="1" y="1"/>
                  </a:moveTo>
                  <a:lnTo>
                    <a:pt x="1" y="2465"/>
                  </a:lnTo>
                  <a:lnTo>
                    <a:pt x="1108" y="2465"/>
                  </a:lnTo>
                  <a:cubicBezTo>
                    <a:pt x="1108" y="1632"/>
                    <a:pt x="1120" y="822"/>
                    <a:pt x="11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43"/>
            <p:cNvSpPr/>
            <p:nvPr/>
          </p:nvSpPr>
          <p:spPr>
            <a:xfrm>
              <a:off x="6964518" y="3257758"/>
              <a:ext cx="71523" cy="108874"/>
            </a:xfrm>
            <a:custGeom>
              <a:avLst/>
              <a:gdLst/>
              <a:ahLst/>
              <a:cxnLst/>
              <a:rect l="l" t="t" r="r" b="b"/>
              <a:pathLst>
                <a:path w="1620" h="2466" extrusionOk="0">
                  <a:moveTo>
                    <a:pt x="1596" y="1"/>
                  </a:moveTo>
                  <a:cubicBezTo>
                    <a:pt x="1060" y="13"/>
                    <a:pt x="536" y="13"/>
                    <a:pt x="0" y="13"/>
                  </a:cubicBezTo>
                  <a:lnTo>
                    <a:pt x="48" y="2465"/>
                  </a:lnTo>
                  <a:lnTo>
                    <a:pt x="1620" y="2465"/>
                  </a:lnTo>
                  <a:cubicBezTo>
                    <a:pt x="1608" y="1656"/>
                    <a:pt x="1608" y="834"/>
                    <a:pt x="15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43"/>
            <p:cNvSpPr/>
            <p:nvPr/>
          </p:nvSpPr>
          <p:spPr>
            <a:xfrm>
              <a:off x="6985533" y="3258288"/>
              <a:ext cx="50508" cy="108344"/>
            </a:xfrm>
            <a:custGeom>
              <a:avLst/>
              <a:gdLst/>
              <a:ahLst/>
              <a:cxnLst/>
              <a:rect l="l" t="t" r="r" b="b"/>
              <a:pathLst>
                <a:path w="1144" h="2454" extrusionOk="0">
                  <a:moveTo>
                    <a:pt x="1" y="1"/>
                  </a:moveTo>
                  <a:lnTo>
                    <a:pt x="48" y="2453"/>
                  </a:lnTo>
                  <a:lnTo>
                    <a:pt x="1144" y="2453"/>
                  </a:lnTo>
                  <a:cubicBezTo>
                    <a:pt x="1132" y="1644"/>
                    <a:pt x="1132" y="822"/>
                    <a:pt x="10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43"/>
            <p:cNvSpPr/>
            <p:nvPr/>
          </p:nvSpPr>
          <p:spPr>
            <a:xfrm>
              <a:off x="7084382" y="3258288"/>
              <a:ext cx="70463" cy="108344"/>
            </a:xfrm>
            <a:custGeom>
              <a:avLst/>
              <a:gdLst/>
              <a:ahLst/>
              <a:cxnLst/>
              <a:rect l="l" t="t" r="r" b="b"/>
              <a:pathLst>
                <a:path w="1596" h="2454" extrusionOk="0">
                  <a:moveTo>
                    <a:pt x="0" y="1"/>
                  </a:moveTo>
                  <a:cubicBezTo>
                    <a:pt x="24" y="822"/>
                    <a:pt x="24" y="1644"/>
                    <a:pt x="36" y="2453"/>
                  </a:cubicBezTo>
                  <a:lnTo>
                    <a:pt x="1596" y="2453"/>
                  </a:lnTo>
                  <a:cubicBezTo>
                    <a:pt x="1596" y="1620"/>
                    <a:pt x="1596" y="810"/>
                    <a:pt x="15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43"/>
            <p:cNvSpPr/>
            <p:nvPr/>
          </p:nvSpPr>
          <p:spPr>
            <a:xfrm>
              <a:off x="7106457" y="3258288"/>
              <a:ext cx="48388" cy="108344"/>
            </a:xfrm>
            <a:custGeom>
              <a:avLst/>
              <a:gdLst/>
              <a:ahLst/>
              <a:cxnLst/>
              <a:rect l="l" t="t" r="r" b="b"/>
              <a:pathLst>
                <a:path w="1096" h="2454" extrusionOk="0">
                  <a:moveTo>
                    <a:pt x="0" y="1"/>
                  </a:moveTo>
                  <a:cubicBezTo>
                    <a:pt x="0" y="822"/>
                    <a:pt x="12" y="1644"/>
                    <a:pt x="12" y="2453"/>
                  </a:cubicBezTo>
                  <a:lnTo>
                    <a:pt x="1096" y="2453"/>
                  </a:lnTo>
                  <a:lnTo>
                    <a:pt x="109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43"/>
            <p:cNvSpPr/>
            <p:nvPr/>
          </p:nvSpPr>
          <p:spPr>
            <a:xfrm>
              <a:off x="6967123" y="3431749"/>
              <a:ext cx="71037" cy="108344"/>
            </a:xfrm>
            <a:custGeom>
              <a:avLst/>
              <a:gdLst/>
              <a:ahLst/>
              <a:cxnLst/>
              <a:rect l="l" t="t" r="r" b="b"/>
              <a:pathLst>
                <a:path w="1609" h="2454" extrusionOk="0">
                  <a:moveTo>
                    <a:pt x="1" y="1"/>
                  </a:moveTo>
                  <a:lnTo>
                    <a:pt x="49" y="2453"/>
                  </a:lnTo>
                  <a:lnTo>
                    <a:pt x="1608" y="2453"/>
                  </a:lnTo>
                  <a:cubicBezTo>
                    <a:pt x="1608" y="1644"/>
                    <a:pt x="1596" y="822"/>
                    <a:pt x="15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43"/>
            <p:cNvSpPr/>
            <p:nvPr/>
          </p:nvSpPr>
          <p:spPr>
            <a:xfrm>
              <a:off x="6988182" y="3431749"/>
              <a:ext cx="49978" cy="108344"/>
            </a:xfrm>
            <a:custGeom>
              <a:avLst/>
              <a:gdLst/>
              <a:ahLst/>
              <a:cxnLst/>
              <a:rect l="l" t="t" r="r" b="b"/>
              <a:pathLst>
                <a:path w="1132" h="2454" extrusionOk="0">
                  <a:moveTo>
                    <a:pt x="0" y="1"/>
                  </a:moveTo>
                  <a:lnTo>
                    <a:pt x="48" y="2453"/>
                  </a:lnTo>
                  <a:lnTo>
                    <a:pt x="1131" y="2453"/>
                  </a:lnTo>
                  <a:cubicBezTo>
                    <a:pt x="1131" y="1644"/>
                    <a:pt x="1119" y="822"/>
                    <a:pt x="10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43"/>
            <p:cNvSpPr/>
            <p:nvPr/>
          </p:nvSpPr>
          <p:spPr>
            <a:xfrm>
              <a:off x="7087517" y="3431749"/>
              <a:ext cx="68918" cy="108344"/>
            </a:xfrm>
            <a:custGeom>
              <a:avLst/>
              <a:gdLst/>
              <a:ahLst/>
              <a:cxnLst/>
              <a:rect l="l" t="t" r="r" b="b"/>
              <a:pathLst>
                <a:path w="1561" h="2454" extrusionOk="0">
                  <a:moveTo>
                    <a:pt x="1" y="1"/>
                  </a:moveTo>
                  <a:cubicBezTo>
                    <a:pt x="1" y="822"/>
                    <a:pt x="12" y="1644"/>
                    <a:pt x="12" y="2453"/>
                  </a:cubicBezTo>
                  <a:lnTo>
                    <a:pt x="1560" y="2453"/>
                  </a:lnTo>
                  <a:cubicBezTo>
                    <a:pt x="1548" y="1620"/>
                    <a:pt x="1548" y="810"/>
                    <a:pt x="15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43"/>
            <p:cNvSpPr/>
            <p:nvPr/>
          </p:nvSpPr>
          <p:spPr>
            <a:xfrm>
              <a:off x="7108532" y="3431749"/>
              <a:ext cx="47903" cy="108344"/>
            </a:xfrm>
            <a:custGeom>
              <a:avLst/>
              <a:gdLst/>
              <a:ahLst/>
              <a:cxnLst/>
              <a:rect l="l" t="t" r="r" b="b"/>
              <a:pathLst>
                <a:path w="1085" h="2454" extrusionOk="0">
                  <a:moveTo>
                    <a:pt x="1" y="1"/>
                  </a:moveTo>
                  <a:cubicBezTo>
                    <a:pt x="1" y="822"/>
                    <a:pt x="13" y="1644"/>
                    <a:pt x="13" y="2453"/>
                  </a:cubicBezTo>
                  <a:lnTo>
                    <a:pt x="1084" y="2453"/>
                  </a:lnTo>
                  <a:cubicBezTo>
                    <a:pt x="1072" y="1620"/>
                    <a:pt x="1072" y="810"/>
                    <a:pt x="10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43"/>
            <p:cNvSpPr/>
            <p:nvPr/>
          </p:nvSpPr>
          <p:spPr>
            <a:xfrm>
              <a:off x="6969772" y="3605210"/>
              <a:ext cx="70463" cy="108344"/>
            </a:xfrm>
            <a:custGeom>
              <a:avLst/>
              <a:gdLst/>
              <a:ahLst/>
              <a:cxnLst/>
              <a:rect l="l" t="t" r="r" b="b"/>
              <a:pathLst>
                <a:path w="1596" h="2454" extrusionOk="0">
                  <a:moveTo>
                    <a:pt x="1" y="1"/>
                  </a:moveTo>
                  <a:lnTo>
                    <a:pt x="36" y="2453"/>
                  </a:lnTo>
                  <a:lnTo>
                    <a:pt x="1596" y="2453"/>
                  </a:lnTo>
                  <a:cubicBezTo>
                    <a:pt x="1596" y="1644"/>
                    <a:pt x="1572" y="810"/>
                    <a:pt x="15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43"/>
            <p:cNvSpPr/>
            <p:nvPr/>
          </p:nvSpPr>
          <p:spPr>
            <a:xfrm>
              <a:off x="6991317" y="3605210"/>
              <a:ext cx="48918" cy="108344"/>
            </a:xfrm>
            <a:custGeom>
              <a:avLst/>
              <a:gdLst/>
              <a:ahLst/>
              <a:cxnLst/>
              <a:rect l="l" t="t" r="r" b="b"/>
              <a:pathLst>
                <a:path w="1108" h="2454" extrusionOk="0">
                  <a:moveTo>
                    <a:pt x="1" y="1"/>
                  </a:moveTo>
                  <a:cubicBezTo>
                    <a:pt x="1" y="822"/>
                    <a:pt x="13" y="1644"/>
                    <a:pt x="24" y="2453"/>
                  </a:cubicBezTo>
                  <a:lnTo>
                    <a:pt x="1108" y="2453"/>
                  </a:lnTo>
                  <a:cubicBezTo>
                    <a:pt x="1108" y="1644"/>
                    <a:pt x="1084" y="810"/>
                    <a:pt x="10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 name="Group 3"/>
          <p:cNvGrpSpPr/>
          <p:nvPr/>
        </p:nvGrpSpPr>
        <p:grpSpPr>
          <a:xfrm>
            <a:off x="1755806" y="2525005"/>
            <a:ext cx="4638157" cy="1212603"/>
            <a:chOff x="2219843" y="2535197"/>
            <a:chExt cx="4638157" cy="1212603"/>
          </a:xfrm>
        </p:grpSpPr>
        <p:sp>
          <p:nvSpPr>
            <p:cNvPr id="3" name="Rectangle 2"/>
            <p:cNvSpPr/>
            <p:nvPr/>
          </p:nvSpPr>
          <p:spPr>
            <a:xfrm>
              <a:off x="2219843" y="2618933"/>
              <a:ext cx="4400019" cy="11288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2286000" y="2535197"/>
              <a:ext cx="4572000" cy="1077218"/>
            </a:xfrm>
            <a:prstGeom prst="rect">
              <a:avLst/>
            </a:prstGeom>
          </p:spPr>
          <p:txBody>
            <a:bodyPr>
              <a:spAutoFit/>
            </a:bodyPr>
            <a:lstStyle/>
            <a:p>
              <a:r>
                <a:rPr lang="en-US" sz="3200" dirty="0">
                  <a:solidFill>
                    <a:schemeClr val="accent3"/>
                  </a:solidFill>
                  <a:latin typeface="Londrina Solid"/>
                  <a:ea typeface="Londrina Solid"/>
                  <a:cs typeface="Londrina Solid"/>
                  <a:sym typeface="Londrina Solid"/>
                </a:rPr>
                <a:t>Footing Design of a Two Storied Residential Building</a:t>
              </a:r>
            </a:p>
          </p:txBody>
        </p:sp>
      </p:grpSp>
      <p:sp>
        <p:nvSpPr>
          <p:cNvPr id="7" name="Rectangle 6"/>
          <p:cNvSpPr/>
          <p:nvPr/>
        </p:nvSpPr>
        <p:spPr>
          <a:xfrm>
            <a:off x="2771508" y="1176394"/>
            <a:ext cx="3257623" cy="523220"/>
          </a:xfrm>
          <a:prstGeom prst="rect">
            <a:avLst/>
          </a:prstGeom>
        </p:spPr>
        <p:txBody>
          <a:bodyPr wrap="none">
            <a:spAutoFit/>
          </a:bodyPr>
          <a:lstStyle/>
          <a:p>
            <a:r>
              <a:rPr lang="en-US" sz="2800" b="1" dirty="0">
                <a:solidFill>
                  <a:schemeClr val="accent1">
                    <a:lumMod val="50000"/>
                  </a:schemeClr>
                </a:solidFill>
                <a:effectLst>
                  <a:outerShdw blurRad="38100" dist="38100" dir="2700000" algn="tl">
                    <a:srgbClr val="000000">
                      <a:alpha val="43137"/>
                    </a:srgbClr>
                  </a:outerShdw>
                </a:effectLst>
                <a:latin typeface="Algerian" panose="04020705040A02060702" pitchFamily="82" charset="0"/>
                <a:cs typeface="Times New Roman" panose="02020603050405020304" pitchFamily="18" charset="0"/>
              </a:rPr>
              <a:t>PRESENTATION ON</a:t>
            </a:r>
            <a:endParaRPr lang="en-US" sz="28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63" presetClass="path" presetSubtype="0" accel="50000" decel="50000" fill="hold" grpId="1" nodeType="afterEffect">
                                  <p:stCondLst>
                                    <p:cond delay="0"/>
                                  </p:stCondLst>
                                  <p:childTnLst>
                                    <p:animMotion origin="layout" path="M 0 3.7037E-7 L 0.17813 3.7037E-7 " pathEditMode="relative" rAng="0" ptsTypes="AA">
                                      <p:cBhvr>
                                        <p:cTn id="11" dur="1300" fill="hold"/>
                                        <p:tgtEl>
                                          <p:spTgt spid="7"/>
                                        </p:tgtEl>
                                        <p:attrNameLst>
                                          <p:attrName>ppt_x</p:attrName>
                                          <p:attrName>ppt_y</p:attrName>
                                        </p:attrNameLst>
                                      </p:cBhvr>
                                      <p:rCtr x="8906" y="0"/>
                                    </p:animMotion>
                                  </p:childTnLst>
                                </p:cTn>
                              </p:par>
                              <p:par>
                                <p:cTn id="12" presetID="2" presetClass="entr" presetSubtype="8" fill="hold" nodeType="withEffect">
                                  <p:stCondLst>
                                    <p:cond delay="0"/>
                                  </p:stCondLst>
                                  <p:childTnLst>
                                    <p:set>
                                      <p:cBhvr>
                                        <p:cTn id="13" dur="1" fill="hold">
                                          <p:stCondLst>
                                            <p:cond delay="0"/>
                                          </p:stCondLst>
                                        </p:cTn>
                                        <p:tgtEl>
                                          <p:spTgt spid="706"/>
                                        </p:tgtEl>
                                        <p:attrNameLst>
                                          <p:attrName>style.visibility</p:attrName>
                                        </p:attrNameLst>
                                      </p:cBhvr>
                                      <p:to>
                                        <p:strVal val="visible"/>
                                      </p:to>
                                    </p:set>
                                    <p:anim calcmode="lin" valueType="num">
                                      <p:cBhvr additive="base">
                                        <p:cTn id="14" dur="500" fill="hold"/>
                                        <p:tgtEl>
                                          <p:spTgt spid="706"/>
                                        </p:tgtEl>
                                        <p:attrNameLst>
                                          <p:attrName>ppt_x</p:attrName>
                                        </p:attrNameLst>
                                      </p:cBhvr>
                                      <p:tavLst>
                                        <p:tav tm="0">
                                          <p:val>
                                            <p:strVal val="0-#ppt_w/2"/>
                                          </p:val>
                                        </p:tav>
                                        <p:tav tm="100000">
                                          <p:val>
                                            <p:strVal val="#ppt_x"/>
                                          </p:val>
                                        </p:tav>
                                      </p:tavLst>
                                    </p:anim>
                                    <p:anim calcmode="lin" valueType="num">
                                      <p:cBhvr additive="base">
                                        <p:cTn id="15" dur="500" fill="hold"/>
                                        <p:tgtEl>
                                          <p:spTgt spid="706"/>
                                        </p:tgtEl>
                                        <p:attrNameLst>
                                          <p:attrName>ppt_y</p:attrName>
                                        </p:attrNameLst>
                                      </p:cBhvr>
                                      <p:tavLst>
                                        <p:tav tm="0">
                                          <p:val>
                                            <p:strVal val="#ppt_y"/>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51" name="Rectangle 50"/>
          <p:cNvSpPr/>
          <p:nvPr/>
        </p:nvSpPr>
        <p:spPr>
          <a:xfrm>
            <a:off x="0" y="0"/>
            <a:ext cx="1828800" cy="5143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0" y="1201542"/>
            <a:ext cx="1911733" cy="1938992"/>
          </a:xfrm>
          <a:prstGeom prst="rect">
            <a:avLst/>
          </a:prstGeom>
        </p:spPr>
        <p:txBody>
          <a:bodyPr wrap="square">
            <a:spAutoFit/>
          </a:bodyPr>
          <a:lstStyle/>
          <a:p>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effectLst/>
                <a:latin typeface="Times New Roman" panose="02020603050405020304" pitchFamily="18" charset="0"/>
                <a:ea typeface="Calibri" panose="020F0502020204030204" pitchFamily="34" charset="0"/>
                <a:cs typeface="Times New Roman" panose="02020603050405020304" pitchFamily="18" charset="0"/>
              </a:rPr>
              <a:t>F2</a:t>
            </a: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Footing Design </a:t>
            </a:r>
            <a:endParaRPr lang="en-US" sz="4000" dirty="0"/>
          </a:p>
        </p:txBody>
      </p:sp>
      <p:grpSp>
        <p:nvGrpSpPr>
          <p:cNvPr id="74" name="Group 73"/>
          <p:cNvGrpSpPr/>
          <p:nvPr/>
        </p:nvGrpSpPr>
        <p:grpSpPr>
          <a:xfrm>
            <a:off x="2492611" y="960042"/>
            <a:ext cx="5929096" cy="3770161"/>
            <a:chOff x="1839467" y="1475509"/>
            <a:chExt cx="8584693" cy="5458788"/>
          </a:xfrm>
        </p:grpSpPr>
        <p:grpSp>
          <p:nvGrpSpPr>
            <p:cNvPr id="5" name="Group 4"/>
            <p:cNvGrpSpPr/>
            <p:nvPr/>
          </p:nvGrpSpPr>
          <p:grpSpPr>
            <a:xfrm>
              <a:off x="2194560" y="1679448"/>
              <a:ext cx="7050024" cy="4885944"/>
              <a:chOff x="2194560" y="1679448"/>
              <a:chExt cx="7050024" cy="4885944"/>
            </a:xfrm>
          </p:grpSpPr>
          <p:cxnSp>
            <p:nvCxnSpPr>
              <p:cNvPr id="6" name="Straight Connector 5"/>
              <p:cNvCxnSpPr/>
              <p:nvPr/>
            </p:nvCxnSpPr>
            <p:spPr>
              <a:xfrm flipH="1">
                <a:off x="5175504" y="1682496"/>
                <a:ext cx="18288" cy="3182112"/>
              </a:xfrm>
              <a:prstGeom prst="line">
                <a:avLst/>
              </a:prstGeom>
            </p:spPr>
            <p:style>
              <a:lnRef idx="1">
                <a:schemeClr val="accent6"/>
              </a:lnRef>
              <a:fillRef idx="0">
                <a:schemeClr val="accent6"/>
              </a:fillRef>
              <a:effectRef idx="0">
                <a:schemeClr val="accent6"/>
              </a:effectRef>
              <a:fontRef idx="minor">
                <a:schemeClr val="tx1"/>
              </a:fontRef>
            </p:style>
          </p:cxnSp>
          <p:cxnSp>
            <p:nvCxnSpPr>
              <p:cNvPr id="7" name="Straight Connector 6"/>
              <p:cNvCxnSpPr/>
              <p:nvPr/>
            </p:nvCxnSpPr>
            <p:spPr>
              <a:xfrm flipH="1">
                <a:off x="5967984" y="1682496"/>
                <a:ext cx="18288" cy="3182112"/>
              </a:xfrm>
              <a:prstGeom prst="line">
                <a:avLst/>
              </a:prstGeom>
            </p:spPr>
            <p:style>
              <a:lnRef idx="1">
                <a:schemeClr val="accent6"/>
              </a:lnRef>
              <a:fillRef idx="0">
                <a:schemeClr val="accent6"/>
              </a:fillRef>
              <a:effectRef idx="0">
                <a:schemeClr val="accent6"/>
              </a:effectRef>
              <a:fontRef idx="minor">
                <a:schemeClr val="tx1"/>
              </a:fontRef>
            </p:style>
          </p:cxnSp>
          <p:cxnSp>
            <p:nvCxnSpPr>
              <p:cNvPr id="8" name="Straight Connector 7"/>
              <p:cNvCxnSpPr/>
              <p:nvPr/>
            </p:nvCxnSpPr>
            <p:spPr>
              <a:xfrm>
                <a:off x="5980176" y="4864608"/>
                <a:ext cx="2496312" cy="0"/>
              </a:xfrm>
              <a:prstGeom prst="line">
                <a:avLst/>
              </a:prstGeom>
            </p:spPr>
            <p:style>
              <a:lnRef idx="1">
                <a:schemeClr val="accent6"/>
              </a:lnRef>
              <a:fillRef idx="0">
                <a:schemeClr val="accent6"/>
              </a:fillRef>
              <a:effectRef idx="0">
                <a:schemeClr val="accent6"/>
              </a:effectRef>
              <a:fontRef idx="minor">
                <a:schemeClr val="tx1"/>
              </a:fontRef>
            </p:style>
          </p:cxnSp>
          <p:cxnSp>
            <p:nvCxnSpPr>
              <p:cNvPr id="9" name="Straight Connector 8"/>
              <p:cNvCxnSpPr/>
              <p:nvPr/>
            </p:nvCxnSpPr>
            <p:spPr>
              <a:xfrm>
                <a:off x="2688336" y="4852416"/>
                <a:ext cx="2496312" cy="0"/>
              </a:xfrm>
              <a:prstGeom prst="line">
                <a:avLst/>
              </a:prstGeom>
            </p:spPr>
            <p:style>
              <a:lnRef idx="1">
                <a:schemeClr val="accent6"/>
              </a:lnRef>
              <a:fillRef idx="0">
                <a:schemeClr val="accent6"/>
              </a:fillRef>
              <a:effectRef idx="0">
                <a:schemeClr val="accent6"/>
              </a:effectRef>
              <a:fontRef idx="minor">
                <a:schemeClr val="tx1"/>
              </a:fontRef>
            </p:style>
          </p:cxnSp>
          <p:cxnSp>
            <p:nvCxnSpPr>
              <p:cNvPr id="10" name="Straight Connector 9"/>
              <p:cNvCxnSpPr/>
              <p:nvPr/>
            </p:nvCxnSpPr>
            <p:spPr>
              <a:xfrm>
                <a:off x="2679192" y="4864608"/>
                <a:ext cx="0" cy="749808"/>
              </a:xfrm>
              <a:prstGeom prst="line">
                <a:avLst/>
              </a:prstGeom>
            </p:spPr>
            <p:style>
              <a:lnRef idx="1">
                <a:schemeClr val="accent6"/>
              </a:lnRef>
              <a:fillRef idx="0">
                <a:schemeClr val="accent6"/>
              </a:fillRef>
              <a:effectRef idx="0">
                <a:schemeClr val="accent6"/>
              </a:effectRef>
              <a:fontRef idx="minor">
                <a:schemeClr val="tx1"/>
              </a:fontRef>
            </p:style>
          </p:cxnSp>
          <p:cxnSp>
            <p:nvCxnSpPr>
              <p:cNvPr id="11" name="Straight Connector 10"/>
              <p:cNvCxnSpPr/>
              <p:nvPr/>
            </p:nvCxnSpPr>
            <p:spPr>
              <a:xfrm>
                <a:off x="8482584" y="4852416"/>
                <a:ext cx="0" cy="749808"/>
              </a:xfrm>
              <a:prstGeom prst="line">
                <a:avLst/>
              </a:prstGeom>
            </p:spPr>
            <p:style>
              <a:lnRef idx="1">
                <a:schemeClr val="accent6"/>
              </a:lnRef>
              <a:fillRef idx="0">
                <a:schemeClr val="accent6"/>
              </a:fillRef>
              <a:effectRef idx="0">
                <a:schemeClr val="accent6"/>
              </a:effectRef>
              <a:fontRef idx="minor">
                <a:schemeClr val="tx1"/>
              </a:fontRef>
            </p:style>
          </p:cxnSp>
          <p:cxnSp>
            <p:nvCxnSpPr>
              <p:cNvPr id="12" name="Straight Connector 11"/>
              <p:cNvCxnSpPr/>
              <p:nvPr/>
            </p:nvCxnSpPr>
            <p:spPr>
              <a:xfrm>
                <a:off x="2679192" y="5614416"/>
                <a:ext cx="5797296" cy="0"/>
              </a:xfrm>
              <a:prstGeom prst="line">
                <a:avLst/>
              </a:prstGeom>
            </p:spPr>
            <p:style>
              <a:lnRef idx="1">
                <a:schemeClr val="accent6"/>
              </a:lnRef>
              <a:fillRef idx="0">
                <a:schemeClr val="accent6"/>
              </a:fillRef>
              <a:effectRef idx="0">
                <a:schemeClr val="accent6"/>
              </a:effectRef>
              <a:fontRef idx="minor">
                <a:schemeClr val="tx1"/>
              </a:fontRef>
            </p:style>
          </p:cxnSp>
          <p:cxnSp>
            <p:nvCxnSpPr>
              <p:cNvPr id="13" name="Straight Connector 12"/>
              <p:cNvCxnSpPr/>
              <p:nvPr/>
            </p:nvCxnSpPr>
            <p:spPr>
              <a:xfrm>
                <a:off x="4809744" y="1682496"/>
                <a:ext cx="676656" cy="0"/>
              </a:xfrm>
              <a:prstGeom prst="line">
                <a:avLst/>
              </a:prstGeom>
            </p:spPr>
            <p:style>
              <a:lnRef idx="1">
                <a:schemeClr val="accent6"/>
              </a:lnRef>
              <a:fillRef idx="0">
                <a:schemeClr val="accent6"/>
              </a:fillRef>
              <a:effectRef idx="0">
                <a:schemeClr val="accent6"/>
              </a:effectRef>
              <a:fontRef idx="minor">
                <a:schemeClr val="tx1"/>
              </a:fontRef>
            </p:style>
          </p:cxnSp>
          <p:cxnSp>
            <p:nvCxnSpPr>
              <p:cNvPr id="14" name="Straight Connector 13"/>
              <p:cNvCxnSpPr/>
              <p:nvPr/>
            </p:nvCxnSpPr>
            <p:spPr>
              <a:xfrm>
                <a:off x="5730240" y="1682496"/>
                <a:ext cx="676656" cy="0"/>
              </a:xfrm>
              <a:prstGeom prst="line">
                <a:avLst/>
              </a:prstGeom>
            </p:spPr>
            <p:style>
              <a:lnRef idx="1">
                <a:schemeClr val="accent6"/>
              </a:lnRef>
              <a:fillRef idx="0">
                <a:schemeClr val="accent6"/>
              </a:fillRef>
              <a:effectRef idx="0">
                <a:schemeClr val="accent6"/>
              </a:effectRef>
              <a:fontRef idx="minor">
                <a:schemeClr val="tx1"/>
              </a:fontRef>
            </p:style>
          </p:cxnSp>
          <p:cxnSp>
            <p:nvCxnSpPr>
              <p:cNvPr id="15" name="Straight Connector 14"/>
              <p:cNvCxnSpPr/>
              <p:nvPr/>
            </p:nvCxnSpPr>
            <p:spPr>
              <a:xfrm>
                <a:off x="2194560" y="2313432"/>
                <a:ext cx="2990088" cy="18288"/>
              </a:xfrm>
              <a:prstGeom prst="line">
                <a:avLst/>
              </a:prstGeom>
            </p:spPr>
            <p:style>
              <a:lnRef idx="1">
                <a:schemeClr val="accent6"/>
              </a:lnRef>
              <a:fillRef idx="0">
                <a:schemeClr val="accent6"/>
              </a:fillRef>
              <a:effectRef idx="0">
                <a:schemeClr val="accent6"/>
              </a:effectRef>
              <a:fontRef idx="minor">
                <a:schemeClr val="tx1"/>
              </a:fontRef>
            </p:style>
          </p:cxnSp>
          <p:cxnSp>
            <p:nvCxnSpPr>
              <p:cNvPr id="16" name="Straight Connector 15"/>
              <p:cNvCxnSpPr/>
              <p:nvPr/>
            </p:nvCxnSpPr>
            <p:spPr>
              <a:xfrm>
                <a:off x="5986272" y="2331720"/>
                <a:ext cx="2990088" cy="18288"/>
              </a:xfrm>
              <a:prstGeom prst="line">
                <a:avLst/>
              </a:prstGeom>
            </p:spPr>
            <p:style>
              <a:lnRef idx="1">
                <a:schemeClr val="accent6"/>
              </a:lnRef>
              <a:fillRef idx="0">
                <a:schemeClr val="accent6"/>
              </a:fillRef>
              <a:effectRef idx="0">
                <a:schemeClr val="accent6"/>
              </a:effectRef>
              <a:fontRef idx="minor">
                <a:schemeClr val="tx1"/>
              </a:fontRef>
            </p:style>
          </p:cxnSp>
          <p:cxnSp>
            <p:nvCxnSpPr>
              <p:cNvPr id="17" name="Straight Connector 16"/>
              <p:cNvCxnSpPr/>
              <p:nvPr/>
            </p:nvCxnSpPr>
            <p:spPr>
              <a:xfrm flipV="1">
                <a:off x="5638800" y="1679448"/>
                <a:ext cx="91440" cy="155448"/>
              </a:xfrm>
              <a:prstGeom prst="line">
                <a:avLst/>
              </a:prstGeom>
            </p:spPr>
            <p:style>
              <a:lnRef idx="1">
                <a:schemeClr val="accent6"/>
              </a:lnRef>
              <a:fillRef idx="0">
                <a:schemeClr val="accent6"/>
              </a:fillRef>
              <a:effectRef idx="0">
                <a:schemeClr val="accent6"/>
              </a:effectRef>
              <a:fontRef idx="minor">
                <a:schemeClr val="tx1"/>
              </a:fontRef>
            </p:style>
          </p:cxnSp>
          <p:cxnSp>
            <p:nvCxnSpPr>
              <p:cNvPr id="18" name="Straight Connector 17"/>
              <p:cNvCxnSpPr/>
              <p:nvPr/>
            </p:nvCxnSpPr>
            <p:spPr>
              <a:xfrm flipH="1">
                <a:off x="3471672" y="2340864"/>
                <a:ext cx="351309" cy="292608"/>
              </a:xfrm>
              <a:prstGeom prst="line">
                <a:avLst/>
              </a:prstGeom>
            </p:spPr>
            <p:style>
              <a:lnRef idx="1">
                <a:schemeClr val="accent6"/>
              </a:lnRef>
              <a:fillRef idx="0">
                <a:schemeClr val="accent6"/>
              </a:fillRef>
              <a:effectRef idx="0">
                <a:schemeClr val="accent6"/>
              </a:effectRef>
              <a:fontRef idx="minor">
                <a:schemeClr val="tx1"/>
              </a:fontRef>
            </p:style>
          </p:cxnSp>
          <p:cxnSp>
            <p:nvCxnSpPr>
              <p:cNvPr id="19" name="Straight Connector 18"/>
              <p:cNvCxnSpPr/>
              <p:nvPr/>
            </p:nvCxnSpPr>
            <p:spPr>
              <a:xfrm flipH="1">
                <a:off x="3709416" y="2331720"/>
                <a:ext cx="351309" cy="292608"/>
              </a:xfrm>
              <a:prstGeom prst="line">
                <a:avLst/>
              </a:prstGeom>
            </p:spPr>
            <p:style>
              <a:lnRef idx="1">
                <a:schemeClr val="accent6"/>
              </a:lnRef>
              <a:fillRef idx="0">
                <a:schemeClr val="accent6"/>
              </a:fillRef>
              <a:effectRef idx="0">
                <a:schemeClr val="accent6"/>
              </a:effectRef>
              <a:fontRef idx="minor">
                <a:schemeClr val="tx1"/>
              </a:fontRef>
            </p:style>
          </p:cxnSp>
          <p:cxnSp>
            <p:nvCxnSpPr>
              <p:cNvPr id="20" name="Straight Connector 19"/>
              <p:cNvCxnSpPr/>
              <p:nvPr/>
            </p:nvCxnSpPr>
            <p:spPr>
              <a:xfrm flipH="1">
                <a:off x="3947160" y="2345924"/>
                <a:ext cx="351309" cy="292608"/>
              </a:xfrm>
              <a:prstGeom prst="line">
                <a:avLst/>
              </a:prstGeom>
            </p:spPr>
            <p:style>
              <a:lnRef idx="1">
                <a:schemeClr val="accent6"/>
              </a:lnRef>
              <a:fillRef idx="0">
                <a:schemeClr val="accent6"/>
              </a:fillRef>
              <a:effectRef idx="0">
                <a:schemeClr val="accent6"/>
              </a:effectRef>
              <a:fontRef idx="minor">
                <a:schemeClr val="tx1"/>
              </a:fontRef>
            </p:style>
          </p:cxnSp>
          <p:cxnSp>
            <p:nvCxnSpPr>
              <p:cNvPr id="21" name="Straight Connector 20"/>
              <p:cNvCxnSpPr/>
              <p:nvPr/>
            </p:nvCxnSpPr>
            <p:spPr>
              <a:xfrm flipH="1">
                <a:off x="6859524" y="2331720"/>
                <a:ext cx="351309" cy="292608"/>
              </a:xfrm>
              <a:prstGeom prst="line">
                <a:avLst/>
              </a:prstGeom>
            </p:spPr>
            <p:style>
              <a:lnRef idx="1">
                <a:schemeClr val="accent6"/>
              </a:lnRef>
              <a:fillRef idx="0">
                <a:schemeClr val="accent6"/>
              </a:fillRef>
              <a:effectRef idx="0">
                <a:schemeClr val="accent6"/>
              </a:effectRef>
              <a:fontRef idx="minor">
                <a:schemeClr val="tx1"/>
              </a:fontRef>
            </p:style>
          </p:cxnSp>
          <p:cxnSp>
            <p:nvCxnSpPr>
              <p:cNvPr id="22" name="Straight Connector 21"/>
              <p:cNvCxnSpPr/>
              <p:nvPr/>
            </p:nvCxnSpPr>
            <p:spPr>
              <a:xfrm flipH="1">
                <a:off x="7155574" y="2340864"/>
                <a:ext cx="351309" cy="292608"/>
              </a:xfrm>
              <a:prstGeom prst="line">
                <a:avLst/>
              </a:prstGeom>
            </p:spPr>
            <p:style>
              <a:lnRef idx="1">
                <a:schemeClr val="accent6"/>
              </a:lnRef>
              <a:fillRef idx="0">
                <a:schemeClr val="accent6"/>
              </a:fillRef>
              <a:effectRef idx="0">
                <a:schemeClr val="accent6"/>
              </a:effectRef>
              <a:fontRef idx="minor">
                <a:schemeClr val="tx1"/>
              </a:fontRef>
            </p:style>
          </p:cxnSp>
          <p:cxnSp>
            <p:nvCxnSpPr>
              <p:cNvPr id="23" name="Straight Connector 22"/>
              <p:cNvCxnSpPr/>
              <p:nvPr/>
            </p:nvCxnSpPr>
            <p:spPr>
              <a:xfrm flipH="1">
                <a:off x="7495085" y="2325624"/>
                <a:ext cx="351309" cy="292608"/>
              </a:xfrm>
              <a:prstGeom prst="line">
                <a:avLst/>
              </a:prstGeom>
            </p:spPr>
            <p:style>
              <a:lnRef idx="1">
                <a:schemeClr val="accent6"/>
              </a:lnRef>
              <a:fillRef idx="0">
                <a:schemeClr val="accent6"/>
              </a:fillRef>
              <a:effectRef idx="0">
                <a:schemeClr val="accent6"/>
              </a:effectRef>
              <a:fontRef idx="minor">
                <a:schemeClr val="tx1"/>
              </a:fontRef>
            </p:style>
          </p:cxnSp>
          <p:cxnSp>
            <p:nvCxnSpPr>
              <p:cNvPr id="24" name="Straight Connector 23"/>
              <p:cNvCxnSpPr/>
              <p:nvPr/>
            </p:nvCxnSpPr>
            <p:spPr>
              <a:xfrm>
                <a:off x="4272166" y="2350008"/>
                <a:ext cx="197555" cy="268224"/>
              </a:xfrm>
              <a:prstGeom prst="line">
                <a:avLst/>
              </a:prstGeom>
            </p:spPr>
            <p:style>
              <a:lnRef idx="1">
                <a:schemeClr val="accent6"/>
              </a:lnRef>
              <a:fillRef idx="0">
                <a:schemeClr val="accent6"/>
              </a:fillRef>
              <a:effectRef idx="0">
                <a:schemeClr val="accent6"/>
              </a:effectRef>
              <a:fontRef idx="minor">
                <a:schemeClr val="tx1"/>
              </a:fontRef>
            </p:style>
          </p:cxnSp>
          <p:cxnSp>
            <p:nvCxnSpPr>
              <p:cNvPr id="25" name="Straight Connector 24"/>
              <p:cNvCxnSpPr/>
              <p:nvPr/>
            </p:nvCxnSpPr>
            <p:spPr>
              <a:xfrm>
                <a:off x="4056547" y="2318492"/>
                <a:ext cx="197555" cy="268224"/>
              </a:xfrm>
              <a:prstGeom prst="line">
                <a:avLst/>
              </a:prstGeom>
            </p:spPr>
            <p:style>
              <a:lnRef idx="1">
                <a:schemeClr val="accent6"/>
              </a:lnRef>
              <a:fillRef idx="0">
                <a:schemeClr val="accent6"/>
              </a:fillRef>
              <a:effectRef idx="0">
                <a:schemeClr val="accent6"/>
              </a:effectRef>
              <a:fontRef idx="minor">
                <a:schemeClr val="tx1"/>
              </a:fontRef>
            </p:style>
          </p:cxnSp>
          <p:cxnSp>
            <p:nvCxnSpPr>
              <p:cNvPr id="26" name="Straight Connector 25"/>
              <p:cNvCxnSpPr/>
              <p:nvPr/>
            </p:nvCxnSpPr>
            <p:spPr>
              <a:xfrm>
                <a:off x="3848382" y="2318492"/>
                <a:ext cx="197555" cy="268224"/>
              </a:xfrm>
              <a:prstGeom prst="line">
                <a:avLst/>
              </a:prstGeom>
            </p:spPr>
            <p:style>
              <a:lnRef idx="1">
                <a:schemeClr val="accent6"/>
              </a:lnRef>
              <a:fillRef idx="0">
                <a:schemeClr val="accent6"/>
              </a:fillRef>
              <a:effectRef idx="0">
                <a:schemeClr val="accent6"/>
              </a:effectRef>
              <a:fontRef idx="minor">
                <a:schemeClr val="tx1"/>
              </a:fontRef>
            </p:style>
          </p:cxnSp>
          <p:cxnSp>
            <p:nvCxnSpPr>
              <p:cNvPr id="27" name="Straight Connector 26"/>
              <p:cNvCxnSpPr/>
              <p:nvPr/>
            </p:nvCxnSpPr>
            <p:spPr>
              <a:xfrm>
                <a:off x="7846394" y="2350006"/>
                <a:ext cx="197555" cy="268224"/>
              </a:xfrm>
              <a:prstGeom prst="line">
                <a:avLst/>
              </a:prstGeom>
            </p:spPr>
            <p:style>
              <a:lnRef idx="1">
                <a:schemeClr val="accent6"/>
              </a:lnRef>
              <a:fillRef idx="0">
                <a:schemeClr val="accent6"/>
              </a:fillRef>
              <a:effectRef idx="0">
                <a:schemeClr val="accent6"/>
              </a:effectRef>
              <a:fontRef idx="minor">
                <a:schemeClr val="tx1"/>
              </a:fontRef>
            </p:style>
          </p:cxnSp>
          <p:cxnSp>
            <p:nvCxnSpPr>
              <p:cNvPr id="28" name="Straight Connector 27"/>
              <p:cNvCxnSpPr/>
              <p:nvPr/>
            </p:nvCxnSpPr>
            <p:spPr>
              <a:xfrm>
                <a:off x="7505642" y="2340864"/>
                <a:ext cx="197555" cy="268224"/>
              </a:xfrm>
              <a:prstGeom prst="line">
                <a:avLst/>
              </a:prstGeom>
            </p:spPr>
            <p:style>
              <a:lnRef idx="1">
                <a:schemeClr val="accent6"/>
              </a:lnRef>
              <a:fillRef idx="0">
                <a:schemeClr val="accent6"/>
              </a:fillRef>
              <a:effectRef idx="0">
                <a:schemeClr val="accent6"/>
              </a:effectRef>
              <a:fontRef idx="minor">
                <a:schemeClr val="tx1"/>
              </a:fontRef>
            </p:style>
          </p:cxnSp>
          <p:cxnSp>
            <p:nvCxnSpPr>
              <p:cNvPr id="29" name="Straight Connector 28"/>
              <p:cNvCxnSpPr/>
              <p:nvPr/>
            </p:nvCxnSpPr>
            <p:spPr>
              <a:xfrm>
                <a:off x="7210833" y="2358116"/>
                <a:ext cx="197555" cy="268224"/>
              </a:xfrm>
              <a:prstGeom prst="line">
                <a:avLst/>
              </a:prstGeom>
            </p:spPr>
            <p:style>
              <a:lnRef idx="1">
                <a:schemeClr val="accent6"/>
              </a:lnRef>
              <a:fillRef idx="0">
                <a:schemeClr val="accent6"/>
              </a:fillRef>
              <a:effectRef idx="0">
                <a:schemeClr val="accent6"/>
              </a:effectRef>
              <a:fontRef idx="minor">
                <a:schemeClr val="tx1"/>
              </a:fontRef>
            </p:style>
          </p:cxnSp>
          <p:cxnSp>
            <p:nvCxnSpPr>
              <p:cNvPr id="30" name="Straight Connector 29"/>
              <p:cNvCxnSpPr/>
              <p:nvPr/>
            </p:nvCxnSpPr>
            <p:spPr>
              <a:xfrm>
                <a:off x="2679192" y="6263640"/>
                <a:ext cx="5797296" cy="0"/>
              </a:xfrm>
              <a:prstGeom prst="line">
                <a:avLst/>
              </a:prstGeom>
            </p:spPr>
            <p:style>
              <a:lnRef idx="1">
                <a:schemeClr val="accent6"/>
              </a:lnRef>
              <a:fillRef idx="0">
                <a:schemeClr val="accent6"/>
              </a:fillRef>
              <a:effectRef idx="0">
                <a:schemeClr val="accent6"/>
              </a:effectRef>
              <a:fontRef idx="minor">
                <a:schemeClr val="tx1"/>
              </a:fontRef>
            </p:style>
          </p:cxnSp>
          <p:cxnSp>
            <p:nvCxnSpPr>
              <p:cNvPr id="31" name="Straight Arrow Connector 30"/>
              <p:cNvCxnSpPr/>
              <p:nvPr/>
            </p:nvCxnSpPr>
            <p:spPr>
              <a:xfrm flipV="1">
                <a:off x="2688336" y="5614416"/>
                <a:ext cx="0" cy="649224"/>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32" name="Straight Arrow Connector 31"/>
              <p:cNvCxnSpPr/>
              <p:nvPr/>
            </p:nvCxnSpPr>
            <p:spPr>
              <a:xfrm flipV="1">
                <a:off x="8482584" y="5615940"/>
                <a:ext cx="0" cy="649224"/>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33" name="Straight Arrow Connector 32"/>
              <p:cNvCxnSpPr/>
              <p:nvPr/>
            </p:nvCxnSpPr>
            <p:spPr>
              <a:xfrm flipV="1">
                <a:off x="2886456" y="5614416"/>
                <a:ext cx="0" cy="649224"/>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34" name="Straight Arrow Connector 33"/>
              <p:cNvCxnSpPr/>
              <p:nvPr/>
            </p:nvCxnSpPr>
            <p:spPr>
              <a:xfrm flipV="1">
                <a:off x="3139440" y="5614416"/>
                <a:ext cx="0" cy="649224"/>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35" name="Straight Arrow Connector 34"/>
              <p:cNvCxnSpPr/>
              <p:nvPr/>
            </p:nvCxnSpPr>
            <p:spPr>
              <a:xfrm flipV="1">
                <a:off x="3450336" y="5614416"/>
                <a:ext cx="0" cy="649224"/>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36" name="Straight Arrow Connector 35"/>
              <p:cNvCxnSpPr/>
              <p:nvPr/>
            </p:nvCxnSpPr>
            <p:spPr>
              <a:xfrm flipV="1">
                <a:off x="3822981" y="5602224"/>
                <a:ext cx="0" cy="649224"/>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37" name="Straight Arrow Connector 36"/>
              <p:cNvCxnSpPr/>
              <p:nvPr/>
            </p:nvCxnSpPr>
            <p:spPr>
              <a:xfrm flipV="1">
                <a:off x="4155324" y="5614416"/>
                <a:ext cx="0" cy="649224"/>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38" name="Straight Arrow Connector 37"/>
              <p:cNvCxnSpPr/>
              <p:nvPr/>
            </p:nvCxnSpPr>
            <p:spPr>
              <a:xfrm flipV="1">
                <a:off x="4809744" y="5602224"/>
                <a:ext cx="0" cy="649224"/>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39" name="Straight Arrow Connector 38"/>
              <p:cNvCxnSpPr/>
              <p:nvPr/>
            </p:nvCxnSpPr>
            <p:spPr>
              <a:xfrm flipV="1">
                <a:off x="4469721" y="5602224"/>
                <a:ext cx="0" cy="649224"/>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40" name="Straight Arrow Connector 39"/>
              <p:cNvCxnSpPr/>
              <p:nvPr/>
            </p:nvCxnSpPr>
            <p:spPr>
              <a:xfrm flipV="1">
                <a:off x="5452872" y="5614416"/>
                <a:ext cx="0" cy="649224"/>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41" name="Straight Arrow Connector 40"/>
              <p:cNvCxnSpPr/>
              <p:nvPr/>
            </p:nvCxnSpPr>
            <p:spPr>
              <a:xfrm flipV="1">
                <a:off x="5138928" y="5608320"/>
                <a:ext cx="0" cy="649224"/>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42" name="Straight Arrow Connector 41"/>
              <p:cNvCxnSpPr/>
              <p:nvPr/>
            </p:nvCxnSpPr>
            <p:spPr>
              <a:xfrm flipV="1">
                <a:off x="5730240" y="5614416"/>
                <a:ext cx="0" cy="649224"/>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43" name="Straight Arrow Connector 42"/>
              <p:cNvCxnSpPr/>
              <p:nvPr/>
            </p:nvCxnSpPr>
            <p:spPr>
              <a:xfrm flipV="1">
                <a:off x="5986272" y="5614416"/>
                <a:ext cx="0" cy="649224"/>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44" name="Straight Arrow Connector 43"/>
              <p:cNvCxnSpPr/>
              <p:nvPr/>
            </p:nvCxnSpPr>
            <p:spPr>
              <a:xfrm flipV="1">
                <a:off x="6276226" y="5614416"/>
                <a:ext cx="0" cy="649224"/>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45" name="Straight Arrow Connector 44"/>
              <p:cNvCxnSpPr/>
              <p:nvPr/>
            </p:nvCxnSpPr>
            <p:spPr>
              <a:xfrm flipV="1">
                <a:off x="6859524" y="5602224"/>
                <a:ext cx="0" cy="649224"/>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46" name="Straight Arrow Connector 45"/>
              <p:cNvCxnSpPr/>
              <p:nvPr/>
            </p:nvCxnSpPr>
            <p:spPr>
              <a:xfrm flipV="1">
                <a:off x="6544450" y="5614416"/>
                <a:ext cx="0" cy="649224"/>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47" name="Straight Arrow Connector 46"/>
              <p:cNvCxnSpPr/>
              <p:nvPr/>
            </p:nvCxnSpPr>
            <p:spPr>
              <a:xfrm flipV="1">
                <a:off x="7155574" y="5614416"/>
                <a:ext cx="0" cy="649224"/>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48" name="Straight Arrow Connector 47"/>
              <p:cNvCxnSpPr/>
              <p:nvPr/>
            </p:nvCxnSpPr>
            <p:spPr>
              <a:xfrm flipV="1">
                <a:off x="7427070" y="5614416"/>
                <a:ext cx="0" cy="649224"/>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49" name="Straight Arrow Connector 48"/>
              <p:cNvCxnSpPr/>
              <p:nvPr/>
            </p:nvCxnSpPr>
            <p:spPr>
              <a:xfrm flipV="1">
                <a:off x="7746263" y="5614416"/>
                <a:ext cx="0" cy="649224"/>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50" name="Straight Arrow Connector 49"/>
              <p:cNvCxnSpPr/>
              <p:nvPr/>
            </p:nvCxnSpPr>
            <p:spPr>
              <a:xfrm flipV="1">
                <a:off x="8043949" y="5614416"/>
                <a:ext cx="0" cy="649224"/>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52" name="Straight Arrow Connector 51"/>
              <p:cNvCxnSpPr/>
              <p:nvPr/>
            </p:nvCxnSpPr>
            <p:spPr>
              <a:xfrm flipV="1">
                <a:off x="8278645" y="5614416"/>
                <a:ext cx="0" cy="649224"/>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53" name="Straight Arrow Connector 52"/>
              <p:cNvCxnSpPr/>
              <p:nvPr/>
            </p:nvCxnSpPr>
            <p:spPr>
              <a:xfrm>
                <a:off x="4469721" y="2075688"/>
                <a:ext cx="724071" cy="0"/>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55" name="Straight Arrow Connector 54"/>
              <p:cNvCxnSpPr/>
              <p:nvPr/>
            </p:nvCxnSpPr>
            <p:spPr>
              <a:xfrm flipH="1">
                <a:off x="5986272" y="2075688"/>
                <a:ext cx="873252" cy="0"/>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56" name="Straight Connector 55"/>
              <p:cNvCxnSpPr/>
              <p:nvPr/>
            </p:nvCxnSpPr>
            <p:spPr>
              <a:xfrm>
                <a:off x="8595360" y="5614416"/>
                <a:ext cx="649224" cy="0"/>
              </a:xfrm>
              <a:prstGeom prst="line">
                <a:avLst/>
              </a:prstGeom>
            </p:spPr>
            <p:style>
              <a:lnRef idx="1">
                <a:schemeClr val="accent6"/>
              </a:lnRef>
              <a:fillRef idx="0">
                <a:schemeClr val="accent6"/>
              </a:fillRef>
              <a:effectRef idx="0">
                <a:schemeClr val="accent6"/>
              </a:effectRef>
              <a:fontRef idx="minor">
                <a:schemeClr val="tx1"/>
              </a:fontRef>
            </p:style>
          </p:cxnSp>
          <p:cxnSp>
            <p:nvCxnSpPr>
              <p:cNvPr id="57" name="Straight Arrow Connector 56"/>
              <p:cNvCxnSpPr/>
              <p:nvPr/>
            </p:nvCxnSpPr>
            <p:spPr>
              <a:xfrm flipH="1">
                <a:off x="8778240" y="2358116"/>
                <a:ext cx="9144" cy="3256300"/>
              </a:xfrm>
              <a:prstGeom prst="straightConnector1">
                <a:avLst/>
              </a:prstGeom>
              <a:ln>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58" name="Straight Arrow Connector 57"/>
              <p:cNvCxnSpPr/>
              <p:nvPr/>
            </p:nvCxnSpPr>
            <p:spPr>
              <a:xfrm>
                <a:off x="2523744" y="4864608"/>
                <a:ext cx="0" cy="749808"/>
              </a:xfrm>
              <a:prstGeom prst="straightConnector1">
                <a:avLst/>
              </a:prstGeom>
              <a:ln>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59" name="Straight Connector 58"/>
              <p:cNvCxnSpPr/>
              <p:nvPr/>
            </p:nvCxnSpPr>
            <p:spPr>
              <a:xfrm flipH="1">
                <a:off x="2414016" y="4864608"/>
                <a:ext cx="210312" cy="0"/>
              </a:xfrm>
              <a:prstGeom prst="line">
                <a:avLst/>
              </a:prstGeom>
            </p:spPr>
            <p:style>
              <a:lnRef idx="1">
                <a:schemeClr val="accent6"/>
              </a:lnRef>
              <a:fillRef idx="0">
                <a:schemeClr val="accent6"/>
              </a:fillRef>
              <a:effectRef idx="0">
                <a:schemeClr val="accent6"/>
              </a:effectRef>
              <a:fontRef idx="minor">
                <a:schemeClr val="tx1"/>
              </a:fontRef>
            </p:style>
          </p:cxnSp>
          <p:cxnSp>
            <p:nvCxnSpPr>
              <p:cNvPr id="60" name="Straight Connector 59"/>
              <p:cNvCxnSpPr/>
              <p:nvPr/>
            </p:nvCxnSpPr>
            <p:spPr>
              <a:xfrm>
                <a:off x="2414016" y="5602224"/>
                <a:ext cx="192024" cy="12192"/>
              </a:xfrm>
              <a:prstGeom prst="line">
                <a:avLst/>
              </a:prstGeom>
            </p:spPr>
            <p:style>
              <a:lnRef idx="1">
                <a:schemeClr val="accent6"/>
              </a:lnRef>
              <a:fillRef idx="0">
                <a:schemeClr val="accent6"/>
              </a:fillRef>
              <a:effectRef idx="0">
                <a:schemeClr val="accent6"/>
              </a:effectRef>
              <a:fontRef idx="minor">
                <a:schemeClr val="tx1"/>
              </a:fontRef>
            </p:style>
          </p:cxnSp>
          <p:cxnSp>
            <p:nvCxnSpPr>
              <p:cNvPr id="61" name="Straight Arrow Connector 60"/>
              <p:cNvCxnSpPr/>
              <p:nvPr/>
            </p:nvCxnSpPr>
            <p:spPr>
              <a:xfrm flipV="1">
                <a:off x="2679192" y="6446520"/>
                <a:ext cx="5797296" cy="18288"/>
              </a:xfrm>
              <a:prstGeom prst="straightConnector1">
                <a:avLst/>
              </a:prstGeom>
              <a:ln>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62" name="Straight Connector 61"/>
              <p:cNvCxnSpPr/>
              <p:nvPr/>
            </p:nvCxnSpPr>
            <p:spPr>
              <a:xfrm>
                <a:off x="2679192" y="6373368"/>
                <a:ext cx="0" cy="192024"/>
              </a:xfrm>
              <a:prstGeom prst="line">
                <a:avLst/>
              </a:prstGeom>
            </p:spPr>
            <p:style>
              <a:lnRef idx="1">
                <a:schemeClr val="accent6"/>
              </a:lnRef>
              <a:fillRef idx="0">
                <a:schemeClr val="accent6"/>
              </a:fillRef>
              <a:effectRef idx="0">
                <a:schemeClr val="accent6"/>
              </a:effectRef>
              <a:fontRef idx="minor">
                <a:schemeClr val="tx1"/>
              </a:fontRef>
            </p:style>
          </p:cxnSp>
          <p:cxnSp>
            <p:nvCxnSpPr>
              <p:cNvPr id="63" name="Straight Connector 62"/>
              <p:cNvCxnSpPr/>
              <p:nvPr/>
            </p:nvCxnSpPr>
            <p:spPr>
              <a:xfrm>
                <a:off x="8476488" y="6368796"/>
                <a:ext cx="0" cy="192024"/>
              </a:xfrm>
              <a:prstGeom prst="line">
                <a:avLst/>
              </a:prstGeom>
            </p:spPr>
            <p:style>
              <a:lnRef idx="1">
                <a:schemeClr val="accent6"/>
              </a:lnRef>
              <a:fillRef idx="0">
                <a:schemeClr val="accent6"/>
              </a:fillRef>
              <a:effectRef idx="0">
                <a:schemeClr val="accent6"/>
              </a:effectRef>
              <a:fontRef idx="minor">
                <a:schemeClr val="tx1"/>
              </a:fontRef>
            </p:style>
          </p:cxnSp>
        </p:grpSp>
        <p:grpSp>
          <p:nvGrpSpPr>
            <p:cNvPr id="64" name="Group 63"/>
            <p:cNvGrpSpPr/>
            <p:nvPr/>
          </p:nvGrpSpPr>
          <p:grpSpPr>
            <a:xfrm>
              <a:off x="1839467" y="2016253"/>
              <a:ext cx="8584693" cy="4918044"/>
              <a:chOff x="1839467" y="2016253"/>
              <a:chExt cx="8584693" cy="4918044"/>
            </a:xfrm>
          </p:grpSpPr>
          <mc:AlternateContent xmlns:mc="http://schemas.openxmlformats.org/markup-compatibility/2006" xmlns:a14="http://schemas.microsoft.com/office/drawing/2010/main">
            <mc:Choice Requires="a14">
              <p:sp>
                <p:nvSpPr>
                  <p:cNvPr id="65" name="TextBox 64"/>
                  <p:cNvSpPr txBox="1"/>
                  <p:nvPr/>
                </p:nvSpPr>
                <p:spPr>
                  <a:xfrm>
                    <a:off x="8843404" y="3810891"/>
                    <a:ext cx="1201226" cy="39158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𝐷</m:t>
                              </m:r>
                            </m:e>
                            <m:sub>
                              <m:r>
                                <a:rPr lang="en-US" b="0" i="1" smtClean="0">
                                  <a:latin typeface="Cambria Math" panose="02040503050406030204" pitchFamily="18" charset="0"/>
                                </a:rPr>
                                <m:t>𝑓</m:t>
                              </m:r>
                            </m:sub>
                          </m:sSub>
                          <m:r>
                            <a:rPr lang="en-US" b="0" i="1" smtClean="0">
                              <a:latin typeface="Cambria Math" panose="02040503050406030204" pitchFamily="18" charset="0"/>
                            </a:rPr>
                            <m:t>=5 </m:t>
                          </m:r>
                          <m:r>
                            <a:rPr lang="en-US" b="0" i="1" smtClean="0">
                              <a:latin typeface="Cambria Math" panose="02040503050406030204" pitchFamily="18" charset="0"/>
                            </a:rPr>
                            <m:t>𝑓𝑡</m:t>
                          </m:r>
                        </m:oMath>
                      </m:oMathPara>
                    </a14:m>
                    <a:endParaRPr lang="en-US" dirty="0"/>
                  </a:p>
                </p:txBody>
              </p:sp>
            </mc:Choice>
            <mc:Fallback xmlns="">
              <p:sp>
                <p:nvSpPr>
                  <p:cNvPr id="65" name="TextBox 64"/>
                  <p:cNvSpPr txBox="1">
                    <a:spLocks noRot="1" noChangeAspect="1" noMove="1" noResize="1" noEditPoints="1" noAdjustHandles="1" noChangeArrowheads="1" noChangeShapeType="1" noTextEdit="1"/>
                  </p:cNvSpPr>
                  <p:nvPr/>
                </p:nvSpPr>
                <p:spPr>
                  <a:xfrm>
                    <a:off x="8843404" y="3810891"/>
                    <a:ext cx="1201226" cy="391582"/>
                  </a:xfrm>
                  <a:prstGeom prst="rect">
                    <a:avLst/>
                  </a:prstGeom>
                  <a:blipFill>
                    <a:blip r:embed="rId3"/>
                    <a:stretch>
                      <a:fillRect r="-8029" b="-25000"/>
                    </a:stretch>
                  </a:blipFill>
                </p:spPr>
                <p:txBody>
                  <a:bodyPr/>
                  <a:lstStyle/>
                  <a:p>
                    <a:r>
                      <a:rPr lang="en-US">
                        <a:noFill/>
                      </a:rPr>
                      <a:t> </a:t>
                    </a:r>
                  </a:p>
                </p:txBody>
              </p:sp>
            </mc:Fallback>
          </mc:AlternateContent>
          <p:sp>
            <p:nvSpPr>
              <p:cNvPr id="66" name="TextBox 65"/>
              <p:cNvSpPr txBox="1"/>
              <p:nvPr/>
            </p:nvSpPr>
            <p:spPr>
              <a:xfrm>
                <a:off x="5116004" y="2016253"/>
                <a:ext cx="1237884" cy="490190"/>
              </a:xfrm>
              <a:prstGeom prst="rect">
                <a:avLst/>
              </a:prstGeom>
              <a:noFill/>
            </p:spPr>
            <p:txBody>
              <a:bodyPr wrap="square" rtlCol="0">
                <a:spAutoFit/>
              </a:bodyPr>
              <a:lstStyle/>
              <a:p>
                <a:r>
                  <a:rPr lang="en-US" sz="1600" dirty="0"/>
                  <a:t>12 in.</a:t>
                </a:r>
              </a:p>
            </p:txBody>
          </p:sp>
          <p:sp>
            <p:nvSpPr>
              <p:cNvPr id="67" name="TextBox 66"/>
              <p:cNvSpPr txBox="1"/>
              <p:nvPr/>
            </p:nvSpPr>
            <p:spPr>
              <a:xfrm>
                <a:off x="1839467" y="5054845"/>
                <a:ext cx="783702" cy="445628"/>
              </a:xfrm>
              <a:prstGeom prst="rect">
                <a:avLst/>
              </a:prstGeom>
              <a:noFill/>
            </p:spPr>
            <p:txBody>
              <a:bodyPr wrap="square" rtlCol="0">
                <a:spAutoFit/>
              </a:bodyPr>
              <a:lstStyle/>
              <a:p>
                <a:r>
                  <a:rPr lang="en-US" dirty="0"/>
                  <a:t>8 in. </a:t>
                </a:r>
              </a:p>
            </p:txBody>
          </p:sp>
          <p:sp>
            <p:nvSpPr>
              <p:cNvPr id="68" name="TextBox 67"/>
              <p:cNvSpPr txBox="1"/>
              <p:nvPr/>
            </p:nvSpPr>
            <p:spPr>
              <a:xfrm>
                <a:off x="5138927" y="6488669"/>
                <a:ext cx="1137298" cy="445628"/>
              </a:xfrm>
              <a:prstGeom prst="rect">
                <a:avLst/>
              </a:prstGeom>
              <a:noFill/>
            </p:spPr>
            <p:txBody>
              <a:bodyPr wrap="square" rtlCol="0">
                <a:spAutoFit/>
              </a:bodyPr>
              <a:lstStyle/>
              <a:p>
                <a:r>
                  <a:rPr lang="en-US" dirty="0"/>
                  <a:t>b = 5 </a:t>
                </a:r>
                <a:r>
                  <a:rPr lang="en-US" dirty="0" err="1"/>
                  <a:t>ft</a:t>
                </a:r>
                <a:endParaRPr lang="en-US" dirty="0"/>
              </a:p>
            </p:txBody>
          </p:sp>
          <mc:AlternateContent xmlns:mc="http://schemas.openxmlformats.org/markup-compatibility/2006" xmlns:a14="http://schemas.microsoft.com/office/drawing/2010/main">
            <mc:Choice Requires="a14">
              <p:sp>
                <p:nvSpPr>
                  <p:cNvPr id="69" name="TextBox 68"/>
                  <p:cNvSpPr txBox="1"/>
                  <p:nvPr/>
                </p:nvSpPr>
                <p:spPr>
                  <a:xfrm>
                    <a:off x="8668512" y="5939028"/>
                    <a:ext cx="1755648" cy="369332"/>
                  </a:xfrm>
                  <a:prstGeom prst="rect">
                    <a:avLst/>
                  </a:prstGeom>
                  <a:noFill/>
                </p:spPr>
                <p:txBody>
                  <a:bodyPr wrap="square" rtlCol="0">
                    <a:spAutoFit/>
                  </a:bodyPr>
                  <a:lstStyle/>
                  <a:p>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𝑎𝑙𝑙</m:t>
                            </m:r>
                          </m:sub>
                        </m:sSub>
                      </m:oMath>
                    </a14:m>
                    <a:r>
                      <a:rPr lang="en-US" dirty="0"/>
                      <a:t> = 2 k/</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𝑓𝑡</m:t>
                            </m:r>
                          </m:e>
                          <m:sup>
                            <m:r>
                              <a:rPr lang="en-US" b="0" i="1" smtClean="0">
                                <a:latin typeface="Cambria Math" panose="02040503050406030204" pitchFamily="18" charset="0"/>
                              </a:rPr>
                              <m:t>2</m:t>
                            </m:r>
                          </m:sup>
                        </m:sSup>
                      </m:oMath>
                    </a14:m>
                    <a:endParaRPr lang="en-US" dirty="0"/>
                  </a:p>
                </p:txBody>
              </p:sp>
            </mc:Choice>
            <mc:Fallback xmlns="">
              <p:sp>
                <p:nvSpPr>
                  <p:cNvPr id="69" name="TextBox 68"/>
                  <p:cNvSpPr txBox="1">
                    <a:spLocks noRot="1" noChangeAspect="1" noMove="1" noResize="1" noEditPoints="1" noAdjustHandles="1" noChangeArrowheads="1" noChangeShapeType="1" noTextEdit="1"/>
                  </p:cNvSpPr>
                  <p:nvPr/>
                </p:nvSpPr>
                <p:spPr>
                  <a:xfrm>
                    <a:off x="8668512" y="5939028"/>
                    <a:ext cx="1755648" cy="369332"/>
                  </a:xfrm>
                  <a:prstGeom prst="rect">
                    <a:avLst/>
                  </a:prstGeom>
                  <a:blipFill>
                    <a:blip r:embed="rId4"/>
                    <a:stretch>
                      <a:fillRect t="-4762" b="-45238"/>
                    </a:stretch>
                  </a:blipFill>
                </p:spPr>
                <p:txBody>
                  <a:bodyPr/>
                  <a:lstStyle/>
                  <a:p>
                    <a:r>
                      <a:rPr lang="en-US">
                        <a:noFill/>
                      </a:rPr>
                      <a:t> </a:t>
                    </a:r>
                  </a:p>
                </p:txBody>
              </p:sp>
            </mc:Fallback>
          </mc:AlternateContent>
        </p:grpSp>
        <p:cxnSp>
          <p:nvCxnSpPr>
            <p:cNvPr id="3" name="Straight Connector 2"/>
            <p:cNvCxnSpPr/>
            <p:nvPr/>
          </p:nvCxnSpPr>
          <p:spPr>
            <a:xfrm flipV="1">
              <a:off x="5486400" y="1475509"/>
              <a:ext cx="72736" cy="203939"/>
            </a:xfrm>
            <a:prstGeom prst="line">
              <a:avLst/>
            </a:prstGeom>
          </p:spPr>
          <p:style>
            <a:lnRef idx="1">
              <a:schemeClr val="accent6"/>
            </a:lnRef>
            <a:fillRef idx="0">
              <a:schemeClr val="accent6"/>
            </a:fillRef>
            <a:effectRef idx="0">
              <a:schemeClr val="accent6"/>
            </a:effectRef>
            <a:fontRef idx="minor">
              <a:schemeClr val="tx1"/>
            </a:fontRef>
          </p:style>
        </p:cxnSp>
        <p:cxnSp>
          <p:nvCxnSpPr>
            <p:cNvPr id="72" name="Straight Connector 71"/>
            <p:cNvCxnSpPr/>
            <p:nvPr/>
          </p:nvCxnSpPr>
          <p:spPr>
            <a:xfrm flipH="1" flipV="1">
              <a:off x="5559136" y="1475509"/>
              <a:ext cx="79664" cy="359387"/>
            </a:xfrm>
            <a:prstGeom prst="line">
              <a:avLst/>
            </a:prstGeom>
          </p:spPr>
          <p:style>
            <a:lnRef idx="1">
              <a:schemeClr val="accent6"/>
            </a:lnRef>
            <a:fillRef idx="0">
              <a:schemeClr val="accent6"/>
            </a:fillRef>
            <a:effectRef idx="0">
              <a:schemeClr val="accent6"/>
            </a:effectRef>
            <a:fontRef idx="minor">
              <a:schemeClr val="tx1"/>
            </a:fontRef>
          </p:style>
        </p:cxnSp>
      </p:grpSp>
      <p:grpSp>
        <p:nvGrpSpPr>
          <p:cNvPr id="70" name="Google Shape;1951;p71"/>
          <p:cNvGrpSpPr/>
          <p:nvPr/>
        </p:nvGrpSpPr>
        <p:grpSpPr>
          <a:xfrm>
            <a:off x="192695" y="4258586"/>
            <a:ext cx="1554702" cy="695897"/>
            <a:chOff x="2036041" y="2816285"/>
            <a:chExt cx="5005764" cy="2240620"/>
          </a:xfrm>
        </p:grpSpPr>
        <p:grpSp>
          <p:nvGrpSpPr>
            <p:cNvPr id="71" name="Google Shape;1952;p71"/>
            <p:cNvGrpSpPr/>
            <p:nvPr/>
          </p:nvGrpSpPr>
          <p:grpSpPr>
            <a:xfrm>
              <a:off x="2036041" y="2816285"/>
              <a:ext cx="5005764" cy="2240620"/>
              <a:chOff x="2036041" y="2816285"/>
              <a:chExt cx="5005764" cy="2240620"/>
            </a:xfrm>
          </p:grpSpPr>
          <p:sp>
            <p:nvSpPr>
              <p:cNvPr id="80" name="Google Shape;1953;p71"/>
              <p:cNvSpPr/>
              <p:nvPr/>
            </p:nvSpPr>
            <p:spPr>
              <a:xfrm>
                <a:off x="2249090" y="3429073"/>
                <a:ext cx="354351" cy="168909"/>
              </a:xfrm>
              <a:custGeom>
                <a:avLst/>
                <a:gdLst/>
                <a:ahLst/>
                <a:cxnLst/>
                <a:rect l="l" t="t" r="r" b="b"/>
                <a:pathLst>
                  <a:path w="6001" h="3085" extrusionOk="0">
                    <a:moveTo>
                      <a:pt x="893" y="1"/>
                    </a:moveTo>
                    <a:cubicBezTo>
                      <a:pt x="643" y="1"/>
                      <a:pt x="405" y="120"/>
                      <a:pt x="250" y="298"/>
                    </a:cubicBezTo>
                    <a:cubicBezTo>
                      <a:pt x="83" y="477"/>
                      <a:pt x="0" y="715"/>
                      <a:pt x="0" y="989"/>
                    </a:cubicBezTo>
                    <a:lnTo>
                      <a:pt x="0" y="2108"/>
                    </a:lnTo>
                    <a:cubicBezTo>
                      <a:pt x="0" y="2370"/>
                      <a:pt x="83" y="2608"/>
                      <a:pt x="250" y="2787"/>
                    </a:cubicBezTo>
                    <a:cubicBezTo>
                      <a:pt x="417" y="2965"/>
                      <a:pt x="643" y="3084"/>
                      <a:pt x="893" y="3084"/>
                    </a:cubicBezTo>
                    <a:lnTo>
                      <a:pt x="1572" y="3084"/>
                    </a:lnTo>
                    <a:lnTo>
                      <a:pt x="1572" y="2560"/>
                    </a:lnTo>
                    <a:lnTo>
                      <a:pt x="893" y="2560"/>
                    </a:lnTo>
                    <a:cubicBezTo>
                      <a:pt x="798" y="2560"/>
                      <a:pt x="714" y="2525"/>
                      <a:pt x="643" y="2441"/>
                    </a:cubicBezTo>
                    <a:cubicBezTo>
                      <a:pt x="560" y="2358"/>
                      <a:pt x="524" y="2239"/>
                      <a:pt x="524" y="2108"/>
                    </a:cubicBezTo>
                    <a:lnTo>
                      <a:pt x="524" y="989"/>
                    </a:lnTo>
                    <a:cubicBezTo>
                      <a:pt x="524" y="858"/>
                      <a:pt x="560" y="739"/>
                      <a:pt x="643" y="643"/>
                    </a:cubicBezTo>
                    <a:cubicBezTo>
                      <a:pt x="714" y="560"/>
                      <a:pt x="798" y="524"/>
                      <a:pt x="893" y="524"/>
                    </a:cubicBezTo>
                    <a:lnTo>
                      <a:pt x="6001" y="524"/>
                    </a:lnTo>
                    <a:lnTo>
                      <a:pt x="600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954;p71"/>
              <p:cNvSpPr/>
              <p:nvPr/>
            </p:nvSpPr>
            <p:spPr>
              <a:xfrm>
                <a:off x="2336247" y="3486453"/>
                <a:ext cx="64717" cy="228205"/>
              </a:xfrm>
              <a:custGeom>
                <a:avLst/>
                <a:gdLst/>
                <a:ahLst/>
                <a:cxnLst/>
                <a:rect l="l" t="t" r="r" b="b"/>
                <a:pathLst>
                  <a:path w="1096" h="4168" extrusionOk="0">
                    <a:moveTo>
                      <a:pt x="548" y="0"/>
                    </a:moveTo>
                    <a:cubicBezTo>
                      <a:pt x="251" y="0"/>
                      <a:pt x="0" y="238"/>
                      <a:pt x="0" y="548"/>
                    </a:cubicBezTo>
                    <a:lnTo>
                      <a:pt x="0" y="3608"/>
                    </a:lnTo>
                    <a:cubicBezTo>
                      <a:pt x="0" y="3906"/>
                      <a:pt x="239" y="4167"/>
                      <a:pt x="548" y="4167"/>
                    </a:cubicBezTo>
                    <a:cubicBezTo>
                      <a:pt x="858" y="4167"/>
                      <a:pt x="1096" y="3917"/>
                      <a:pt x="1096" y="3620"/>
                    </a:cubicBezTo>
                    <a:lnTo>
                      <a:pt x="1096" y="548"/>
                    </a:lnTo>
                    <a:cubicBezTo>
                      <a:pt x="1096" y="250"/>
                      <a:pt x="858" y="0"/>
                      <a:pt x="5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955;p71"/>
              <p:cNvSpPr/>
              <p:nvPr/>
            </p:nvSpPr>
            <p:spPr>
              <a:xfrm>
                <a:off x="2095090" y="3399726"/>
                <a:ext cx="1075039" cy="1162376"/>
              </a:xfrm>
              <a:custGeom>
                <a:avLst/>
                <a:gdLst/>
                <a:ahLst/>
                <a:cxnLst/>
                <a:rect l="l" t="t" r="r" b="b"/>
                <a:pathLst>
                  <a:path w="18206" h="21230" extrusionOk="0">
                    <a:moveTo>
                      <a:pt x="9764" y="1"/>
                    </a:moveTo>
                    <a:cubicBezTo>
                      <a:pt x="8847" y="1"/>
                      <a:pt x="7978" y="501"/>
                      <a:pt x="7502" y="1287"/>
                    </a:cubicBezTo>
                    <a:cubicBezTo>
                      <a:pt x="6168" y="3549"/>
                      <a:pt x="5275" y="6037"/>
                      <a:pt x="4561" y="8609"/>
                    </a:cubicBezTo>
                    <a:cubicBezTo>
                      <a:pt x="4394" y="9216"/>
                      <a:pt x="3942" y="9704"/>
                      <a:pt x="3346" y="9942"/>
                    </a:cubicBezTo>
                    <a:cubicBezTo>
                      <a:pt x="1322" y="10764"/>
                      <a:pt x="1" y="12729"/>
                      <a:pt x="1" y="14919"/>
                    </a:cubicBezTo>
                    <a:lnTo>
                      <a:pt x="1" y="21230"/>
                    </a:lnTo>
                    <a:lnTo>
                      <a:pt x="18193" y="21230"/>
                    </a:lnTo>
                    <a:lnTo>
                      <a:pt x="18193" y="16610"/>
                    </a:lnTo>
                    <a:lnTo>
                      <a:pt x="18205" y="16610"/>
                    </a:lnTo>
                    <a:lnTo>
                      <a:pt x="18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956;p71"/>
              <p:cNvSpPr/>
              <p:nvPr/>
            </p:nvSpPr>
            <p:spPr>
              <a:xfrm>
                <a:off x="2036041" y="4507967"/>
                <a:ext cx="1302790" cy="262753"/>
              </a:xfrm>
              <a:custGeom>
                <a:avLst/>
                <a:gdLst/>
                <a:ahLst/>
                <a:cxnLst/>
                <a:rect l="l" t="t" r="r" b="b"/>
                <a:pathLst>
                  <a:path w="22063" h="4799" extrusionOk="0">
                    <a:moveTo>
                      <a:pt x="739" y="0"/>
                    </a:moveTo>
                    <a:cubicBezTo>
                      <a:pt x="334" y="0"/>
                      <a:pt x="1" y="334"/>
                      <a:pt x="1" y="739"/>
                    </a:cubicBezTo>
                    <a:lnTo>
                      <a:pt x="1" y="4072"/>
                    </a:lnTo>
                    <a:cubicBezTo>
                      <a:pt x="1" y="4465"/>
                      <a:pt x="334" y="4799"/>
                      <a:pt x="739" y="4799"/>
                    </a:cubicBezTo>
                    <a:lnTo>
                      <a:pt x="22063" y="4799"/>
                    </a:lnTo>
                    <a:lnTo>
                      <a:pt x="2206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957;p71"/>
              <p:cNvSpPr/>
              <p:nvPr/>
            </p:nvSpPr>
            <p:spPr>
              <a:xfrm>
                <a:off x="3338783" y="4324109"/>
                <a:ext cx="2822111" cy="317559"/>
              </a:xfrm>
              <a:custGeom>
                <a:avLst/>
                <a:gdLst/>
                <a:ahLst/>
                <a:cxnLst/>
                <a:rect l="l" t="t" r="r" b="b"/>
                <a:pathLst>
                  <a:path w="47793" h="5800" extrusionOk="0">
                    <a:moveTo>
                      <a:pt x="5311" y="1"/>
                    </a:moveTo>
                    <a:lnTo>
                      <a:pt x="1" y="2334"/>
                    </a:lnTo>
                    <a:lnTo>
                      <a:pt x="1" y="5799"/>
                    </a:lnTo>
                    <a:lnTo>
                      <a:pt x="47792" y="5799"/>
                    </a:lnTo>
                    <a:lnTo>
                      <a:pt x="477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958;p71"/>
              <p:cNvSpPr/>
              <p:nvPr/>
            </p:nvSpPr>
            <p:spPr>
              <a:xfrm>
                <a:off x="3381003" y="4434927"/>
                <a:ext cx="2778474" cy="221689"/>
              </a:xfrm>
              <a:custGeom>
                <a:avLst/>
                <a:gdLst/>
                <a:ahLst/>
                <a:cxnLst/>
                <a:rect l="l" t="t" r="r" b="b"/>
                <a:pathLst>
                  <a:path w="47054" h="4049" extrusionOk="0">
                    <a:moveTo>
                      <a:pt x="0" y="1"/>
                    </a:moveTo>
                    <a:lnTo>
                      <a:pt x="0" y="4049"/>
                    </a:lnTo>
                    <a:lnTo>
                      <a:pt x="47054" y="4049"/>
                    </a:lnTo>
                    <a:lnTo>
                      <a:pt x="470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959;p71"/>
              <p:cNvSpPr/>
              <p:nvPr/>
            </p:nvSpPr>
            <p:spPr>
              <a:xfrm>
                <a:off x="4013005" y="3138338"/>
                <a:ext cx="896459" cy="1159767"/>
              </a:xfrm>
              <a:custGeom>
                <a:avLst/>
                <a:gdLst/>
                <a:ahLst/>
                <a:cxnLst/>
                <a:rect l="l" t="t" r="r" b="b"/>
                <a:pathLst>
                  <a:path w="15182" h="21182" extrusionOk="0">
                    <a:moveTo>
                      <a:pt x="8395" y="0"/>
                    </a:moveTo>
                    <a:lnTo>
                      <a:pt x="1" y="6144"/>
                    </a:lnTo>
                    <a:lnTo>
                      <a:pt x="4775" y="21062"/>
                    </a:lnTo>
                    <a:lnTo>
                      <a:pt x="15181" y="21182"/>
                    </a:lnTo>
                    <a:lnTo>
                      <a:pt x="8395"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960;p71"/>
              <p:cNvSpPr/>
              <p:nvPr/>
            </p:nvSpPr>
            <p:spPr>
              <a:xfrm>
                <a:off x="5121771" y="2955794"/>
                <a:ext cx="1039118" cy="1159767"/>
              </a:xfrm>
              <a:custGeom>
                <a:avLst/>
                <a:gdLst/>
                <a:ahLst/>
                <a:cxnLst/>
                <a:rect l="l" t="t" r="r" b="b"/>
                <a:pathLst>
                  <a:path w="17598" h="21182" extrusionOk="0">
                    <a:moveTo>
                      <a:pt x="0" y="1"/>
                    </a:moveTo>
                    <a:lnTo>
                      <a:pt x="6787" y="21182"/>
                    </a:lnTo>
                    <a:lnTo>
                      <a:pt x="17597" y="10216"/>
                    </a:lnTo>
                    <a:lnTo>
                      <a:pt x="15169" y="2656"/>
                    </a:lnTo>
                    <a:lnTo>
                      <a:pt x="0"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961;p71"/>
              <p:cNvSpPr/>
              <p:nvPr/>
            </p:nvSpPr>
            <p:spPr>
              <a:xfrm>
                <a:off x="4069279" y="3202234"/>
                <a:ext cx="2091620" cy="1095853"/>
              </a:xfrm>
              <a:custGeom>
                <a:avLst/>
                <a:gdLst/>
                <a:ahLst/>
                <a:cxnLst/>
                <a:rect l="l" t="t" r="r" b="b"/>
                <a:pathLst>
                  <a:path w="35422" h="20015" extrusionOk="0">
                    <a:moveTo>
                      <a:pt x="19229" y="0"/>
                    </a:moveTo>
                    <a:lnTo>
                      <a:pt x="8835" y="3334"/>
                    </a:lnTo>
                    <a:lnTo>
                      <a:pt x="0" y="7954"/>
                    </a:lnTo>
                    <a:lnTo>
                      <a:pt x="3822" y="19895"/>
                    </a:lnTo>
                    <a:lnTo>
                      <a:pt x="14228" y="20015"/>
                    </a:lnTo>
                    <a:lnTo>
                      <a:pt x="24611" y="16681"/>
                    </a:lnTo>
                    <a:lnTo>
                      <a:pt x="35421" y="5715"/>
                    </a:lnTo>
                    <a:lnTo>
                      <a:pt x="33945" y="1143"/>
                    </a:lnTo>
                    <a:lnTo>
                      <a:pt x="19229" y="0"/>
                    </a:lnTo>
                    <a:close/>
                  </a:path>
                </a:pathLst>
              </a:custGeom>
              <a:solidFill>
                <a:srgbClr val="E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962;p71"/>
              <p:cNvSpPr/>
              <p:nvPr/>
            </p:nvSpPr>
            <p:spPr>
              <a:xfrm>
                <a:off x="4069279" y="3202234"/>
                <a:ext cx="2091620" cy="1095853"/>
              </a:xfrm>
              <a:custGeom>
                <a:avLst/>
                <a:gdLst/>
                <a:ahLst/>
                <a:cxnLst/>
                <a:rect l="l" t="t" r="r" b="b"/>
                <a:pathLst>
                  <a:path w="35422" h="20015" extrusionOk="0">
                    <a:moveTo>
                      <a:pt x="19229" y="0"/>
                    </a:moveTo>
                    <a:lnTo>
                      <a:pt x="8871" y="3310"/>
                    </a:lnTo>
                    <a:lnTo>
                      <a:pt x="8835" y="3334"/>
                    </a:lnTo>
                    <a:lnTo>
                      <a:pt x="0" y="7954"/>
                    </a:lnTo>
                    <a:lnTo>
                      <a:pt x="2596" y="16097"/>
                    </a:lnTo>
                    <a:lnTo>
                      <a:pt x="3822" y="19895"/>
                    </a:lnTo>
                    <a:lnTo>
                      <a:pt x="14228" y="20015"/>
                    </a:lnTo>
                    <a:lnTo>
                      <a:pt x="24611" y="16681"/>
                    </a:lnTo>
                    <a:lnTo>
                      <a:pt x="35421" y="5715"/>
                    </a:lnTo>
                    <a:lnTo>
                      <a:pt x="34659" y="3358"/>
                    </a:lnTo>
                    <a:lnTo>
                      <a:pt x="33945" y="1143"/>
                    </a:lnTo>
                    <a:lnTo>
                      <a:pt x="19265"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963;p71"/>
              <p:cNvSpPr/>
              <p:nvPr/>
            </p:nvSpPr>
            <p:spPr>
              <a:xfrm>
                <a:off x="3965943" y="3474682"/>
                <a:ext cx="329078" cy="816894"/>
              </a:xfrm>
              <a:custGeom>
                <a:avLst/>
                <a:gdLst/>
                <a:ahLst/>
                <a:cxnLst/>
                <a:rect l="l" t="t" r="r" b="b"/>
                <a:pathLst>
                  <a:path w="5573" h="14920" extrusionOk="0">
                    <a:moveTo>
                      <a:pt x="798" y="1"/>
                    </a:moveTo>
                    <a:lnTo>
                      <a:pt x="214" y="6228"/>
                    </a:lnTo>
                    <a:cubicBezTo>
                      <a:pt x="0" y="8431"/>
                      <a:pt x="857" y="10621"/>
                      <a:pt x="2489" y="12110"/>
                    </a:cubicBezTo>
                    <a:lnTo>
                      <a:pt x="5572" y="14919"/>
                    </a:lnTo>
                    <a:lnTo>
                      <a:pt x="7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964;p71"/>
              <p:cNvSpPr/>
              <p:nvPr/>
            </p:nvSpPr>
            <p:spPr>
              <a:xfrm>
                <a:off x="3752894" y="3234812"/>
                <a:ext cx="513310" cy="1089338"/>
              </a:xfrm>
              <a:custGeom>
                <a:avLst/>
                <a:gdLst/>
                <a:ahLst/>
                <a:cxnLst/>
                <a:rect l="l" t="t" r="r" b="b"/>
                <a:pathLst>
                  <a:path w="8693" h="19896" extrusionOk="0">
                    <a:moveTo>
                      <a:pt x="60" y="0"/>
                    </a:moveTo>
                    <a:lnTo>
                      <a:pt x="60" y="14705"/>
                    </a:lnTo>
                    <a:lnTo>
                      <a:pt x="1703" y="17336"/>
                    </a:lnTo>
                    <a:lnTo>
                      <a:pt x="1" y="19896"/>
                    </a:lnTo>
                    <a:lnTo>
                      <a:pt x="8692" y="19896"/>
                    </a:lnTo>
                    <a:lnTo>
                      <a:pt x="3822" y="9311"/>
                    </a:lnTo>
                    <a:lnTo>
                      <a:pt x="2108" y="7751"/>
                    </a:lnTo>
                    <a:lnTo>
                      <a:pt x="21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965;p71"/>
              <p:cNvSpPr/>
              <p:nvPr/>
            </p:nvSpPr>
            <p:spPr>
              <a:xfrm>
                <a:off x="5531630" y="3293506"/>
                <a:ext cx="1181150" cy="1030644"/>
              </a:xfrm>
              <a:custGeom>
                <a:avLst/>
                <a:gdLst/>
                <a:ahLst/>
                <a:cxnLst/>
                <a:rect l="l" t="t" r="r" b="b"/>
                <a:pathLst>
                  <a:path w="20003" h="18824" extrusionOk="0">
                    <a:moveTo>
                      <a:pt x="12050" y="0"/>
                    </a:moveTo>
                    <a:lnTo>
                      <a:pt x="12050" y="3393"/>
                    </a:lnTo>
                    <a:lnTo>
                      <a:pt x="655" y="15192"/>
                    </a:lnTo>
                    <a:lnTo>
                      <a:pt x="0" y="18824"/>
                    </a:lnTo>
                    <a:lnTo>
                      <a:pt x="9990" y="18824"/>
                    </a:lnTo>
                    <a:lnTo>
                      <a:pt x="7656" y="15061"/>
                    </a:lnTo>
                    <a:lnTo>
                      <a:pt x="16491" y="6882"/>
                    </a:lnTo>
                    <a:lnTo>
                      <a:pt x="16491" y="4143"/>
                    </a:lnTo>
                    <a:lnTo>
                      <a:pt x="20003" y="2000"/>
                    </a:lnTo>
                    <a:lnTo>
                      <a:pt x="2000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966;p71"/>
              <p:cNvSpPr/>
              <p:nvPr/>
            </p:nvSpPr>
            <p:spPr>
              <a:xfrm>
                <a:off x="6243113" y="2884725"/>
                <a:ext cx="730536" cy="408837"/>
              </a:xfrm>
              <a:custGeom>
                <a:avLst/>
                <a:gdLst/>
                <a:ahLst/>
                <a:cxnLst/>
                <a:rect l="l" t="t" r="r" b="b"/>
                <a:pathLst>
                  <a:path w="12372" h="7467" extrusionOk="0">
                    <a:moveTo>
                      <a:pt x="1715" y="1"/>
                    </a:moveTo>
                    <a:lnTo>
                      <a:pt x="1" y="7466"/>
                    </a:lnTo>
                    <a:lnTo>
                      <a:pt x="7954" y="7466"/>
                    </a:lnTo>
                    <a:lnTo>
                      <a:pt x="123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967;p71"/>
              <p:cNvSpPr/>
              <p:nvPr/>
            </p:nvSpPr>
            <p:spPr>
              <a:xfrm>
                <a:off x="6242405" y="2816285"/>
                <a:ext cx="799400" cy="68494"/>
              </a:xfrm>
              <a:custGeom>
                <a:avLst/>
                <a:gdLst/>
                <a:ahLst/>
                <a:cxnLst/>
                <a:rect l="l" t="t" r="r" b="b"/>
                <a:pathLst>
                  <a:path w="13538" h="1251" extrusionOk="0">
                    <a:moveTo>
                      <a:pt x="620" y="1"/>
                    </a:moveTo>
                    <a:cubicBezTo>
                      <a:pt x="286" y="1"/>
                      <a:pt x="1" y="286"/>
                      <a:pt x="1" y="632"/>
                    </a:cubicBezTo>
                    <a:cubicBezTo>
                      <a:pt x="1" y="977"/>
                      <a:pt x="286" y="1251"/>
                      <a:pt x="620" y="1251"/>
                    </a:cubicBezTo>
                    <a:lnTo>
                      <a:pt x="12919" y="1251"/>
                    </a:lnTo>
                    <a:cubicBezTo>
                      <a:pt x="13252" y="1251"/>
                      <a:pt x="13538" y="977"/>
                      <a:pt x="13538" y="632"/>
                    </a:cubicBezTo>
                    <a:cubicBezTo>
                      <a:pt x="13538" y="286"/>
                      <a:pt x="13264" y="1"/>
                      <a:pt x="129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968;p71"/>
              <p:cNvSpPr/>
              <p:nvPr/>
            </p:nvSpPr>
            <p:spPr>
              <a:xfrm>
                <a:off x="6243113" y="3403011"/>
                <a:ext cx="625797" cy="817496"/>
              </a:xfrm>
              <a:custGeom>
                <a:avLst/>
                <a:gdLst/>
                <a:ahLst/>
                <a:cxnLst/>
                <a:rect l="l" t="t" r="r" b="b"/>
                <a:pathLst>
                  <a:path w="10598" h="14931" extrusionOk="0">
                    <a:moveTo>
                      <a:pt x="7954" y="0"/>
                    </a:moveTo>
                    <a:lnTo>
                      <a:pt x="1" y="1393"/>
                    </a:lnTo>
                    <a:lnTo>
                      <a:pt x="2060" y="7085"/>
                    </a:lnTo>
                    <a:lnTo>
                      <a:pt x="6775" y="14931"/>
                    </a:lnTo>
                    <a:lnTo>
                      <a:pt x="10597" y="13835"/>
                    </a:lnTo>
                    <a:lnTo>
                      <a:pt x="79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969;p71"/>
              <p:cNvSpPr/>
              <p:nvPr/>
            </p:nvSpPr>
            <p:spPr>
              <a:xfrm>
                <a:off x="3170079" y="3178088"/>
                <a:ext cx="84440" cy="1384668"/>
              </a:xfrm>
              <a:custGeom>
                <a:avLst/>
                <a:gdLst/>
                <a:ahLst/>
                <a:cxnLst/>
                <a:rect l="l" t="t" r="r" b="b"/>
                <a:pathLst>
                  <a:path w="1430" h="25290" extrusionOk="0">
                    <a:moveTo>
                      <a:pt x="0" y="1"/>
                    </a:moveTo>
                    <a:lnTo>
                      <a:pt x="0" y="25289"/>
                    </a:lnTo>
                    <a:lnTo>
                      <a:pt x="1429" y="25289"/>
                    </a:lnTo>
                    <a:lnTo>
                      <a:pt x="142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970;p71"/>
              <p:cNvSpPr/>
              <p:nvPr/>
            </p:nvSpPr>
            <p:spPr>
              <a:xfrm>
                <a:off x="3254461" y="3696374"/>
                <a:ext cx="134336" cy="866389"/>
              </a:xfrm>
              <a:custGeom>
                <a:avLst/>
                <a:gdLst/>
                <a:ahLst/>
                <a:cxnLst/>
                <a:rect l="l" t="t" r="r" b="b"/>
                <a:pathLst>
                  <a:path w="2275" h="15824" extrusionOk="0">
                    <a:moveTo>
                      <a:pt x="0" y="0"/>
                    </a:moveTo>
                    <a:lnTo>
                      <a:pt x="0" y="15823"/>
                    </a:lnTo>
                    <a:lnTo>
                      <a:pt x="2274" y="15823"/>
                    </a:lnTo>
                    <a:lnTo>
                      <a:pt x="227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971;p71"/>
              <p:cNvSpPr/>
              <p:nvPr/>
            </p:nvSpPr>
            <p:spPr>
              <a:xfrm>
                <a:off x="3725495" y="3133137"/>
                <a:ext cx="190550" cy="101728"/>
              </a:xfrm>
              <a:custGeom>
                <a:avLst/>
                <a:gdLst/>
                <a:ahLst/>
                <a:cxnLst/>
                <a:rect l="l" t="t" r="r" b="b"/>
                <a:pathLst>
                  <a:path w="3227" h="1858" extrusionOk="0">
                    <a:moveTo>
                      <a:pt x="1618" y="0"/>
                    </a:moveTo>
                    <a:cubicBezTo>
                      <a:pt x="1081" y="0"/>
                      <a:pt x="542" y="131"/>
                      <a:pt x="0" y="393"/>
                    </a:cubicBezTo>
                    <a:lnTo>
                      <a:pt x="0" y="1857"/>
                    </a:lnTo>
                    <a:lnTo>
                      <a:pt x="3227" y="1857"/>
                    </a:lnTo>
                    <a:lnTo>
                      <a:pt x="3227" y="393"/>
                    </a:lnTo>
                    <a:cubicBezTo>
                      <a:pt x="2691" y="131"/>
                      <a:pt x="2155" y="0"/>
                      <a:pt x="1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972;p71"/>
              <p:cNvSpPr/>
              <p:nvPr/>
            </p:nvSpPr>
            <p:spPr>
              <a:xfrm>
                <a:off x="5329860" y="4129190"/>
                <a:ext cx="227101" cy="209972"/>
              </a:xfrm>
              <a:custGeom>
                <a:avLst/>
                <a:gdLst/>
                <a:ahLst/>
                <a:cxnLst/>
                <a:rect l="l" t="t" r="r" b="b"/>
                <a:pathLst>
                  <a:path w="3846" h="3835" extrusionOk="0">
                    <a:moveTo>
                      <a:pt x="1929" y="1"/>
                    </a:moveTo>
                    <a:cubicBezTo>
                      <a:pt x="858" y="1"/>
                      <a:pt x="0" y="858"/>
                      <a:pt x="0" y="1918"/>
                    </a:cubicBezTo>
                    <a:cubicBezTo>
                      <a:pt x="0" y="2977"/>
                      <a:pt x="858" y="3835"/>
                      <a:pt x="1929" y="3835"/>
                    </a:cubicBezTo>
                    <a:cubicBezTo>
                      <a:pt x="2989" y="3835"/>
                      <a:pt x="3846" y="2977"/>
                      <a:pt x="3846" y="1918"/>
                    </a:cubicBezTo>
                    <a:cubicBezTo>
                      <a:pt x="3846" y="858"/>
                      <a:pt x="2989" y="1"/>
                      <a:pt x="19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973;p71"/>
              <p:cNvSpPr/>
              <p:nvPr/>
            </p:nvSpPr>
            <p:spPr>
              <a:xfrm>
                <a:off x="5663782" y="3828053"/>
                <a:ext cx="151224" cy="140164"/>
              </a:xfrm>
              <a:custGeom>
                <a:avLst/>
                <a:gdLst/>
                <a:ahLst/>
                <a:cxnLst/>
                <a:rect l="l" t="t" r="r" b="b"/>
                <a:pathLst>
                  <a:path w="2561" h="2560" extrusionOk="0">
                    <a:moveTo>
                      <a:pt x="1287" y="0"/>
                    </a:moveTo>
                    <a:cubicBezTo>
                      <a:pt x="584" y="0"/>
                      <a:pt x="1" y="572"/>
                      <a:pt x="1" y="1274"/>
                    </a:cubicBezTo>
                    <a:cubicBezTo>
                      <a:pt x="1" y="1977"/>
                      <a:pt x="572" y="2560"/>
                      <a:pt x="1287" y="2560"/>
                    </a:cubicBezTo>
                    <a:cubicBezTo>
                      <a:pt x="1989" y="2560"/>
                      <a:pt x="2561" y="1989"/>
                      <a:pt x="2561" y="1274"/>
                    </a:cubicBezTo>
                    <a:cubicBezTo>
                      <a:pt x="2561" y="572"/>
                      <a:pt x="1989" y="0"/>
                      <a:pt x="12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974;p71"/>
              <p:cNvSpPr/>
              <p:nvPr/>
            </p:nvSpPr>
            <p:spPr>
              <a:xfrm>
                <a:off x="2450861" y="4291531"/>
                <a:ext cx="977255" cy="479186"/>
              </a:xfrm>
              <a:custGeom>
                <a:avLst/>
                <a:gdLst/>
                <a:ahLst/>
                <a:cxnLst/>
                <a:rect l="l" t="t" r="r" b="b"/>
                <a:pathLst>
                  <a:path w="16550" h="8752" extrusionOk="0">
                    <a:moveTo>
                      <a:pt x="8275" y="0"/>
                    </a:moveTo>
                    <a:cubicBezTo>
                      <a:pt x="3715" y="0"/>
                      <a:pt x="0" y="3703"/>
                      <a:pt x="0" y="8275"/>
                    </a:cubicBezTo>
                    <a:cubicBezTo>
                      <a:pt x="0" y="8442"/>
                      <a:pt x="0" y="8585"/>
                      <a:pt x="24" y="8752"/>
                    </a:cubicBezTo>
                    <a:lnTo>
                      <a:pt x="16538" y="8752"/>
                    </a:lnTo>
                    <a:cubicBezTo>
                      <a:pt x="16550" y="8585"/>
                      <a:pt x="16550" y="8442"/>
                      <a:pt x="16550" y="8275"/>
                    </a:cubicBezTo>
                    <a:cubicBezTo>
                      <a:pt x="16550" y="3703"/>
                      <a:pt x="12847" y="0"/>
                      <a:pt x="82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975;p71"/>
              <p:cNvSpPr/>
              <p:nvPr/>
            </p:nvSpPr>
            <p:spPr>
              <a:xfrm>
                <a:off x="2603385" y="4432354"/>
                <a:ext cx="672918" cy="624551"/>
              </a:xfrm>
              <a:custGeom>
                <a:avLst/>
                <a:gdLst/>
                <a:ahLst/>
                <a:cxnLst/>
                <a:rect l="l" t="t" r="r" b="b"/>
                <a:pathLst>
                  <a:path w="11396" h="11407" extrusionOk="0">
                    <a:moveTo>
                      <a:pt x="5692" y="0"/>
                    </a:moveTo>
                    <a:cubicBezTo>
                      <a:pt x="2561" y="0"/>
                      <a:pt x="1" y="2548"/>
                      <a:pt x="1" y="5703"/>
                    </a:cubicBezTo>
                    <a:cubicBezTo>
                      <a:pt x="1" y="8851"/>
                      <a:pt x="2549" y="11406"/>
                      <a:pt x="5670" y="11406"/>
                    </a:cubicBezTo>
                    <a:cubicBezTo>
                      <a:pt x="5678" y="11406"/>
                      <a:pt x="5685" y="11406"/>
                      <a:pt x="5692" y="11406"/>
                    </a:cubicBezTo>
                    <a:cubicBezTo>
                      <a:pt x="8835" y="11406"/>
                      <a:pt x="11395" y="8858"/>
                      <a:pt x="11395" y="5703"/>
                    </a:cubicBezTo>
                    <a:cubicBezTo>
                      <a:pt x="11395" y="2560"/>
                      <a:pt x="8847" y="0"/>
                      <a:pt x="56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976;p71"/>
              <p:cNvSpPr/>
              <p:nvPr/>
            </p:nvSpPr>
            <p:spPr>
              <a:xfrm>
                <a:off x="2744040" y="4562719"/>
                <a:ext cx="391610" cy="363824"/>
              </a:xfrm>
              <a:custGeom>
                <a:avLst/>
                <a:gdLst/>
                <a:ahLst/>
                <a:cxnLst/>
                <a:rect l="l" t="t" r="r" b="b"/>
                <a:pathLst>
                  <a:path w="6632" h="6645" extrusionOk="0">
                    <a:moveTo>
                      <a:pt x="3310" y="0"/>
                    </a:moveTo>
                    <a:cubicBezTo>
                      <a:pt x="1488" y="0"/>
                      <a:pt x="0" y="1489"/>
                      <a:pt x="0" y="3322"/>
                    </a:cubicBezTo>
                    <a:cubicBezTo>
                      <a:pt x="0" y="5156"/>
                      <a:pt x="1488" y="6644"/>
                      <a:pt x="3310" y="6644"/>
                    </a:cubicBezTo>
                    <a:cubicBezTo>
                      <a:pt x="5144" y="6644"/>
                      <a:pt x="6632" y="5156"/>
                      <a:pt x="6632" y="3322"/>
                    </a:cubicBezTo>
                    <a:cubicBezTo>
                      <a:pt x="6632" y="1489"/>
                      <a:pt x="5144" y="0"/>
                      <a:pt x="3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977;p71"/>
              <p:cNvSpPr/>
              <p:nvPr/>
            </p:nvSpPr>
            <p:spPr>
              <a:xfrm>
                <a:off x="2923313" y="4640960"/>
                <a:ext cx="33067" cy="31318"/>
              </a:xfrm>
              <a:custGeom>
                <a:avLst/>
                <a:gdLst/>
                <a:ahLst/>
                <a:cxnLst/>
                <a:rect l="l" t="t" r="r" b="b"/>
                <a:pathLst>
                  <a:path w="560" h="572" extrusionOk="0">
                    <a:moveTo>
                      <a:pt x="274" y="0"/>
                    </a:moveTo>
                    <a:cubicBezTo>
                      <a:pt x="131" y="0"/>
                      <a:pt x="0" y="119"/>
                      <a:pt x="0" y="286"/>
                    </a:cubicBezTo>
                    <a:cubicBezTo>
                      <a:pt x="0" y="453"/>
                      <a:pt x="131" y="572"/>
                      <a:pt x="274" y="572"/>
                    </a:cubicBezTo>
                    <a:cubicBezTo>
                      <a:pt x="429" y="572"/>
                      <a:pt x="560" y="453"/>
                      <a:pt x="560" y="286"/>
                    </a:cubicBezTo>
                    <a:cubicBezTo>
                      <a:pt x="560" y="131"/>
                      <a:pt x="441" y="0"/>
                      <a:pt x="274" y="0"/>
                    </a:cubicBez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978;p71"/>
              <p:cNvSpPr/>
              <p:nvPr/>
            </p:nvSpPr>
            <p:spPr>
              <a:xfrm>
                <a:off x="2838932" y="4685419"/>
                <a:ext cx="37319" cy="31044"/>
              </a:xfrm>
              <a:custGeom>
                <a:avLst/>
                <a:gdLst/>
                <a:ahLst/>
                <a:cxnLst/>
                <a:rect l="l" t="t" r="r" b="b"/>
                <a:pathLst>
                  <a:path w="632" h="567" extrusionOk="0">
                    <a:moveTo>
                      <a:pt x="320" y="0"/>
                    </a:moveTo>
                    <a:cubicBezTo>
                      <a:pt x="220" y="0"/>
                      <a:pt x="121" y="51"/>
                      <a:pt x="72" y="141"/>
                    </a:cubicBezTo>
                    <a:cubicBezTo>
                      <a:pt x="0" y="272"/>
                      <a:pt x="36" y="450"/>
                      <a:pt x="179" y="534"/>
                    </a:cubicBezTo>
                    <a:cubicBezTo>
                      <a:pt x="220" y="556"/>
                      <a:pt x="266" y="567"/>
                      <a:pt x="312" y="567"/>
                    </a:cubicBezTo>
                    <a:cubicBezTo>
                      <a:pt x="412" y="567"/>
                      <a:pt x="511" y="516"/>
                      <a:pt x="560" y="426"/>
                    </a:cubicBezTo>
                    <a:cubicBezTo>
                      <a:pt x="631" y="296"/>
                      <a:pt x="596" y="117"/>
                      <a:pt x="453" y="34"/>
                    </a:cubicBezTo>
                    <a:cubicBezTo>
                      <a:pt x="412" y="11"/>
                      <a:pt x="366" y="0"/>
                      <a:pt x="320" y="0"/>
                    </a:cubicBez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979;p71"/>
              <p:cNvSpPr/>
              <p:nvPr/>
            </p:nvSpPr>
            <p:spPr>
              <a:xfrm>
                <a:off x="2838932" y="4773406"/>
                <a:ext cx="38736" cy="31099"/>
              </a:xfrm>
              <a:custGeom>
                <a:avLst/>
                <a:gdLst/>
                <a:ahLst/>
                <a:cxnLst/>
                <a:rect l="l" t="t" r="r" b="b"/>
                <a:pathLst>
                  <a:path w="656" h="568" extrusionOk="0">
                    <a:moveTo>
                      <a:pt x="312" y="1"/>
                    </a:moveTo>
                    <a:cubicBezTo>
                      <a:pt x="266" y="1"/>
                      <a:pt x="220" y="11"/>
                      <a:pt x="179" y="34"/>
                    </a:cubicBezTo>
                    <a:cubicBezTo>
                      <a:pt x="36" y="105"/>
                      <a:pt x="0" y="296"/>
                      <a:pt x="72" y="427"/>
                    </a:cubicBezTo>
                    <a:cubicBezTo>
                      <a:pt x="121" y="517"/>
                      <a:pt x="220" y="567"/>
                      <a:pt x="320" y="567"/>
                    </a:cubicBezTo>
                    <a:cubicBezTo>
                      <a:pt x="366" y="567"/>
                      <a:pt x="412" y="556"/>
                      <a:pt x="453" y="534"/>
                    </a:cubicBezTo>
                    <a:cubicBezTo>
                      <a:pt x="608" y="451"/>
                      <a:pt x="655" y="272"/>
                      <a:pt x="560" y="141"/>
                    </a:cubicBezTo>
                    <a:cubicBezTo>
                      <a:pt x="511" y="51"/>
                      <a:pt x="412" y="1"/>
                      <a:pt x="312" y="1"/>
                    </a:cubicBez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980;p71"/>
              <p:cNvSpPr/>
              <p:nvPr/>
            </p:nvSpPr>
            <p:spPr>
              <a:xfrm>
                <a:off x="2923313" y="4816934"/>
                <a:ext cx="33067" cy="30716"/>
              </a:xfrm>
              <a:custGeom>
                <a:avLst/>
                <a:gdLst/>
                <a:ahLst/>
                <a:cxnLst/>
                <a:rect l="l" t="t" r="r" b="b"/>
                <a:pathLst>
                  <a:path w="560" h="561" extrusionOk="0">
                    <a:moveTo>
                      <a:pt x="274" y="1"/>
                    </a:moveTo>
                    <a:cubicBezTo>
                      <a:pt x="119" y="1"/>
                      <a:pt x="0" y="132"/>
                      <a:pt x="0" y="287"/>
                    </a:cubicBezTo>
                    <a:cubicBezTo>
                      <a:pt x="0" y="441"/>
                      <a:pt x="119" y="560"/>
                      <a:pt x="274" y="560"/>
                    </a:cubicBezTo>
                    <a:cubicBezTo>
                      <a:pt x="429" y="560"/>
                      <a:pt x="560" y="441"/>
                      <a:pt x="560" y="287"/>
                    </a:cubicBezTo>
                    <a:cubicBezTo>
                      <a:pt x="560" y="132"/>
                      <a:pt x="429" y="1"/>
                      <a:pt x="274" y="1"/>
                    </a:cubicBez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981;p71"/>
              <p:cNvSpPr/>
              <p:nvPr/>
            </p:nvSpPr>
            <p:spPr>
              <a:xfrm>
                <a:off x="3004151" y="4772968"/>
                <a:ext cx="37319" cy="31537"/>
              </a:xfrm>
              <a:custGeom>
                <a:avLst/>
                <a:gdLst/>
                <a:ahLst/>
                <a:cxnLst/>
                <a:rect l="l" t="t" r="r" b="b"/>
                <a:pathLst>
                  <a:path w="632" h="576" extrusionOk="0">
                    <a:moveTo>
                      <a:pt x="312" y="1"/>
                    </a:moveTo>
                    <a:cubicBezTo>
                      <a:pt x="215" y="1"/>
                      <a:pt x="119" y="54"/>
                      <a:pt x="72" y="149"/>
                    </a:cubicBezTo>
                    <a:cubicBezTo>
                      <a:pt x="0" y="280"/>
                      <a:pt x="36" y="459"/>
                      <a:pt x="179" y="542"/>
                    </a:cubicBezTo>
                    <a:cubicBezTo>
                      <a:pt x="220" y="564"/>
                      <a:pt x="266" y="575"/>
                      <a:pt x="312" y="575"/>
                    </a:cubicBezTo>
                    <a:cubicBezTo>
                      <a:pt x="412" y="575"/>
                      <a:pt x="511" y="525"/>
                      <a:pt x="560" y="435"/>
                    </a:cubicBezTo>
                    <a:cubicBezTo>
                      <a:pt x="631" y="304"/>
                      <a:pt x="596" y="125"/>
                      <a:pt x="453" y="42"/>
                    </a:cubicBezTo>
                    <a:cubicBezTo>
                      <a:pt x="409" y="14"/>
                      <a:pt x="360" y="1"/>
                      <a:pt x="312" y="1"/>
                    </a:cubicBez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982;p71"/>
              <p:cNvSpPr/>
              <p:nvPr/>
            </p:nvSpPr>
            <p:spPr>
              <a:xfrm>
                <a:off x="3002734" y="4684762"/>
                <a:ext cx="38736" cy="30880"/>
              </a:xfrm>
              <a:custGeom>
                <a:avLst/>
                <a:gdLst/>
                <a:ahLst/>
                <a:cxnLst/>
                <a:rect l="l" t="t" r="r" b="b"/>
                <a:pathLst>
                  <a:path w="656" h="564" extrusionOk="0">
                    <a:moveTo>
                      <a:pt x="336" y="0"/>
                    </a:moveTo>
                    <a:cubicBezTo>
                      <a:pt x="290" y="0"/>
                      <a:pt x="244" y="11"/>
                      <a:pt x="203" y="34"/>
                    </a:cubicBezTo>
                    <a:cubicBezTo>
                      <a:pt x="48" y="129"/>
                      <a:pt x="1" y="308"/>
                      <a:pt x="96" y="427"/>
                    </a:cubicBezTo>
                    <a:cubicBezTo>
                      <a:pt x="143" y="513"/>
                      <a:pt x="237" y="563"/>
                      <a:pt x="333" y="563"/>
                    </a:cubicBezTo>
                    <a:cubicBezTo>
                      <a:pt x="383" y="563"/>
                      <a:pt x="432" y="550"/>
                      <a:pt x="477" y="522"/>
                    </a:cubicBezTo>
                    <a:cubicBezTo>
                      <a:pt x="620" y="450"/>
                      <a:pt x="655" y="272"/>
                      <a:pt x="584" y="141"/>
                    </a:cubicBezTo>
                    <a:cubicBezTo>
                      <a:pt x="535" y="51"/>
                      <a:pt x="436" y="0"/>
                      <a:pt x="336" y="0"/>
                    </a:cubicBez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983;p71"/>
              <p:cNvSpPr/>
              <p:nvPr/>
            </p:nvSpPr>
            <p:spPr>
              <a:xfrm>
                <a:off x="2887411" y="4696370"/>
                <a:ext cx="104162" cy="96527"/>
              </a:xfrm>
              <a:custGeom>
                <a:avLst/>
                <a:gdLst/>
                <a:ahLst/>
                <a:cxnLst/>
                <a:rect l="l" t="t" r="r" b="b"/>
                <a:pathLst>
                  <a:path w="1764" h="1763" extrusionOk="0">
                    <a:moveTo>
                      <a:pt x="882" y="0"/>
                    </a:moveTo>
                    <a:cubicBezTo>
                      <a:pt x="406" y="0"/>
                      <a:pt x="1" y="393"/>
                      <a:pt x="1" y="881"/>
                    </a:cubicBezTo>
                    <a:cubicBezTo>
                      <a:pt x="1" y="1358"/>
                      <a:pt x="406" y="1762"/>
                      <a:pt x="882" y="1762"/>
                    </a:cubicBezTo>
                    <a:cubicBezTo>
                      <a:pt x="1370" y="1762"/>
                      <a:pt x="1763" y="1358"/>
                      <a:pt x="1763" y="881"/>
                    </a:cubicBezTo>
                    <a:cubicBezTo>
                      <a:pt x="1763" y="393"/>
                      <a:pt x="1370" y="0"/>
                      <a:pt x="8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984;p71"/>
              <p:cNvSpPr/>
              <p:nvPr/>
            </p:nvSpPr>
            <p:spPr>
              <a:xfrm>
                <a:off x="2431954" y="3485796"/>
                <a:ext cx="567387" cy="423784"/>
              </a:xfrm>
              <a:custGeom>
                <a:avLst/>
                <a:gdLst/>
                <a:ahLst/>
                <a:cxnLst/>
                <a:rect l="l" t="t" r="r" b="b"/>
                <a:pathLst>
                  <a:path w="9609" h="7740" extrusionOk="0">
                    <a:moveTo>
                      <a:pt x="3025" y="0"/>
                    </a:moveTo>
                    <a:cubicBezTo>
                      <a:pt x="3025" y="0"/>
                      <a:pt x="882" y="4132"/>
                      <a:pt x="1" y="7739"/>
                    </a:cubicBezTo>
                    <a:lnTo>
                      <a:pt x="1739" y="7739"/>
                    </a:lnTo>
                    <a:cubicBezTo>
                      <a:pt x="1894" y="6192"/>
                      <a:pt x="2584" y="4763"/>
                      <a:pt x="3382" y="3429"/>
                    </a:cubicBezTo>
                    <a:cubicBezTo>
                      <a:pt x="4882" y="1096"/>
                      <a:pt x="7192" y="298"/>
                      <a:pt x="9609" y="274"/>
                    </a:cubicBezTo>
                    <a:lnTo>
                      <a:pt x="96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985;p71"/>
              <p:cNvSpPr/>
              <p:nvPr/>
            </p:nvSpPr>
            <p:spPr>
              <a:xfrm>
                <a:off x="2528157" y="3500798"/>
                <a:ext cx="465471" cy="408782"/>
              </a:xfrm>
              <a:custGeom>
                <a:avLst/>
                <a:gdLst/>
                <a:ahLst/>
                <a:cxnLst/>
                <a:rect l="l" t="t" r="r" b="b"/>
                <a:pathLst>
                  <a:path w="7883" h="7466" extrusionOk="0">
                    <a:moveTo>
                      <a:pt x="7859" y="0"/>
                    </a:moveTo>
                    <a:cubicBezTo>
                      <a:pt x="5442" y="24"/>
                      <a:pt x="3132" y="822"/>
                      <a:pt x="1644" y="3155"/>
                    </a:cubicBezTo>
                    <a:cubicBezTo>
                      <a:pt x="834" y="4489"/>
                      <a:pt x="156" y="5930"/>
                      <a:pt x="1" y="7465"/>
                    </a:cubicBezTo>
                    <a:lnTo>
                      <a:pt x="7883" y="7465"/>
                    </a:lnTo>
                    <a:lnTo>
                      <a:pt x="788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986;p71"/>
              <p:cNvSpPr/>
              <p:nvPr/>
            </p:nvSpPr>
            <p:spPr>
              <a:xfrm>
                <a:off x="2857237" y="3968821"/>
                <a:ext cx="134336" cy="45061"/>
              </a:xfrm>
              <a:custGeom>
                <a:avLst/>
                <a:gdLst/>
                <a:ahLst/>
                <a:cxnLst/>
                <a:rect l="l" t="t" r="r" b="b"/>
                <a:pathLst>
                  <a:path w="2275" h="823" extrusionOk="0">
                    <a:moveTo>
                      <a:pt x="0" y="1"/>
                    </a:moveTo>
                    <a:lnTo>
                      <a:pt x="0" y="251"/>
                    </a:lnTo>
                    <a:cubicBezTo>
                      <a:pt x="12" y="561"/>
                      <a:pt x="262" y="822"/>
                      <a:pt x="583" y="822"/>
                    </a:cubicBezTo>
                    <a:lnTo>
                      <a:pt x="1715" y="822"/>
                    </a:lnTo>
                    <a:cubicBezTo>
                      <a:pt x="2024" y="822"/>
                      <a:pt x="2274" y="561"/>
                      <a:pt x="2274" y="251"/>
                    </a:cubicBezTo>
                    <a:lnTo>
                      <a:pt x="227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987;p71"/>
              <p:cNvSpPr/>
              <p:nvPr/>
            </p:nvSpPr>
            <p:spPr>
              <a:xfrm>
                <a:off x="4508664" y="2955794"/>
                <a:ext cx="698191" cy="427719"/>
              </a:xfrm>
              <a:custGeom>
                <a:avLst/>
                <a:gdLst/>
                <a:ahLst/>
                <a:cxnLst/>
                <a:rect l="l" t="t" r="r" b="b"/>
                <a:pathLst>
                  <a:path w="11824" h="7812" extrusionOk="0">
                    <a:moveTo>
                      <a:pt x="10383" y="1"/>
                    </a:moveTo>
                    <a:lnTo>
                      <a:pt x="1" y="3334"/>
                    </a:lnTo>
                    <a:lnTo>
                      <a:pt x="1430" y="7811"/>
                    </a:lnTo>
                    <a:lnTo>
                      <a:pt x="11788" y="4501"/>
                    </a:lnTo>
                    <a:lnTo>
                      <a:pt x="11824" y="4501"/>
                    </a:lnTo>
                    <a:lnTo>
                      <a:pt x="10383" y="1"/>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988;p71"/>
              <p:cNvSpPr/>
              <p:nvPr/>
            </p:nvSpPr>
            <p:spPr>
              <a:xfrm>
                <a:off x="4593045" y="3202234"/>
                <a:ext cx="929484" cy="1095853"/>
              </a:xfrm>
              <a:custGeom>
                <a:avLst/>
                <a:gdLst/>
                <a:ahLst/>
                <a:cxnLst/>
                <a:rect l="l" t="t" r="r" b="b"/>
                <a:pathLst>
                  <a:path w="15741" h="20015" extrusionOk="0">
                    <a:moveTo>
                      <a:pt x="10359" y="0"/>
                    </a:moveTo>
                    <a:lnTo>
                      <a:pt x="1" y="3310"/>
                    </a:lnTo>
                    <a:lnTo>
                      <a:pt x="3763" y="15062"/>
                    </a:lnTo>
                    <a:lnTo>
                      <a:pt x="5358" y="20015"/>
                    </a:lnTo>
                    <a:lnTo>
                      <a:pt x="15741" y="16681"/>
                    </a:lnTo>
                    <a:lnTo>
                      <a:pt x="14109" y="11585"/>
                    </a:lnTo>
                    <a:lnTo>
                      <a:pt x="10395"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989;p71"/>
              <p:cNvSpPr/>
              <p:nvPr/>
            </p:nvSpPr>
            <p:spPr>
              <a:xfrm>
                <a:off x="4222512" y="4026858"/>
                <a:ext cx="686972" cy="271239"/>
              </a:xfrm>
              <a:custGeom>
                <a:avLst/>
                <a:gdLst/>
                <a:ahLst/>
                <a:cxnLst/>
                <a:rect l="l" t="t" r="r" b="b"/>
                <a:pathLst>
                  <a:path w="11634" h="4954" extrusionOk="0">
                    <a:moveTo>
                      <a:pt x="10038" y="1"/>
                    </a:moveTo>
                    <a:lnTo>
                      <a:pt x="96" y="917"/>
                    </a:lnTo>
                    <a:cubicBezTo>
                      <a:pt x="96" y="917"/>
                      <a:pt x="60" y="965"/>
                      <a:pt x="1" y="1036"/>
                    </a:cubicBezTo>
                    <a:lnTo>
                      <a:pt x="1227" y="4834"/>
                    </a:lnTo>
                    <a:lnTo>
                      <a:pt x="11633" y="4954"/>
                    </a:lnTo>
                    <a:lnTo>
                      <a:pt x="100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990;p71"/>
              <p:cNvSpPr/>
              <p:nvPr/>
            </p:nvSpPr>
            <p:spPr>
              <a:xfrm>
                <a:off x="5426169" y="3385381"/>
                <a:ext cx="734742" cy="730167"/>
              </a:xfrm>
              <a:custGeom>
                <a:avLst/>
                <a:gdLst/>
                <a:ahLst/>
                <a:cxnLst/>
                <a:rect l="l" t="t" r="r" b="b"/>
                <a:pathLst>
                  <a:path w="12443" h="13336" extrusionOk="0">
                    <a:moveTo>
                      <a:pt x="0" y="8228"/>
                    </a:moveTo>
                    <a:cubicBezTo>
                      <a:pt x="0" y="8228"/>
                      <a:pt x="0" y="8228"/>
                      <a:pt x="1" y="8228"/>
                    </a:cubicBezTo>
                    <a:lnTo>
                      <a:pt x="1" y="8228"/>
                    </a:lnTo>
                    <a:lnTo>
                      <a:pt x="0" y="8228"/>
                    </a:lnTo>
                    <a:close/>
                    <a:moveTo>
                      <a:pt x="11680" y="1"/>
                    </a:moveTo>
                    <a:cubicBezTo>
                      <a:pt x="11680" y="1"/>
                      <a:pt x="173" y="8229"/>
                      <a:pt x="2" y="8229"/>
                    </a:cubicBezTo>
                    <a:cubicBezTo>
                      <a:pt x="1" y="8229"/>
                      <a:pt x="1" y="8229"/>
                      <a:pt x="1" y="8228"/>
                    </a:cubicBezTo>
                    <a:lnTo>
                      <a:pt x="1" y="8228"/>
                    </a:lnTo>
                    <a:lnTo>
                      <a:pt x="1632" y="13336"/>
                    </a:lnTo>
                    <a:lnTo>
                      <a:pt x="12442" y="2370"/>
                    </a:lnTo>
                    <a:lnTo>
                      <a:pt x="1168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991;p71"/>
              <p:cNvSpPr/>
              <p:nvPr/>
            </p:nvSpPr>
            <p:spPr>
              <a:xfrm>
                <a:off x="4815188" y="3836430"/>
                <a:ext cx="707344" cy="461665"/>
              </a:xfrm>
              <a:custGeom>
                <a:avLst/>
                <a:gdLst/>
                <a:ahLst/>
                <a:cxnLst/>
                <a:rect l="l" t="t" r="r" b="b"/>
                <a:pathLst>
                  <a:path w="11979" h="8432" extrusionOk="0">
                    <a:moveTo>
                      <a:pt x="10341" y="0"/>
                    </a:moveTo>
                    <a:cubicBezTo>
                      <a:pt x="10042" y="0"/>
                      <a:pt x="1" y="3479"/>
                      <a:pt x="1" y="3479"/>
                    </a:cubicBezTo>
                    <a:lnTo>
                      <a:pt x="1596" y="8432"/>
                    </a:lnTo>
                    <a:lnTo>
                      <a:pt x="11979" y="5098"/>
                    </a:lnTo>
                    <a:lnTo>
                      <a:pt x="10347" y="2"/>
                    </a:lnTo>
                    <a:cubicBezTo>
                      <a:pt x="10347" y="1"/>
                      <a:pt x="10345" y="0"/>
                      <a:pt x="1034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992;p71"/>
              <p:cNvSpPr/>
              <p:nvPr/>
            </p:nvSpPr>
            <p:spPr>
              <a:xfrm>
                <a:off x="3561693" y="3378865"/>
                <a:ext cx="381808" cy="353367"/>
              </a:xfrm>
              <a:custGeom>
                <a:avLst/>
                <a:gdLst/>
                <a:ahLst/>
                <a:cxnLst/>
                <a:rect l="l" t="t" r="r" b="b"/>
                <a:pathLst>
                  <a:path w="6466" h="6454" extrusionOk="0">
                    <a:moveTo>
                      <a:pt x="3239" y="1"/>
                    </a:moveTo>
                    <a:cubicBezTo>
                      <a:pt x="1453" y="1"/>
                      <a:pt x="0" y="1441"/>
                      <a:pt x="0" y="3227"/>
                    </a:cubicBezTo>
                    <a:cubicBezTo>
                      <a:pt x="0" y="5013"/>
                      <a:pt x="1453" y="6454"/>
                      <a:pt x="3239" y="6454"/>
                    </a:cubicBezTo>
                    <a:cubicBezTo>
                      <a:pt x="5025" y="6454"/>
                      <a:pt x="6465" y="5013"/>
                      <a:pt x="6465" y="3227"/>
                    </a:cubicBezTo>
                    <a:cubicBezTo>
                      <a:pt x="6465" y="1441"/>
                      <a:pt x="5025" y="1"/>
                      <a:pt x="32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993;p71"/>
              <p:cNvSpPr/>
              <p:nvPr/>
            </p:nvSpPr>
            <p:spPr>
              <a:xfrm>
                <a:off x="3728271" y="3404325"/>
                <a:ext cx="49306" cy="45663"/>
              </a:xfrm>
              <a:custGeom>
                <a:avLst/>
                <a:gdLst/>
                <a:ahLst/>
                <a:cxnLst/>
                <a:rect l="l" t="t" r="r" b="b"/>
                <a:pathLst>
                  <a:path w="835" h="834" extrusionOk="0">
                    <a:moveTo>
                      <a:pt x="418" y="0"/>
                    </a:moveTo>
                    <a:cubicBezTo>
                      <a:pt x="191" y="0"/>
                      <a:pt x="1" y="179"/>
                      <a:pt x="1" y="417"/>
                    </a:cubicBezTo>
                    <a:cubicBezTo>
                      <a:pt x="1" y="631"/>
                      <a:pt x="179" y="834"/>
                      <a:pt x="418" y="834"/>
                    </a:cubicBezTo>
                    <a:cubicBezTo>
                      <a:pt x="632" y="834"/>
                      <a:pt x="834" y="655"/>
                      <a:pt x="834" y="417"/>
                    </a:cubicBezTo>
                    <a:cubicBezTo>
                      <a:pt x="834" y="191"/>
                      <a:pt x="656" y="0"/>
                      <a:pt x="4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994;p71"/>
              <p:cNvSpPr/>
              <p:nvPr/>
            </p:nvSpPr>
            <p:spPr>
              <a:xfrm>
                <a:off x="3603146" y="3467509"/>
                <a:ext cx="56982" cy="46320"/>
              </a:xfrm>
              <a:custGeom>
                <a:avLst/>
                <a:gdLst/>
                <a:ahLst/>
                <a:cxnLst/>
                <a:rect l="l" t="t" r="r" b="b"/>
                <a:pathLst>
                  <a:path w="965" h="846" extrusionOk="0">
                    <a:moveTo>
                      <a:pt x="478" y="0"/>
                    </a:moveTo>
                    <a:cubicBezTo>
                      <a:pt x="333" y="0"/>
                      <a:pt x="198" y="74"/>
                      <a:pt x="120" y="215"/>
                    </a:cubicBezTo>
                    <a:cubicBezTo>
                      <a:pt x="1" y="418"/>
                      <a:pt x="60" y="668"/>
                      <a:pt x="274" y="787"/>
                    </a:cubicBezTo>
                    <a:cubicBezTo>
                      <a:pt x="342" y="827"/>
                      <a:pt x="415" y="845"/>
                      <a:pt x="486" y="845"/>
                    </a:cubicBezTo>
                    <a:cubicBezTo>
                      <a:pt x="629" y="845"/>
                      <a:pt x="767" y="771"/>
                      <a:pt x="846" y="644"/>
                    </a:cubicBezTo>
                    <a:cubicBezTo>
                      <a:pt x="965" y="430"/>
                      <a:pt x="905" y="180"/>
                      <a:pt x="703" y="61"/>
                    </a:cubicBezTo>
                    <a:cubicBezTo>
                      <a:pt x="630" y="20"/>
                      <a:pt x="553" y="0"/>
                      <a:pt x="4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995;p71"/>
              <p:cNvSpPr/>
              <p:nvPr/>
            </p:nvSpPr>
            <p:spPr>
              <a:xfrm>
                <a:off x="3603146" y="3597327"/>
                <a:ext cx="56982" cy="46210"/>
              </a:xfrm>
              <a:custGeom>
                <a:avLst/>
                <a:gdLst/>
                <a:ahLst/>
                <a:cxnLst/>
                <a:rect l="l" t="t" r="r" b="b"/>
                <a:pathLst>
                  <a:path w="965" h="844" extrusionOk="0">
                    <a:moveTo>
                      <a:pt x="486" y="1"/>
                    </a:moveTo>
                    <a:cubicBezTo>
                      <a:pt x="415" y="1"/>
                      <a:pt x="342" y="19"/>
                      <a:pt x="274" y="59"/>
                    </a:cubicBezTo>
                    <a:cubicBezTo>
                      <a:pt x="72" y="178"/>
                      <a:pt x="1" y="428"/>
                      <a:pt x="120" y="642"/>
                    </a:cubicBezTo>
                    <a:cubicBezTo>
                      <a:pt x="199" y="769"/>
                      <a:pt x="337" y="843"/>
                      <a:pt x="483" y="843"/>
                    </a:cubicBezTo>
                    <a:cubicBezTo>
                      <a:pt x="556" y="843"/>
                      <a:pt x="632" y="825"/>
                      <a:pt x="703" y="785"/>
                    </a:cubicBezTo>
                    <a:cubicBezTo>
                      <a:pt x="894" y="666"/>
                      <a:pt x="965" y="416"/>
                      <a:pt x="846" y="202"/>
                    </a:cubicBezTo>
                    <a:cubicBezTo>
                      <a:pt x="767" y="75"/>
                      <a:pt x="629" y="1"/>
                      <a:pt x="4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996;p71"/>
              <p:cNvSpPr/>
              <p:nvPr/>
            </p:nvSpPr>
            <p:spPr>
              <a:xfrm>
                <a:off x="3728271" y="3662427"/>
                <a:ext cx="49306" cy="45718"/>
              </a:xfrm>
              <a:custGeom>
                <a:avLst/>
                <a:gdLst/>
                <a:ahLst/>
                <a:cxnLst/>
                <a:rect l="l" t="t" r="r" b="b"/>
                <a:pathLst>
                  <a:path w="835" h="835" extrusionOk="0">
                    <a:moveTo>
                      <a:pt x="418" y="1"/>
                    </a:moveTo>
                    <a:cubicBezTo>
                      <a:pt x="191" y="1"/>
                      <a:pt x="1" y="191"/>
                      <a:pt x="1" y="418"/>
                    </a:cubicBezTo>
                    <a:cubicBezTo>
                      <a:pt x="1" y="644"/>
                      <a:pt x="179" y="834"/>
                      <a:pt x="418" y="834"/>
                    </a:cubicBezTo>
                    <a:cubicBezTo>
                      <a:pt x="632" y="834"/>
                      <a:pt x="834" y="656"/>
                      <a:pt x="834" y="418"/>
                    </a:cubicBezTo>
                    <a:cubicBezTo>
                      <a:pt x="834" y="180"/>
                      <a:pt x="632" y="1"/>
                      <a:pt x="4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997;p71"/>
              <p:cNvSpPr/>
              <p:nvPr/>
            </p:nvSpPr>
            <p:spPr>
              <a:xfrm>
                <a:off x="3844302" y="3597327"/>
                <a:ext cx="56982" cy="46375"/>
              </a:xfrm>
              <a:custGeom>
                <a:avLst/>
                <a:gdLst/>
                <a:ahLst/>
                <a:cxnLst/>
                <a:rect l="l" t="t" r="r" b="b"/>
                <a:pathLst>
                  <a:path w="965" h="847" extrusionOk="0">
                    <a:moveTo>
                      <a:pt x="487" y="1"/>
                    </a:moveTo>
                    <a:cubicBezTo>
                      <a:pt x="347" y="1"/>
                      <a:pt x="207" y="75"/>
                      <a:pt x="119" y="202"/>
                    </a:cubicBezTo>
                    <a:cubicBezTo>
                      <a:pt x="0" y="416"/>
                      <a:pt x="60" y="666"/>
                      <a:pt x="262" y="785"/>
                    </a:cubicBezTo>
                    <a:cubicBezTo>
                      <a:pt x="336" y="826"/>
                      <a:pt x="415" y="846"/>
                      <a:pt x="490" y="846"/>
                    </a:cubicBezTo>
                    <a:cubicBezTo>
                      <a:pt x="634" y="846"/>
                      <a:pt x="768" y="775"/>
                      <a:pt x="846" y="642"/>
                    </a:cubicBezTo>
                    <a:cubicBezTo>
                      <a:pt x="965" y="428"/>
                      <a:pt x="905" y="178"/>
                      <a:pt x="691" y="59"/>
                    </a:cubicBezTo>
                    <a:cubicBezTo>
                      <a:pt x="627" y="19"/>
                      <a:pt x="557" y="1"/>
                      <a:pt x="487" y="1"/>
                    </a:cubicBez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998;p71"/>
              <p:cNvSpPr/>
              <p:nvPr/>
            </p:nvSpPr>
            <p:spPr>
              <a:xfrm>
                <a:off x="3845011" y="3467618"/>
                <a:ext cx="56982" cy="46210"/>
              </a:xfrm>
              <a:custGeom>
                <a:avLst/>
                <a:gdLst/>
                <a:ahLst/>
                <a:cxnLst/>
                <a:rect l="l" t="t" r="r" b="b"/>
                <a:pathLst>
                  <a:path w="965" h="844" extrusionOk="0">
                    <a:moveTo>
                      <a:pt x="480" y="1"/>
                    </a:moveTo>
                    <a:cubicBezTo>
                      <a:pt x="407" y="1"/>
                      <a:pt x="333" y="19"/>
                      <a:pt x="262" y="59"/>
                    </a:cubicBezTo>
                    <a:cubicBezTo>
                      <a:pt x="72" y="178"/>
                      <a:pt x="0" y="451"/>
                      <a:pt x="119" y="642"/>
                    </a:cubicBezTo>
                    <a:cubicBezTo>
                      <a:pt x="199" y="769"/>
                      <a:pt x="336" y="843"/>
                      <a:pt x="483" y="843"/>
                    </a:cubicBezTo>
                    <a:cubicBezTo>
                      <a:pt x="556" y="843"/>
                      <a:pt x="631" y="825"/>
                      <a:pt x="703" y="785"/>
                    </a:cubicBezTo>
                    <a:cubicBezTo>
                      <a:pt x="893" y="666"/>
                      <a:pt x="965" y="416"/>
                      <a:pt x="846" y="213"/>
                    </a:cubicBezTo>
                    <a:cubicBezTo>
                      <a:pt x="766" y="78"/>
                      <a:pt x="627" y="1"/>
                      <a:pt x="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 name="Google Shape;1999;p71"/>
              <p:cNvGrpSpPr/>
              <p:nvPr/>
            </p:nvGrpSpPr>
            <p:grpSpPr>
              <a:xfrm>
                <a:off x="4252090" y="4372345"/>
                <a:ext cx="1508102" cy="684560"/>
                <a:chOff x="4252090" y="4372345"/>
                <a:chExt cx="1508102" cy="684560"/>
              </a:xfrm>
            </p:grpSpPr>
            <p:sp>
              <p:nvSpPr>
                <p:cNvPr id="127" name="Google Shape;2000;p71"/>
                <p:cNvSpPr/>
                <p:nvPr/>
              </p:nvSpPr>
              <p:spPr>
                <a:xfrm>
                  <a:off x="4511813" y="4398650"/>
                  <a:ext cx="896400" cy="2628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8" name="Google Shape;2001;p71"/>
                <p:cNvGrpSpPr/>
                <p:nvPr/>
              </p:nvGrpSpPr>
              <p:grpSpPr>
                <a:xfrm>
                  <a:off x="4252090" y="4372345"/>
                  <a:ext cx="1508102" cy="684560"/>
                  <a:chOff x="4309727" y="4372345"/>
                  <a:chExt cx="1508102" cy="684560"/>
                </a:xfrm>
              </p:grpSpPr>
              <p:sp>
                <p:nvSpPr>
                  <p:cNvPr id="129" name="Google Shape;2002;p71"/>
                  <p:cNvSpPr/>
                  <p:nvPr/>
                </p:nvSpPr>
                <p:spPr>
                  <a:xfrm>
                    <a:off x="5086577" y="4432354"/>
                    <a:ext cx="672859" cy="624551"/>
                  </a:xfrm>
                  <a:custGeom>
                    <a:avLst/>
                    <a:gdLst/>
                    <a:ahLst/>
                    <a:cxnLst/>
                    <a:rect l="l" t="t" r="r" b="b"/>
                    <a:pathLst>
                      <a:path w="11395" h="11407" extrusionOk="0">
                        <a:moveTo>
                          <a:pt x="5704" y="0"/>
                        </a:moveTo>
                        <a:cubicBezTo>
                          <a:pt x="2561" y="0"/>
                          <a:pt x="1" y="2548"/>
                          <a:pt x="1" y="5703"/>
                        </a:cubicBezTo>
                        <a:cubicBezTo>
                          <a:pt x="1" y="8851"/>
                          <a:pt x="2537" y="11406"/>
                          <a:pt x="5682" y="11406"/>
                        </a:cubicBezTo>
                        <a:cubicBezTo>
                          <a:pt x="5689" y="11406"/>
                          <a:pt x="5697" y="11406"/>
                          <a:pt x="5704" y="11406"/>
                        </a:cubicBezTo>
                        <a:cubicBezTo>
                          <a:pt x="8835" y="11406"/>
                          <a:pt x="11395" y="8858"/>
                          <a:pt x="11395" y="5703"/>
                        </a:cubicBezTo>
                        <a:cubicBezTo>
                          <a:pt x="11395" y="2560"/>
                          <a:pt x="8859" y="0"/>
                          <a:pt x="57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003;p71"/>
                  <p:cNvSpPr/>
                  <p:nvPr/>
                </p:nvSpPr>
                <p:spPr>
                  <a:xfrm>
                    <a:off x="5227173" y="4562719"/>
                    <a:ext cx="391670" cy="363824"/>
                  </a:xfrm>
                  <a:custGeom>
                    <a:avLst/>
                    <a:gdLst/>
                    <a:ahLst/>
                    <a:cxnLst/>
                    <a:rect l="l" t="t" r="r" b="b"/>
                    <a:pathLst>
                      <a:path w="6633" h="6645" extrusionOk="0">
                        <a:moveTo>
                          <a:pt x="3323" y="0"/>
                        </a:moveTo>
                        <a:cubicBezTo>
                          <a:pt x="1489" y="0"/>
                          <a:pt x="1" y="1489"/>
                          <a:pt x="1" y="3322"/>
                        </a:cubicBezTo>
                        <a:cubicBezTo>
                          <a:pt x="1" y="5156"/>
                          <a:pt x="1489" y="6644"/>
                          <a:pt x="3323" y="6644"/>
                        </a:cubicBezTo>
                        <a:cubicBezTo>
                          <a:pt x="5144" y="6644"/>
                          <a:pt x="6633" y="5156"/>
                          <a:pt x="6633" y="3322"/>
                        </a:cubicBezTo>
                        <a:cubicBezTo>
                          <a:pt x="6633" y="1489"/>
                          <a:pt x="5144" y="0"/>
                          <a:pt x="33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004;p71"/>
                  <p:cNvSpPr/>
                  <p:nvPr/>
                </p:nvSpPr>
                <p:spPr>
                  <a:xfrm>
                    <a:off x="5406505" y="4640960"/>
                    <a:ext cx="33776" cy="31318"/>
                  </a:xfrm>
                  <a:custGeom>
                    <a:avLst/>
                    <a:gdLst/>
                    <a:ahLst/>
                    <a:cxnLst/>
                    <a:rect l="l" t="t" r="r" b="b"/>
                    <a:pathLst>
                      <a:path w="572" h="572" extrusionOk="0">
                        <a:moveTo>
                          <a:pt x="286" y="0"/>
                        </a:moveTo>
                        <a:cubicBezTo>
                          <a:pt x="131" y="0"/>
                          <a:pt x="0" y="119"/>
                          <a:pt x="0" y="286"/>
                        </a:cubicBezTo>
                        <a:cubicBezTo>
                          <a:pt x="0" y="453"/>
                          <a:pt x="131" y="572"/>
                          <a:pt x="286" y="572"/>
                        </a:cubicBezTo>
                        <a:cubicBezTo>
                          <a:pt x="429" y="572"/>
                          <a:pt x="572" y="453"/>
                          <a:pt x="572" y="286"/>
                        </a:cubicBezTo>
                        <a:cubicBezTo>
                          <a:pt x="572" y="131"/>
                          <a:pt x="453" y="0"/>
                          <a:pt x="286" y="0"/>
                        </a:cubicBez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005;p71"/>
                  <p:cNvSpPr/>
                  <p:nvPr/>
                </p:nvSpPr>
                <p:spPr>
                  <a:xfrm>
                    <a:off x="5322124" y="4685419"/>
                    <a:ext cx="38027" cy="31044"/>
                  </a:xfrm>
                  <a:custGeom>
                    <a:avLst/>
                    <a:gdLst/>
                    <a:ahLst/>
                    <a:cxnLst/>
                    <a:rect l="l" t="t" r="r" b="b"/>
                    <a:pathLst>
                      <a:path w="644" h="567" extrusionOk="0">
                        <a:moveTo>
                          <a:pt x="329" y="0"/>
                        </a:moveTo>
                        <a:cubicBezTo>
                          <a:pt x="226" y="0"/>
                          <a:pt x="121" y="51"/>
                          <a:pt x="72" y="141"/>
                        </a:cubicBezTo>
                        <a:cubicBezTo>
                          <a:pt x="0" y="272"/>
                          <a:pt x="48" y="450"/>
                          <a:pt x="179" y="534"/>
                        </a:cubicBezTo>
                        <a:cubicBezTo>
                          <a:pt x="220" y="556"/>
                          <a:pt x="266" y="567"/>
                          <a:pt x="312" y="567"/>
                        </a:cubicBezTo>
                        <a:cubicBezTo>
                          <a:pt x="412" y="567"/>
                          <a:pt x="511" y="516"/>
                          <a:pt x="560" y="426"/>
                        </a:cubicBezTo>
                        <a:cubicBezTo>
                          <a:pt x="643" y="296"/>
                          <a:pt x="596" y="117"/>
                          <a:pt x="465" y="34"/>
                        </a:cubicBezTo>
                        <a:cubicBezTo>
                          <a:pt x="423" y="11"/>
                          <a:pt x="376" y="0"/>
                          <a:pt x="329" y="0"/>
                        </a:cubicBez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006;p71"/>
                  <p:cNvSpPr/>
                  <p:nvPr/>
                </p:nvSpPr>
                <p:spPr>
                  <a:xfrm>
                    <a:off x="5322124" y="4773406"/>
                    <a:ext cx="38027" cy="31099"/>
                  </a:xfrm>
                  <a:custGeom>
                    <a:avLst/>
                    <a:gdLst/>
                    <a:ahLst/>
                    <a:cxnLst/>
                    <a:rect l="l" t="t" r="r" b="b"/>
                    <a:pathLst>
                      <a:path w="644" h="568" extrusionOk="0">
                        <a:moveTo>
                          <a:pt x="312" y="1"/>
                        </a:moveTo>
                        <a:cubicBezTo>
                          <a:pt x="266" y="1"/>
                          <a:pt x="220" y="11"/>
                          <a:pt x="179" y="34"/>
                        </a:cubicBezTo>
                        <a:cubicBezTo>
                          <a:pt x="48" y="105"/>
                          <a:pt x="0" y="296"/>
                          <a:pt x="72" y="427"/>
                        </a:cubicBezTo>
                        <a:cubicBezTo>
                          <a:pt x="129" y="517"/>
                          <a:pt x="231" y="567"/>
                          <a:pt x="331" y="567"/>
                        </a:cubicBezTo>
                        <a:cubicBezTo>
                          <a:pt x="377" y="567"/>
                          <a:pt x="423" y="556"/>
                          <a:pt x="465" y="534"/>
                        </a:cubicBezTo>
                        <a:cubicBezTo>
                          <a:pt x="596" y="451"/>
                          <a:pt x="643" y="272"/>
                          <a:pt x="572" y="141"/>
                        </a:cubicBezTo>
                        <a:cubicBezTo>
                          <a:pt x="515" y="51"/>
                          <a:pt x="413" y="1"/>
                          <a:pt x="312" y="1"/>
                        </a:cubicBez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007;p71"/>
                  <p:cNvSpPr/>
                  <p:nvPr/>
                </p:nvSpPr>
                <p:spPr>
                  <a:xfrm>
                    <a:off x="5406505" y="4816934"/>
                    <a:ext cx="33776" cy="31373"/>
                  </a:xfrm>
                  <a:custGeom>
                    <a:avLst/>
                    <a:gdLst/>
                    <a:ahLst/>
                    <a:cxnLst/>
                    <a:rect l="l" t="t" r="r" b="b"/>
                    <a:pathLst>
                      <a:path w="572" h="573" extrusionOk="0">
                        <a:moveTo>
                          <a:pt x="286" y="1"/>
                        </a:moveTo>
                        <a:cubicBezTo>
                          <a:pt x="131" y="1"/>
                          <a:pt x="0" y="132"/>
                          <a:pt x="0" y="287"/>
                        </a:cubicBezTo>
                        <a:cubicBezTo>
                          <a:pt x="0" y="430"/>
                          <a:pt x="119" y="572"/>
                          <a:pt x="286" y="572"/>
                        </a:cubicBezTo>
                        <a:cubicBezTo>
                          <a:pt x="429" y="572"/>
                          <a:pt x="572" y="453"/>
                          <a:pt x="572" y="287"/>
                        </a:cubicBezTo>
                        <a:cubicBezTo>
                          <a:pt x="572" y="132"/>
                          <a:pt x="453" y="1"/>
                          <a:pt x="286" y="1"/>
                        </a:cubicBez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008;p71"/>
                  <p:cNvSpPr/>
                  <p:nvPr/>
                </p:nvSpPr>
                <p:spPr>
                  <a:xfrm>
                    <a:off x="5487344" y="4772968"/>
                    <a:ext cx="38027" cy="31537"/>
                  </a:xfrm>
                  <a:custGeom>
                    <a:avLst/>
                    <a:gdLst/>
                    <a:ahLst/>
                    <a:cxnLst/>
                    <a:rect l="l" t="t" r="r" b="b"/>
                    <a:pathLst>
                      <a:path w="644" h="576" extrusionOk="0">
                        <a:moveTo>
                          <a:pt x="307" y="1"/>
                        </a:moveTo>
                        <a:cubicBezTo>
                          <a:pt x="204" y="1"/>
                          <a:pt x="111" y="54"/>
                          <a:pt x="72" y="149"/>
                        </a:cubicBezTo>
                        <a:cubicBezTo>
                          <a:pt x="0" y="280"/>
                          <a:pt x="48" y="459"/>
                          <a:pt x="179" y="542"/>
                        </a:cubicBezTo>
                        <a:cubicBezTo>
                          <a:pt x="220" y="564"/>
                          <a:pt x="266" y="575"/>
                          <a:pt x="312" y="575"/>
                        </a:cubicBezTo>
                        <a:cubicBezTo>
                          <a:pt x="413" y="575"/>
                          <a:pt x="515" y="525"/>
                          <a:pt x="572" y="435"/>
                        </a:cubicBezTo>
                        <a:cubicBezTo>
                          <a:pt x="643" y="304"/>
                          <a:pt x="596" y="125"/>
                          <a:pt x="465" y="42"/>
                        </a:cubicBezTo>
                        <a:cubicBezTo>
                          <a:pt x="413" y="14"/>
                          <a:pt x="359" y="1"/>
                          <a:pt x="307" y="1"/>
                        </a:cubicBez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009;p71"/>
                  <p:cNvSpPr/>
                  <p:nvPr/>
                </p:nvSpPr>
                <p:spPr>
                  <a:xfrm>
                    <a:off x="5486635" y="4684762"/>
                    <a:ext cx="37319" cy="30880"/>
                  </a:xfrm>
                  <a:custGeom>
                    <a:avLst/>
                    <a:gdLst/>
                    <a:ahLst/>
                    <a:cxnLst/>
                    <a:rect l="l" t="t" r="r" b="b"/>
                    <a:pathLst>
                      <a:path w="632" h="564" extrusionOk="0">
                        <a:moveTo>
                          <a:pt x="312" y="0"/>
                        </a:moveTo>
                        <a:cubicBezTo>
                          <a:pt x="266" y="0"/>
                          <a:pt x="220" y="11"/>
                          <a:pt x="179" y="34"/>
                        </a:cubicBezTo>
                        <a:cubicBezTo>
                          <a:pt x="36" y="129"/>
                          <a:pt x="0" y="308"/>
                          <a:pt x="72" y="427"/>
                        </a:cubicBezTo>
                        <a:cubicBezTo>
                          <a:pt x="119" y="513"/>
                          <a:pt x="213" y="563"/>
                          <a:pt x="309" y="563"/>
                        </a:cubicBezTo>
                        <a:cubicBezTo>
                          <a:pt x="359" y="563"/>
                          <a:pt x="408" y="550"/>
                          <a:pt x="453" y="522"/>
                        </a:cubicBezTo>
                        <a:cubicBezTo>
                          <a:pt x="596" y="450"/>
                          <a:pt x="631" y="272"/>
                          <a:pt x="560" y="141"/>
                        </a:cubicBezTo>
                        <a:cubicBezTo>
                          <a:pt x="511" y="51"/>
                          <a:pt x="412" y="0"/>
                          <a:pt x="312" y="0"/>
                        </a:cubicBez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010;p71"/>
                  <p:cNvSpPr/>
                  <p:nvPr/>
                </p:nvSpPr>
                <p:spPr>
                  <a:xfrm>
                    <a:off x="5371312" y="4696370"/>
                    <a:ext cx="104103" cy="96527"/>
                  </a:xfrm>
                  <a:custGeom>
                    <a:avLst/>
                    <a:gdLst/>
                    <a:ahLst/>
                    <a:cxnLst/>
                    <a:rect l="l" t="t" r="r" b="b"/>
                    <a:pathLst>
                      <a:path w="1763" h="1763" extrusionOk="0">
                        <a:moveTo>
                          <a:pt x="882" y="0"/>
                        </a:moveTo>
                        <a:cubicBezTo>
                          <a:pt x="406" y="0"/>
                          <a:pt x="1" y="393"/>
                          <a:pt x="1" y="881"/>
                        </a:cubicBezTo>
                        <a:cubicBezTo>
                          <a:pt x="1" y="1362"/>
                          <a:pt x="382" y="1763"/>
                          <a:pt x="861" y="1763"/>
                        </a:cubicBezTo>
                        <a:cubicBezTo>
                          <a:pt x="868" y="1763"/>
                          <a:pt x="875" y="1763"/>
                          <a:pt x="882" y="1762"/>
                        </a:cubicBezTo>
                        <a:cubicBezTo>
                          <a:pt x="1358" y="1762"/>
                          <a:pt x="1763" y="1369"/>
                          <a:pt x="1763" y="881"/>
                        </a:cubicBezTo>
                        <a:cubicBezTo>
                          <a:pt x="1763" y="405"/>
                          <a:pt x="1370" y="0"/>
                          <a:pt x="8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011;p71"/>
                  <p:cNvSpPr/>
                  <p:nvPr/>
                </p:nvSpPr>
                <p:spPr>
                  <a:xfrm>
                    <a:off x="4364584" y="4432354"/>
                    <a:ext cx="672859" cy="624551"/>
                  </a:xfrm>
                  <a:custGeom>
                    <a:avLst/>
                    <a:gdLst/>
                    <a:ahLst/>
                    <a:cxnLst/>
                    <a:rect l="l" t="t" r="r" b="b"/>
                    <a:pathLst>
                      <a:path w="11395" h="11407" extrusionOk="0">
                        <a:moveTo>
                          <a:pt x="5691" y="0"/>
                        </a:moveTo>
                        <a:cubicBezTo>
                          <a:pt x="2560" y="0"/>
                          <a:pt x="0" y="2548"/>
                          <a:pt x="0" y="5703"/>
                        </a:cubicBezTo>
                        <a:cubicBezTo>
                          <a:pt x="0" y="8851"/>
                          <a:pt x="2548" y="11406"/>
                          <a:pt x="5669" y="11406"/>
                        </a:cubicBezTo>
                        <a:cubicBezTo>
                          <a:pt x="5677" y="11406"/>
                          <a:pt x="5684" y="11406"/>
                          <a:pt x="5691" y="11406"/>
                        </a:cubicBezTo>
                        <a:cubicBezTo>
                          <a:pt x="8834" y="11406"/>
                          <a:pt x="11394" y="8858"/>
                          <a:pt x="11394" y="5703"/>
                        </a:cubicBezTo>
                        <a:cubicBezTo>
                          <a:pt x="11394" y="2560"/>
                          <a:pt x="8846" y="0"/>
                          <a:pt x="56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012;p71"/>
                  <p:cNvSpPr/>
                  <p:nvPr/>
                </p:nvSpPr>
                <p:spPr>
                  <a:xfrm>
                    <a:off x="4505888" y="4562719"/>
                    <a:ext cx="391610" cy="363824"/>
                  </a:xfrm>
                  <a:custGeom>
                    <a:avLst/>
                    <a:gdLst/>
                    <a:ahLst/>
                    <a:cxnLst/>
                    <a:rect l="l" t="t" r="r" b="b"/>
                    <a:pathLst>
                      <a:path w="6632" h="6645" extrusionOk="0">
                        <a:moveTo>
                          <a:pt x="3322" y="0"/>
                        </a:moveTo>
                        <a:cubicBezTo>
                          <a:pt x="1488" y="0"/>
                          <a:pt x="0" y="1489"/>
                          <a:pt x="0" y="3322"/>
                        </a:cubicBezTo>
                        <a:cubicBezTo>
                          <a:pt x="0" y="5156"/>
                          <a:pt x="1488" y="6644"/>
                          <a:pt x="3322" y="6644"/>
                        </a:cubicBezTo>
                        <a:cubicBezTo>
                          <a:pt x="5144" y="6644"/>
                          <a:pt x="6632" y="5156"/>
                          <a:pt x="6632" y="3322"/>
                        </a:cubicBezTo>
                        <a:cubicBezTo>
                          <a:pt x="6632" y="1489"/>
                          <a:pt x="5144" y="0"/>
                          <a:pt x="33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013;p71"/>
                  <p:cNvSpPr/>
                  <p:nvPr/>
                </p:nvSpPr>
                <p:spPr>
                  <a:xfrm>
                    <a:off x="4685161" y="4640960"/>
                    <a:ext cx="33067" cy="31318"/>
                  </a:xfrm>
                  <a:custGeom>
                    <a:avLst/>
                    <a:gdLst/>
                    <a:ahLst/>
                    <a:cxnLst/>
                    <a:rect l="l" t="t" r="r" b="b"/>
                    <a:pathLst>
                      <a:path w="560" h="572" extrusionOk="0">
                        <a:moveTo>
                          <a:pt x="286" y="0"/>
                        </a:moveTo>
                        <a:cubicBezTo>
                          <a:pt x="131" y="0"/>
                          <a:pt x="0" y="119"/>
                          <a:pt x="0" y="286"/>
                        </a:cubicBezTo>
                        <a:cubicBezTo>
                          <a:pt x="0" y="453"/>
                          <a:pt x="131" y="572"/>
                          <a:pt x="286" y="572"/>
                        </a:cubicBezTo>
                        <a:cubicBezTo>
                          <a:pt x="429" y="572"/>
                          <a:pt x="560" y="453"/>
                          <a:pt x="560" y="286"/>
                        </a:cubicBezTo>
                        <a:cubicBezTo>
                          <a:pt x="560" y="131"/>
                          <a:pt x="429" y="0"/>
                          <a:pt x="286" y="0"/>
                        </a:cubicBez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014;p71"/>
                  <p:cNvSpPr/>
                  <p:nvPr/>
                </p:nvSpPr>
                <p:spPr>
                  <a:xfrm>
                    <a:off x="4600072" y="4685419"/>
                    <a:ext cx="37319" cy="31044"/>
                  </a:xfrm>
                  <a:custGeom>
                    <a:avLst/>
                    <a:gdLst/>
                    <a:ahLst/>
                    <a:cxnLst/>
                    <a:rect l="l" t="t" r="r" b="b"/>
                    <a:pathLst>
                      <a:path w="632" h="567" extrusionOk="0">
                        <a:moveTo>
                          <a:pt x="320" y="0"/>
                        </a:moveTo>
                        <a:cubicBezTo>
                          <a:pt x="220" y="0"/>
                          <a:pt x="121" y="51"/>
                          <a:pt x="72" y="141"/>
                        </a:cubicBezTo>
                        <a:cubicBezTo>
                          <a:pt x="1" y="272"/>
                          <a:pt x="36" y="450"/>
                          <a:pt x="179" y="534"/>
                        </a:cubicBezTo>
                        <a:cubicBezTo>
                          <a:pt x="224" y="556"/>
                          <a:pt x="273" y="567"/>
                          <a:pt x="320" y="567"/>
                        </a:cubicBezTo>
                        <a:cubicBezTo>
                          <a:pt x="423" y="567"/>
                          <a:pt x="519" y="516"/>
                          <a:pt x="560" y="426"/>
                        </a:cubicBezTo>
                        <a:cubicBezTo>
                          <a:pt x="632" y="296"/>
                          <a:pt x="596" y="117"/>
                          <a:pt x="453" y="34"/>
                        </a:cubicBezTo>
                        <a:cubicBezTo>
                          <a:pt x="412" y="11"/>
                          <a:pt x="366" y="0"/>
                          <a:pt x="320" y="0"/>
                        </a:cubicBez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015;p71"/>
                  <p:cNvSpPr/>
                  <p:nvPr/>
                </p:nvSpPr>
                <p:spPr>
                  <a:xfrm>
                    <a:off x="4600780" y="4773406"/>
                    <a:ext cx="38027" cy="31099"/>
                  </a:xfrm>
                  <a:custGeom>
                    <a:avLst/>
                    <a:gdLst/>
                    <a:ahLst/>
                    <a:cxnLst/>
                    <a:rect l="l" t="t" r="r" b="b"/>
                    <a:pathLst>
                      <a:path w="644" h="568" extrusionOk="0">
                        <a:moveTo>
                          <a:pt x="312" y="1"/>
                        </a:moveTo>
                        <a:cubicBezTo>
                          <a:pt x="266" y="1"/>
                          <a:pt x="220" y="11"/>
                          <a:pt x="179" y="34"/>
                        </a:cubicBezTo>
                        <a:cubicBezTo>
                          <a:pt x="48" y="105"/>
                          <a:pt x="1" y="296"/>
                          <a:pt x="72" y="427"/>
                        </a:cubicBezTo>
                        <a:cubicBezTo>
                          <a:pt x="121" y="517"/>
                          <a:pt x="220" y="567"/>
                          <a:pt x="324" y="567"/>
                        </a:cubicBezTo>
                        <a:cubicBezTo>
                          <a:pt x="371" y="567"/>
                          <a:pt x="420" y="556"/>
                          <a:pt x="465" y="534"/>
                        </a:cubicBezTo>
                        <a:cubicBezTo>
                          <a:pt x="596" y="451"/>
                          <a:pt x="643" y="272"/>
                          <a:pt x="560" y="141"/>
                        </a:cubicBezTo>
                        <a:cubicBezTo>
                          <a:pt x="511" y="51"/>
                          <a:pt x="412" y="1"/>
                          <a:pt x="312" y="1"/>
                        </a:cubicBez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016;p71"/>
                  <p:cNvSpPr/>
                  <p:nvPr/>
                </p:nvSpPr>
                <p:spPr>
                  <a:xfrm>
                    <a:off x="4685161" y="4816934"/>
                    <a:ext cx="33067" cy="31373"/>
                  </a:xfrm>
                  <a:custGeom>
                    <a:avLst/>
                    <a:gdLst/>
                    <a:ahLst/>
                    <a:cxnLst/>
                    <a:rect l="l" t="t" r="r" b="b"/>
                    <a:pathLst>
                      <a:path w="560" h="573" extrusionOk="0">
                        <a:moveTo>
                          <a:pt x="286" y="1"/>
                        </a:moveTo>
                        <a:cubicBezTo>
                          <a:pt x="131" y="1"/>
                          <a:pt x="0" y="132"/>
                          <a:pt x="0" y="287"/>
                        </a:cubicBezTo>
                        <a:cubicBezTo>
                          <a:pt x="0" y="430"/>
                          <a:pt x="119" y="572"/>
                          <a:pt x="286" y="572"/>
                        </a:cubicBezTo>
                        <a:cubicBezTo>
                          <a:pt x="429" y="572"/>
                          <a:pt x="560" y="453"/>
                          <a:pt x="560" y="287"/>
                        </a:cubicBezTo>
                        <a:cubicBezTo>
                          <a:pt x="560" y="132"/>
                          <a:pt x="429" y="1"/>
                          <a:pt x="286" y="1"/>
                        </a:cubicBez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017;p71"/>
                  <p:cNvSpPr/>
                  <p:nvPr/>
                </p:nvSpPr>
                <p:spPr>
                  <a:xfrm>
                    <a:off x="4765291" y="4772968"/>
                    <a:ext cx="37319" cy="31537"/>
                  </a:xfrm>
                  <a:custGeom>
                    <a:avLst/>
                    <a:gdLst/>
                    <a:ahLst/>
                    <a:cxnLst/>
                    <a:rect l="l" t="t" r="r" b="b"/>
                    <a:pathLst>
                      <a:path w="632" h="576" extrusionOk="0">
                        <a:moveTo>
                          <a:pt x="312" y="1"/>
                        </a:moveTo>
                        <a:cubicBezTo>
                          <a:pt x="215" y="1"/>
                          <a:pt x="120" y="54"/>
                          <a:pt x="72" y="149"/>
                        </a:cubicBezTo>
                        <a:cubicBezTo>
                          <a:pt x="1" y="280"/>
                          <a:pt x="36" y="459"/>
                          <a:pt x="179" y="542"/>
                        </a:cubicBezTo>
                        <a:cubicBezTo>
                          <a:pt x="220" y="564"/>
                          <a:pt x="266" y="575"/>
                          <a:pt x="312" y="575"/>
                        </a:cubicBezTo>
                        <a:cubicBezTo>
                          <a:pt x="412" y="575"/>
                          <a:pt x="511" y="525"/>
                          <a:pt x="560" y="435"/>
                        </a:cubicBezTo>
                        <a:cubicBezTo>
                          <a:pt x="632" y="304"/>
                          <a:pt x="596" y="125"/>
                          <a:pt x="453" y="42"/>
                        </a:cubicBezTo>
                        <a:cubicBezTo>
                          <a:pt x="409" y="14"/>
                          <a:pt x="360" y="1"/>
                          <a:pt x="312" y="1"/>
                        </a:cubicBez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018;p71"/>
                  <p:cNvSpPr/>
                  <p:nvPr/>
                </p:nvSpPr>
                <p:spPr>
                  <a:xfrm>
                    <a:off x="4765291" y="4684762"/>
                    <a:ext cx="37319" cy="30880"/>
                  </a:xfrm>
                  <a:custGeom>
                    <a:avLst/>
                    <a:gdLst/>
                    <a:ahLst/>
                    <a:cxnLst/>
                    <a:rect l="l" t="t" r="r" b="b"/>
                    <a:pathLst>
                      <a:path w="632" h="564" extrusionOk="0">
                        <a:moveTo>
                          <a:pt x="312" y="0"/>
                        </a:moveTo>
                        <a:cubicBezTo>
                          <a:pt x="266" y="0"/>
                          <a:pt x="220" y="11"/>
                          <a:pt x="179" y="34"/>
                        </a:cubicBezTo>
                        <a:cubicBezTo>
                          <a:pt x="36" y="129"/>
                          <a:pt x="1" y="308"/>
                          <a:pt x="72" y="427"/>
                        </a:cubicBezTo>
                        <a:cubicBezTo>
                          <a:pt x="119" y="513"/>
                          <a:pt x="213" y="563"/>
                          <a:pt x="309" y="563"/>
                        </a:cubicBezTo>
                        <a:cubicBezTo>
                          <a:pt x="359" y="563"/>
                          <a:pt x="409" y="550"/>
                          <a:pt x="453" y="522"/>
                        </a:cubicBezTo>
                        <a:cubicBezTo>
                          <a:pt x="596" y="450"/>
                          <a:pt x="632" y="272"/>
                          <a:pt x="560" y="141"/>
                        </a:cubicBezTo>
                        <a:cubicBezTo>
                          <a:pt x="511" y="51"/>
                          <a:pt x="412" y="0"/>
                          <a:pt x="312" y="0"/>
                        </a:cubicBez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019;p71"/>
                  <p:cNvSpPr/>
                  <p:nvPr/>
                </p:nvSpPr>
                <p:spPr>
                  <a:xfrm>
                    <a:off x="4649319" y="4696370"/>
                    <a:ext cx="103394" cy="96527"/>
                  </a:xfrm>
                  <a:custGeom>
                    <a:avLst/>
                    <a:gdLst/>
                    <a:ahLst/>
                    <a:cxnLst/>
                    <a:rect l="l" t="t" r="r" b="b"/>
                    <a:pathLst>
                      <a:path w="1751" h="1763" extrusionOk="0">
                        <a:moveTo>
                          <a:pt x="869" y="0"/>
                        </a:moveTo>
                        <a:cubicBezTo>
                          <a:pt x="393" y="0"/>
                          <a:pt x="0" y="393"/>
                          <a:pt x="0" y="881"/>
                        </a:cubicBezTo>
                        <a:cubicBezTo>
                          <a:pt x="0" y="1362"/>
                          <a:pt x="382" y="1763"/>
                          <a:pt x="849" y="1763"/>
                        </a:cubicBezTo>
                        <a:cubicBezTo>
                          <a:pt x="856" y="1763"/>
                          <a:pt x="862" y="1763"/>
                          <a:pt x="869" y="1762"/>
                        </a:cubicBezTo>
                        <a:cubicBezTo>
                          <a:pt x="1345" y="1762"/>
                          <a:pt x="1750" y="1369"/>
                          <a:pt x="1750" y="881"/>
                        </a:cubicBezTo>
                        <a:cubicBezTo>
                          <a:pt x="1750" y="405"/>
                          <a:pt x="1369"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020;p71"/>
                  <p:cNvSpPr/>
                  <p:nvPr/>
                </p:nvSpPr>
                <p:spPr>
                  <a:xfrm>
                    <a:off x="4309727" y="4372345"/>
                    <a:ext cx="1508102" cy="372311"/>
                  </a:xfrm>
                  <a:custGeom>
                    <a:avLst/>
                    <a:gdLst/>
                    <a:ahLst/>
                    <a:cxnLst/>
                    <a:rect l="l" t="t" r="r" b="b"/>
                    <a:pathLst>
                      <a:path w="25540" h="6800" extrusionOk="0">
                        <a:moveTo>
                          <a:pt x="6715" y="1"/>
                        </a:moveTo>
                        <a:cubicBezTo>
                          <a:pt x="4858" y="1"/>
                          <a:pt x="3167" y="751"/>
                          <a:pt x="1965" y="1989"/>
                        </a:cubicBezTo>
                        <a:cubicBezTo>
                          <a:pt x="750" y="3227"/>
                          <a:pt x="0" y="4918"/>
                          <a:pt x="0" y="6799"/>
                        </a:cubicBezTo>
                        <a:lnTo>
                          <a:pt x="1012" y="6799"/>
                        </a:lnTo>
                        <a:cubicBezTo>
                          <a:pt x="1012" y="5204"/>
                          <a:pt x="1655" y="3763"/>
                          <a:pt x="2679" y="2715"/>
                        </a:cubicBezTo>
                        <a:cubicBezTo>
                          <a:pt x="3703" y="1680"/>
                          <a:pt x="5120" y="1037"/>
                          <a:pt x="6704" y="1037"/>
                        </a:cubicBezTo>
                        <a:lnTo>
                          <a:pt x="18812" y="1037"/>
                        </a:lnTo>
                        <a:cubicBezTo>
                          <a:pt x="20372" y="1037"/>
                          <a:pt x="21801" y="1680"/>
                          <a:pt x="22837" y="2715"/>
                        </a:cubicBezTo>
                        <a:cubicBezTo>
                          <a:pt x="23860" y="3763"/>
                          <a:pt x="24503" y="5204"/>
                          <a:pt x="24503" y="6799"/>
                        </a:cubicBezTo>
                        <a:lnTo>
                          <a:pt x="25539" y="6799"/>
                        </a:lnTo>
                        <a:cubicBezTo>
                          <a:pt x="25539" y="4918"/>
                          <a:pt x="24801" y="3227"/>
                          <a:pt x="23575" y="1989"/>
                        </a:cubicBezTo>
                        <a:cubicBezTo>
                          <a:pt x="22360" y="751"/>
                          <a:pt x="20670" y="1"/>
                          <a:pt x="188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73" name="Google Shape;2021;p71"/>
            <p:cNvSpPr/>
            <p:nvPr/>
          </p:nvSpPr>
          <p:spPr>
            <a:xfrm>
              <a:off x="2095090" y="4206117"/>
              <a:ext cx="76704" cy="356652"/>
            </a:xfrm>
            <a:custGeom>
              <a:avLst/>
              <a:gdLst/>
              <a:ahLst/>
              <a:cxnLst/>
              <a:rect l="l" t="t" r="r" b="b"/>
              <a:pathLst>
                <a:path w="1299" h="6514" extrusionOk="0">
                  <a:moveTo>
                    <a:pt x="13" y="1"/>
                  </a:moveTo>
                  <a:lnTo>
                    <a:pt x="1" y="6513"/>
                  </a:lnTo>
                  <a:lnTo>
                    <a:pt x="1298" y="6513"/>
                  </a:lnTo>
                  <a:lnTo>
                    <a:pt x="1298" y="1275"/>
                  </a:lnTo>
                  <a:cubicBezTo>
                    <a:pt x="1298" y="572"/>
                    <a:pt x="727" y="1"/>
                    <a:pt x="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022;p71"/>
            <p:cNvSpPr/>
            <p:nvPr/>
          </p:nvSpPr>
          <p:spPr>
            <a:xfrm>
              <a:off x="2095799" y="4277843"/>
              <a:ext cx="76704" cy="20258"/>
            </a:xfrm>
            <a:custGeom>
              <a:avLst/>
              <a:gdLst/>
              <a:ahLst/>
              <a:cxnLst/>
              <a:rect l="l" t="t" r="r" b="b"/>
              <a:pathLst>
                <a:path w="1299" h="370" extrusionOk="0">
                  <a:moveTo>
                    <a:pt x="1" y="0"/>
                  </a:moveTo>
                  <a:lnTo>
                    <a:pt x="1" y="370"/>
                  </a:lnTo>
                  <a:lnTo>
                    <a:pt x="1298" y="370"/>
                  </a:lnTo>
                  <a:lnTo>
                    <a:pt x="1298" y="0"/>
                  </a:ln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023;p71"/>
            <p:cNvSpPr/>
            <p:nvPr/>
          </p:nvSpPr>
          <p:spPr>
            <a:xfrm>
              <a:off x="2095799" y="4329365"/>
              <a:ext cx="76704" cy="20915"/>
            </a:xfrm>
            <a:custGeom>
              <a:avLst/>
              <a:gdLst/>
              <a:ahLst/>
              <a:cxnLst/>
              <a:rect l="l" t="t" r="r" b="b"/>
              <a:pathLst>
                <a:path w="1299" h="382" extrusionOk="0">
                  <a:moveTo>
                    <a:pt x="1" y="0"/>
                  </a:moveTo>
                  <a:lnTo>
                    <a:pt x="1" y="381"/>
                  </a:lnTo>
                  <a:lnTo>
                    <a:pt x="1298" y="381"/>
                  </a:lnTo>
                  <a:lnTo>
                    <a:pt x="1298" y="0"/>
                  </a:ln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024;p71"/>
            <p:cNvSpPr/>
            <p:nvPr/>
          </p:nvSpPr>
          <p:spPr>
            <a:xfrm>
              <a:off x="2095799" y="4382146"/>
              <a:ext cx="76704" cy="20258"/>
            </a:xfrm>
            <a:custGeom>
              <a:avLst/>
              <a:gdLst/>
              <a:ahLst/>
              <a:cxnLst/>
              <a:rect l="l" t="t" r="r" b="b"/>
              <a:pathLst>
                <a:path w="1299" h="370" extrusionOk="0">
                  <a:moveTo>
                    <a:pt x="1" y="0"/>
                  </a:moveTo>
                  <a:lnTo>
                    <a:pt x="1" y="370"/>
                  </a:lnTo>
                  <a:lnTo>
                    <a:pt x="1298" y="370"/>
                  </a:lnTo>
                  <a:lnTo>
                    <a:pt x="1298" y="0"/>
                  </a:ln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025;p71"/>
            <p:cNvSpPr/>
            <p:nvPr/>
          </p:nvSpPr>
          <p:spPr>
            <a:xfrm>
              <a:off x="2095799" y="4433011"/>
              <a:ext cx="76704" cy="20915"/>
            </a:xfrm>
            <a:custGeom>
              <a:avLst/>
              <a:gdLst/>
              <a:ahLst/>
              <a:cxnLst/>
              <a:rect l="l" t="t" r="r" b="b"/>
              <a:pathLst>
                <a:path w="1299" h="382" extrusionOk="0">
                  <a:moveTo>
                    <a:pt x="1" y="0"/>
                  </a:moveTo>
                  <a:lnTo>
                    <a:pt x="1" y="381"/>
                  </a:lnTo>
                  <a:lnTo>
                    <a:pt x="1298" y="381"/>
                  </a:lnTo>
                  <a:lnTo>
                    <a:pt x="1298" y="0"/>
                  </a:ln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026;p71"/>
            <p:cNvSpPr/>
            <p:nvPr/>
          </p:nvSpPr>
          <p:spPr>
            <a:xfrm>
              <a:off x="2095090" y="4270013"/>
              <a:ext cx="52081" cy="184568"/>
            </a:xfrm>
            <a:custGeom>
              <a:avLst/>
              <a:gdLst/>
              <a:ahLst/>
              <a:cxnLst/>
              <a:rect l="l" t="t" r="r" b="b"/>
              <a:pathLst>
                <a:path w="882" h="3371" extrusionOk="0">
                  <a:moveTo>
                    <a:pt x="1" y="1"/>
                  </a:moveTo>
                  <a:lnTo>
                    <a:pt x="1" y="3370"/>
                  </a:lnTo>
                  <a:lnTo>
                    <a:pt x="882" y="3370"/>
                  </a:lnTo>
                  <a:lnTo>
                    <a:pt x="8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87212253"/>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51" name="Rectangle 50"/>
          <p:cNvSpPr/>
          <p:nvPr/>
        </p:nvSpPr>
        <p:spPr>
          <a:xfrm>
            <a:off x="0" y="0"/>
            <a:ext cx="1828800" cy="5143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0" y="1201542"/>
            <a:ext cx="1911733" cy="1938992"/>
          </a:xfrm>
          <a:prstGeom prst="rect">
            <a:avLst/>
          </a:prstGeom>
        </p:spPr>
        <p:txBody>
          <a:bodyPr wrap="square">
            <a:spAutoFit/>
          </a:bodyPr>
          <a:lstStyle/>
          <a:p>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effectLst/>
                <a:latin typeface="Times New Roman" panose="02020603050405020304" pitchFamily="18" charset="0"/>
                <a:ea typeface="Calibri" panose="020F0502020204030204" pitchFamily="34" charset="0"/>
                <a:cs typeface="Times New Roman" panose="02020603050405020304" pitchFamily="18" charset="0"/>
              </a:rPr>
              <a:t>F2</a:t>
            </a: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Footing Design </a:t>
            </a:r>
            <a:endParaRPr lang="en-US" sz="4000" dirty="0"/>
          </a:p>
        </p:txBody>
      </p:sp>
      <mc:AlternateContent xmlns:mc="http://schemas.openxmlformats.org/markup-compatibility/2006" xmlns:a14="http://schemas.microsoft.com/office/drawing/2010/main">
        <mc:Choice Requires="a14">
          <p:sp>
            <p:nvSpPr>
              <p:cNvPr id="28" name="Rectangle 27"/>
              <p:cNvSpPr/>
              <p:nvPr/>
            </p:nvSpPr>
            <p:spPr>
              <a:xfrm>
                <a:off x="1951926" y="152301"/>
                <a:ext cx="8356498" cy="4234877"/>
              </a:xfrm>
              <a:prstGeom prst="rect">
                <a:avLst/>
              </a:prstGeom>
            </p:spPr>
            <p:txBody>
              <a:bodyPr wrap="square">
                <a:spAutoFit/>
              </a:bodyPr>
              <a:lstStyle/>
              <a:p>
                <a:pPr>
                  <a:buClrTx/>
                  <a:buFontTx/>
                  <a:buNone/>
                </a:pPr>
                <a:r>
                  <a:rPr lang="en-US" sz="18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1800" b="1" u="sng"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STEEL SPECIFICATION :</a:t>
                </a:r>
                <a:r>
                  <a:rPr lang="en-US"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sSub>
                      <m:sSubPr>
                        <m:ctrlPr>
                          <a:rPr lang="en-US" sz="1800" i="1" kern="12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200">
                            <a:solidFill>
                              <a:prstClr val="black"/>
                            </a:solidFill>
                            <a:latin typeface="Cambria Math" panose="02040503050406030204" pitchFamily="18" charset="0"/>
                            <a:ea typeface="Calibri" panose="020F0502020204030204" pitchFamily="34" charset="0"/>
                            <a:cs typeface="Times New Roman" panose="02020603050405020304" pitchFamily="18" charset="0"/>
                          </a:rPr>
                          <m:t>𝑓</m:t>
                        </m:r>
                      </m:e>
                      <m:sub>
                        <m:r>
                          <a:rPr lang="en-US" sz="1800" i="1" kern="1200">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sub>
                    </m:sSub>
                  </m:oMath>
                </a14:m>
                <a:r>
                  <a:rPr lang="en-US"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 60 </a:t>
                </a:r>
                <a:r>
                  <a:rPr lang="en-US" sz="18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ksi</a:t>
                </a:r>
                <a:r>
                  <a:rPr lang="en-US"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    </a:t>
                </a:r>
                <a14:m>
                  <m:oMath xmlns:m="http://schemas.openxmlformats.org/officeDocument/2006/math">
                    <m:sSub>
                      <m:sSubPr>
                        <m:ctrlPr>
                          <a:rPr lang="en-US" sz="1800" i="1" kern="12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200">
                            <a:solidFill>
                              <a:prstClr val="black"/>
                            </a:solidFill>
                            <a:latin typeface="Cambria Math" panose="02040503050406030204" pitchFamily="18" charset="0"/>
                            <a:ea typeface="Calibri" panose="020F0502020204030204" pitchFamily="34" charset="0"/>
                            <a:cs typeface="Times New Roman" panose="02020603050405020304" pitchFamily="18" charset="0"/>
                          </a:rPr>
                          <m:t>𝑓</m:t>
                        </m:r>
                      </m:e>
                      <m:sub>
                        <m:r>
                          <a:rPr lang="en-US" sz="1800" i="1" kern="1200">
                            <a:solidFill>
                              <a:prstClr val="black"/>
                            </a:solidFill>
                            <a:latin typeface="Cambria Math" panose="02040503050406030204" pitchFamily="18" charset="0"/>
                            <a:ea typeface="Calibri" panose="020F0502020204030204" pitchFamily="34" charset="0"/>
                            <a:cs typeface="Times New Roman" panose="02020603050405020304" pitchFamily="18" charset="0"/>
                          </a:rPr>
                          <m:t>𝑐</m:t>
                        </m:r>
                      </m:sub>
                    </m:sSub>
                    <m:r>
                      <a:rPr lang="en-US" sz="1800" i="1" kern="12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 3 </a:t>
                </a:r>
                <a:r>
                  <a:rPr lang="en-US" sz="18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ksi</a:t>
                </a:r>
                <a:r>
                  <a:rPr lang="en-US"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en-US"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buClrTx/>
                  <a:buFontTx/>
                  <a:buNone/>
                </a:pPr>
                <a:r>
                  <a:rPr lang="en-US"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en-US"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buClrTx/>
                  <a:buFontTx/>
                  <a:buNone/>
                </a:pPr>
                <a:r>
                  <a:rPr lang="en-US"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b="1" u="sng"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Load :</a:t>
                </a:r>
                <a:r>
                  <a:rPr lang="en-US" sz="1800" b="1"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DL = 20 kips    ;      LL = 12 kips                          </a:t>
                </a:r>
                <a:endParaRPr lang="en-US"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buClrTx/>
                  <a:buFontTx/>
                  <a:buNone/>
                </a:pPr>
                <a:r>
                  <a:rPr lang="en-US"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en-US"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buClrTx/>
                  <a:buFontTx/>
                  <a:buNone/>
                </a:pPr>
                <a:r>
                  <a:rPr lang="en-US"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b="1" u="sng"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Footing Sizes</a:t>
                </a:r>
                <a:r>
                  <a:rPr lang="en-US" sz="1800" b="1"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  </a:t>
                </a:r>
                <a14:m>
                  <m:oMath xmlns:m="http://schemas.openxmlformats.org/officeDocument/2006/math">
                    <m:r>
                      <a:rPr lang="en-US" sz="1800" i="1" kern="120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r>
                      <a:rPr lang="en-US" sz="1800" i="1" kern="120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r>
                      <a:rPr lang="en-US" sz="1800" i="1" kern="12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1800" i="1" kern="120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8</m:t>
                    </m:r>
                    <m:r>
                      <a:rPr lang="en-US" sz="1800" i="1" kern="12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en-US"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buClrTx/>
                  <a:buFontTx/>
                  <a:buNone/>
                </a:pPr>
                <a:endParaRPr lang="en-US" sz="1800" kern="1200" dirty="0">
                  <a:solidFill>
                    <a:prstClr val="black"/>
                  </a:solidFill>
                  <a:latin typeface="Times New Roman" panose="02020603050405020304" pitchFamily="18" charset="0"/>
                  <a:ea typeface="Calibri" panose="020F0502020204030204" pitchFamily="34" charset="0"/>
                  <a:cs typeface="+mn-cs"/>
                </a:endParaRPr>
              </a:p>
              <a:p>
                <a:pPr>
                  <a:buClrTx/>
                  <a:buFontTx/>
                  <a:buNone/>
                </a:pPr>
                <a:r>
                  <a:rPr lang="en-US" sz="1800" kern="1200" dirty="0">
                    <a:solidFill>
                      <a:prstClr val="black"/>
                    </a:solidFill>
                    <a:latin typeface="Times New Roman" panose="02020603050405020304" pitchFamily="18" charset="0"/>
                    <a:ea typeface="Calibri" panose="020F0502020204030204" pitchFamily="34" charset="0"/>
                    <a:cs typeface="+mn-cs"/>
                  </a:rPr>
                  <a:t>Ultimate bearing pressure ,</a:t>
                </a:r>
              </a:p>
              <a:p>
                <a:pPr>
                  <a:buClrTx/>
                  <a:buFontTx/>
                  <a:buNone/>
                </a:pPr>
                <a:r>
                  <a:rPr lang="en-US" sz="1800" kern="1200" dirty="0">
                    <a:solidFill>
                      <a:prstClr val="black"/>
                    </a:solidFill>
                    <a:latin typeface="Times New Roman" panose="02020603050405020304" pitchFamily="18" charset="0"/>
                    <a:ea typeface="Calibri" panose="020F0502020204030204" pitchFamily="34" charset="0"/>
                    <a:cs typeface="+mn-cs"/>
                  </a:rPr>
                  <a:t> </a:t>
                </a:r>
                <a:r>
                  <a:rPr lang="en-US" sz="1800" kern="1200" dirty="0" err="1">
                    <a:solidFill>
                      <a:prstClr val="black"/>
                    </a:solidFill>
                    <a:latin typeface="Times New Roman" panose="02020603050405020304" pitchFamily="18" charset="0"/>
                    <a:ea typeface="Calibri" panose="020F0502020204030204" pitchFamily="34" charset="0"/>
                    <a:cs typeface="+mn-cs"/>
                  </a:rPr>
                  <a:t>q</a:t>
                </a:r>
                <a:r>
                  <a:rPr lang="en-US" sz="1800" kern="1200" baseline="-25000" dirty="0" err="1">
                    <a:solidFill>
                      <a:prstClr val="black"/>
                    </a:solidFill>
                    <a:latin typeface="Times New Roman" panose="02020603050405020304" pitchFamily="18" charset="0"/>
                    <a:ea typeface="Calibri" panose="020F0502020204030204" pitchFamily="34" charset="0"/>
                    <a:cs typeface="+mn-cs"/>
                  </a:rPr>
                  <a:t>u</a:t>
                </a:r>
                <a:r>
                  <a:rPr lang="en-US" sz="1800" kern="1200" baseline="-25000" dirty="0">
                    <a:solidFill>
                      <a:prstClr val="black"/>
                    </a:solidFill>
                    <a:latin typeface="Times New Roman" panose="02020603050405020304" pitchFamily="18" charset="0"/>
                    <a:ea typeface="Calibri" panose="020F0502020204030204" pitchFamily="34" charset="0"/>
                    <a:cs typeface="+mn-cs"/>
                  </a:rPr>
                  <a:t> </a:t>
                </a:r>
                <a:r>
                  <a:rPr lang="en-US" sz="1800" kern="1200" dirty="0">
                    <a:solidFill>
                      <a:prstClr val="black"/>
                    </a:solidFill>
                    <a:latin typeface="Times New Roman" panose="02020603050405020304" pitchFamily="18" charset="0"/>
                    <a:ea typeface="Calibri" panose="020F0502020204030204" pitchFamily="34" charset="0"/>
                    <a:cs typeface="+mn-cs"/>
                  </a:rPr>
                  <a:t>= </a:t>
                </a:r>
                <a14:m>
                  <m:oMath xmlns:m="http://schemas.openxmlformats.org/officeDocument/2006/math">
                    <m:f>
                      <m:fPr>
                        <m:ctrlPr>
                          <a:rPr lang="en-US" sz="2800" i="1" kern="1200">
                            <a:solidFill>
                              <a:prstClr val="black"/>
                            </a:solidFill>
                            <a:latin typeface="Cambria Math" panose="02040503050406030204" pitchFamily="18" charset="0"/>
                            <a:ea typeface="+mn-ea"/>
                            <a:cs typeface="Times New Roman" panose="02020603050405020304" pitchFamily="18" charset="0"/>
                          </a:rPr>
                        </m:ctrlPr>
                      </m:fPr>
                      <m:num>
                        <m:r>
                          <a:rPr lang="en-US" sz="2800" i="1" kern="1200">
                            <a:solidFill>
                              <a:prstClr val="black"/>
                            </a:solidFill>
                            <a:latin typeface="Cambria Math" panose="02040503050406030204" pitchFamily="18" charset="0"/>
                            <a:ea typeface="Calibri" panose="020F0502020204030204" pitchFamily="34" charset="0"/>
                            <a:cs typeface="Times New Roman" panose="02020603050405020304" pitchFamily="18" charset="0"/>
                          </a:rPr>
                          <m:t>1.2</m:t>
                        </m:r>
                        <m:r>
                          <a:rPr lang="en-US" sz="2800" i="1" kern="1200">
                            <a:solidFill>
                              <a:prstClr val="black"/>
                            </a:solidFill>
                            <a:latin typeface="Cambria Math" panose="02040503050406030204" pitchFamily="18" charset="0"/>
                            <a:ea typeface="Calibri" panose="020F0502020204030204" pitchFamily="34" charset="0"/>
                            <a:cs typeface="Times New Roman" panose="02020603050405020304" pitchFamily="18" charset="0"/>
                          </a:rPr>
                          <m:t>𝐷𝐿</m:t>
                        </m:r>
                        <m:r>
                          <a:rPr lang="en-US" sz="2800" i="1" kern="1200">
                            <a:solidFill>
                              <a:prstClr val="black"/>
                            </a:solidFill>
                            <a:latin typeface="Cambria Math" panose="02040503050406030204" pitchFamily="18" charset="0"/>
                            <a:ea typeface="Calibri" panose="020F0502020204030204" pitchFamily="34" charset="0"/>
                            <a:cs typeface="Times New Roman" panose="02020603050405020304" pitchFamily="18" charset="0"/>
                          </a:rPr>
                          <m:t>+1.6</m:t>
                        </m:r>
                        <m:r>
                          <a:rPr lang="en-US" sz="2800" i="1" kern="1200">
                            <a:solidFill>
                              <a:prstClr val="black"/>
                            </a:solidFill>
                            <a:latin typeface="Cambria Math" panose="02040503050406030204" pitchFamily="18" charset="0"/>
                            <a:ea typeface="Calibri" panose="020F0502020204030204" pitchFamily="34" charset="0"/>
                            <a:cs typeface="Times New Roman" panose="02020603050405020304" pitchFamily="18" charset="0"/>
                          </a:rPr>
                          <m:t>𝐿𝐿</m:t>
                        </m:r>
                        <m:r>
                          <a:rPr lang="en-US" sz="2800" i="1" kern="120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num>
                      <m:den>
                        <m:r>
                          <a:rPr lang="en-US" sz="2800" i="1" kern="1200">
                            <a:solidFill>
                              <a:prstClr val="black"/>
                            </a:solidFill>
                            <a:latin typeface="Cambria Math" panose="02040503050406030204" pitchFamily="18" charset="0"/>
                            <a:ea typeface="Calibri" panose="020F0502020204030204" pitchFamily="34" charset="0"/>
                            <a:cs typeface="Times New Roman" panose="02020603050405020304" pitchFamily="18" charset="0"/>
                          </a:rPr>
                          <m:t>𝑏</m:t>
                        </m:r>
                        <m:r>
                          <a:rPr lang="en-US" sz="2800" i="1" kern="120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a:rPr lang="en-US" sz="2800" b="0" i="1" kern="120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𝑋</m:t>
                        </m:r>
                        <m:r>
                          <a:rPr lang="en-US" sz="2800" b="0" i="1" kern="120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a:rPr lang="en-US" sz="2800" i="1" kern="1200">
                            <a:solidFill>
                              <a:prstClr val="black"/>
                            </a:solidFill>
                            <a:latin typeface="Cambria Math" panose="02040503050406030204" pitchFamily="18" charset="0"/>
                            <a:ea typeface="Calibri" panose="020F0502020204030204" pitchFamily="34" charset="0"/>
                            <a:cs typeface="Times New Roman" panose="02020603050405020304" pitchFamily="18" charset="0"/>
                          </a:rPr>
                          <m:t>𝑏</m:t>
                        </m:r>
                        <m:r>
                          <a:rPr lang="en-US" sz="2800" i="1" kern="120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den>
                    </m:f>
                  </m:oMath>
                </a14:m>
                <a:r>
                  <a:rPr lang="en-US" sz="2800" kern="1200" dirty="0">
                    <a:solidFill>
                      <a:prstClr val="black"/>
                    </a:solidFill>
                    <a:latin typeface="Times New Roman" panose="02020603050405020304" pitchFamily="18" charset="0"/>
                    <a:ea typeface="Times New Roman" panose="02020603050405020304" pitchFamily="18" charset="0"/>
                    <a:cs typeface="+mn-cs"/>
                  </a:rPr>
                  <a:t> = </a:t>
                </a:r>
                <a14:m>
                  <m:oMath xmlns:m="http://schemas.openxmlformats.org/officeDocument/2006/math">
                    <m:f>
                      <m:fPr>
                        <m:ctrlPr>
                          <a:rPr lang="en-US" sz="2800" i="1" kern="1200">
                            <a:solidFill>
                              <a:prstClr val="black"/>
                            </a:solidFill>
                            <a:latin typeface="Cambria Math" panose="02040503050406030204" pitchFamily="18" charset="0"/>
                            <a:ea typeface="+mn-ea"/>
                            <a:cs typeface="Times New Roman" panose="02020603050405020304" pitchFamily="18" charset="0"/>
                          </a:rPr>
                        </m:ctrlPr>
                      </m:fPr>
                      <m:num>
                        <m:r>
                          <a:rPr lang="en-US" sz="2800" i="1" kern="1200">
                            <a:solidFill>
                              <a:prstClr val="black"/>
                            </a:solidFill>
                            <a:latin typeface="Cambria Math" panose="02040503050406030204" pitchFamily="18" charset="0"/>
                            <a:ea typeface="Calibri" panose="020F0502020204030204" pitchFamily="34" charset="0"/>
                            <a:cs typeface="Times New Roman" panose="02020603050405020304" pitchFamily="18" charset="0"/>
                          </a:rPr>
                          <m:t>1.2</m:t>
                        </m:r>
                        <m:r>
                          <a:rPr lang="en-US" sz="2800" b="0" i="1" kern="120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a:rPr lang="en-US" sz="2800" b="0" i="1" kern="120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𝑋</m:t>
                        </m:r>
                        <m:r>
                          <a:rPr lang="en-US" sz="2800" b="0" i="1" kern="120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20+1.6 </m:t>
                        </m:r>
                        <m:r>
                          <a:rPr lang="en-US" sz="2800" b="0" i="1" kern="120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𝑋</m:t>
                        </m:r>
                        <m:r>
                          <a:rPr lang="en-US" sz="2800" b="0" i="1" kern="120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12</m:t>
                        </m:r>
                      </m:num>
                      <m:den>
                        <m:r>
                          <a:rPr lang="en-US" sz="2800" i="1" kern="120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r>
                          <a:rPr lang="en-US" sz="2800" i="1" kern="120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𝑋</m:t>
                        </m:r>
                        <m:r>
                          <a:rPr lang="en-US" sz="2800" i="1" kern="120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den>
                    </m:f>
                  </m:oMath>
                </a14:m>
                <a:r>
                  <a:rPr lang="en-US" sz="1800" kern="1200" dirty="0">
                    <a:solidFill>
                      <a:prstClr val="black"/>
                    </a:solidFill>
                    <a:latin typeface="Times New Roman" panose="02020603050405020304" pitchFamily="18" charset="0"/>
                    <a:ea typeface="Times New Roman" panose="02020603050405020304" pitchFamily="18" charset="0"/>
                    <a:cs typeface="+mn-cs"/>
                  </a:rPr>
                  <a:t>  =  1.728 k/ft</a:t>
                </a:r>
                <a:r>
                  <a:rPr lang="en-US" sz="1800" kern="1200" baseline="30000" dirty="0">
                    <a:solidFill>
                      <a:prstClr val="black"/>
                    </a:solidFill>
                    <a:latin typeface="Times New Roman" panose="02020603050405020304" pitchFamily="18" charset="0"/>
                    <a:ea typeface="Times New Roman" panose="02020603050405020304" pitchFamily="18" charset="0"/>
                    <a:cs typeface="+mn-cs"/>
                  </a:rPr>
                  <a:t>2</a:t>
                </a:r>
              </a:p>
              <a:p>
                <a:pPr>
                  <a:buClrTx/>
                  <a:buFontTx/>
                  <a:buNone/>
                </a:pPr>
                <a:endParaRPr lang="en-US" sz="1800" kern="1200" baseline="30000" dirty="0">
                  <a:solidFill>
                    <a:prstClr val="black"/>
                  </a:solidFill>
                  <a:latin typeface="Times New Roman" panose="02020603050405020304" pitchFamily="18" charset="0"/>
                  <a:ea typeface="Times New Roman" panose="02020603050405020304" pitchFamily="18" charset="0"/>
                  <a:cs typeface="+mn-cs"/>
                </a:endParaRPr>
              </a:p>
              <a:p>
                <a:pPr>
                  <a:buClrTx/>
                  <a:buFontTx/>
                  <a:buNone/>
                </a:pPr>
                <a:endParaRPr lang="en-US" sz="1800" kern="1200" baseline="30000" dirty="0">
                  <a:solidFill>
                    <a:prstClr val="black"/>
                  </a:solidFill>
                  <a:latin typeface="Times New Roman" panose="02020603050405020304" pitchFamily="18" charset="0"/>
                  <a:ea typeface="Times New Roman" panose="02020603050405020304" pitchFamily="18" charset="0"/>
                  <a:cs typeface="+mn-cs"/>
                </a:endParaRPr>
              </a:p>
              <a:p>
                <a:pPr>
                  <a:buClrTx/>
                  <a:buFontTx/>
                  <a:buNone/>
                </a:pPr>
                <a:r>
                  <a:rPr lang="en-US" sz="1800" b="1" u="sng" kern="1200" dirty="0">
                    <a:solidFill>
                      <a:prstClr val="black"/>
                    </a:solidFill>
                    <a:latin typeface="Times New Roman" panose="02020603050405020304" pitchFamily="18" charset="0"/>
                    <a:ea typeface="+mn-ea"/>
                    <a:cs typeface="Times New Roman" panose="02020603050405020304" pitchFamily="18" charset="0"/>
                  </a:rPr>
                  <a:t>Punching Shear Check:</a:t>
                </a:r>
              </a:p>
              <a:p>
                <a:pPr>
                  <a:buClrTx/>
                  <a:buFontTx/>
                  <a:buNone/>
                </a:pPr>
                <a:endParaRPr lang="en-US" sz="1800" b="1" u="sng" kern="1200" baseline="30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a:buClrTx/>
                  <a:buFontTx/>
                  <a:buNone/>
                </a:pPr>
                <a:r>
                  <a:rPr lang="en-US" sz="18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The length of the critical perimeter, </a:t>
                </a:r>
                <a:r>
                  <a:rPr lang="en-US" sz="18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a:t>
                </a:r>
                <a:r>
                  <a:rPr lang="en-US" sz="1800" kern="1200" baseline="-25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o</a:t>
                </a:r>
                <a:r>
                  <a:rPr lang="en-US" sz="18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 4(12+d)</a:t>
                </a:r>
                <a:endParaRPr lang="en-US"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buClrTx/>
                  <a:buFontTx/>
                  <a:buNone/>
                </a:pPr>
                <a:endParaRPr lang="en-US" sz="1800" kern="1200" baseline="30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a:buClrTx/>
                  <a:buFontTx/>
                  <a:buNone/>
                </a:pPr>
                <a:r>
                  <a:rPr lang="en-US" sz="1800" kern="1200" baseline="30000" dirty="0">
                    <a:solidFill>
                      <a:prstClr val="black"/>
                    </a:solidFill>
                    <a:latin typeface="Times New Roman" panose="02020603050405020304" pitchFamily="18" charset="0"/>
                    <a:ea typeface="Times New Roman" panose="02020603050405020304" pitchFamily="18" charset="0"/>
                    <a:cs typeface="+mn-cs"/>
                  </a:rPr>
                  <a:t> </a:t>
                </a:r>
                <a:endParaRPr lang="en-US" sz="1800" kern="1200" dirty="0">
                  <a:solidFill>
                    <a:prstClr val="black"/>
                  </a:solidFill>
                  <a:latin typeface="Century Gothic" panose="020B0502020202020204"/>
                  <a:ea typeface="+mn-ea"/>
                  <a:cs typeface="+mn-cs"/>
                </a:endParaRPr>
              </a:p>
            </p:txBody>
          </p:sp>
        </mc:Choice>
        <mc:Fallback xmlns="">
          <p:sp>
            <p:nvSpPr>
              <p:cNvPr id="28" name="Rectangle 27"/>
              <p:cNvSpPr>
                <a:spLocks noRot="1" noChangeAspect="1" noMove="1" noResize="1" noEditPoints="1" noAdjustHandles="1" noChangeArrowheads="1" noChangeShapeType="1" noTextEdit="1"/>
              </p:cNvSpPr>
              <p:nvPr/>
            </p:nvSpPr>
            <p:spPr>
              <a:xfrm>
                <a:off x="1951926" y="152301"/>
                <a:ext cx="8356498" cy="4234877"/>
              </a:xfrm>
              <a:prstGeom prst="rect">
                <a:avLst/>
              </a:prstGeom>
              <a:blipFill rotWithShape="0">
                <a:blip r:embed="rId3"/>
                <a:stretch>
                  <a:fillRect l="-584" t="-863"/>
                </a:stretch>
              </a:blipFill>
            </p:spPr>
            <p:txBody>
              <a:bodyPr/>
              <a:lstStyle/>
              <a:p>
                <a:r>
                  <a:rPr lang="en-US">
                    <a:noFill/>
                  </a:rPr>
                  <a:t> </a:t>
                </a:r>
              </a:p>
            </p:txBody>
          </p:sp>
        </mc:Fallback>
      </mc:AlternateContent>
      <p:grpSp>
        <p:nvGrpSpPr>
          <p:cNvPr id="29" name="Group 28"/>
          <p:cNvGrpSpPr/>
          <p:nvPr/>
        </p:nvGrpSpPr>
        <p:grpSpPr>
          <a:xfrm>
            <a:off x="7105755" y="2618740"/>
            <a:ext cx="1835150" cy="2524760"/>
            <a:chOff x="2714625" y="4432300"/>
            <a:chExt cx="1835150" cy="2524760"/>
          </a:xfrm>
        </p:grpSpPr>
        <p:sp>
          <p:nvSpPr>
            <p:cNvPr id="30" name="Rectangle 29"/>
            <p:cNvSpPr/>
            <p:nvPr/>
          </p:nvSpPr>
          <p:spPr>
            <a:xfrm>
              <a:off x="2741930" y="4744720"/>
              <a:ext cx="1807845" cy="1676400"/>
            </a:xfrm>
            <a:prstGeom prst="rect">
              <a:avLst/>
            </a:prstGeom>
            <a:solidFill>
              <a:sysClr val="window" lastClr="FFFFFF"/>
            </a:solidFill>
            <a:ln w="15875" cap="rnd" cmpd="sng" algn="ctr">
              <a:solidFill>
                <a:srgbClr val="E833BF"/>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1" name="Rectangle 30"/>
            <p:cNvSpPr/>
            <p:nvPr/>
          </p:nvSpPr>
          <p:spPr>
            <a:xfrm>
              <a:off x="3295650" y="5195570"/>
              <a:ext cx="755015" cy="748030"/>
            </a:xfrm>
            <a:prstGeom prst="rect">
              <a:avLst/>
            </a:prstGeom>
            <a:solidFill>
              <a:sysClr val="window" lastClr="FFFFFF"/>
            </a:solidFill>
            <a:ln w="15875" cap="rnd" cmpd="sng" algn="ctr">
              <a:solidFill>
                <a:srgbClr val="E833BF"/>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2" name="Rectangle 31"/>
            <p:cNvSpPr/>
            <p:nvPr/>
          </p:nvSpPr>
          <p:spPr>
            <a:xfrm>
              <a:off x="3580765" y="5431790"/>
              <a:ext cx="214630" cy="214630"/>
            </a:xfrm>
            <a:prstGeom prst="rect">
              <a:avLst/>
            </a:prstGeom>
            <a:solidFill>
              <a:sysClr val="windowText" lastClr="000000"/>
            </a:solidFill>
            <a:ln w="15875" cap="rnd" cmpd="sng" algn="ctr">
              <a:solidFill>
                <a:sysClr val="windowText" lastClr="000000">
                  <a:shade val="50000"/>
                </a:sys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cxnSp>
          <p:nvCxnSpPr>
            <p:cNvPr id="33" name="Straight Connector 32"/>
            <p:cNvCxnSpPr/>
            <p:nvPr/>
          </p:nvCxnSpPr>
          <p:spPr>
            <a:xfrm>
              <a:off x="3796030" y="4739005"/>
              <a:ext cx="0" cy="1669415"/>
            </a:xfrm>
            <a:prstGeom prst="line">
              <a:avLst/>
            </a:prstGeom>
            <a:noFill/>
            <a:ln w="9525" cap="rnd" cmpd="sng" algn="ctr">
              <a:solidFill>
                <a:srgbClr val="353535">
                  <a:shade val="90000"/>
                </a:srgbClr>
              </a:solidFill>
              <a:prstDash val="solid"/>
            </a:ln>
            <a:effectLst/>
          </p:spPr>
        </p:cxnSp>
        <p:cxnSp>
          <p:nvCxnSpPr>
            <p:cNvPr id="34" name="Straight Connector 33"/>
            <p:cNvCxnSpPr/>
            <p:nvPr/>
          </p:nvCxnSpPr>
          <p:spPr>
            <a:xfrm>
              <a:off x="3096260" y="4738370"/>
              <a:ext cx="0" cy="1669415"/>
            </a:xfrm>
            <a:prstGeom prst="line">
              <a:avLst/>
            </a:prstGeom>
            <a:noFill/>
            <a:ln w="9525" cap="rnd" cmpd="sng" algn="ctr">
              <a:solidFill>
                <a:srgbClr val="353535">
                  <a:shade val="90000"/>
                </a:srgbClr>
              </a:solidFill>
              <a:prstDash val="solid"/>
            </a:ln>
            <a:effectLst/>
          </p:spPr>
        </p:cxnSp>
        <p:cxnSp>
          <p:nvCxnSpPr>
            <p:cNvPr id="35" name="Straight Arrow Connector 34"/>
            <p:cNvCxnSpPr/>
            <p:nvPr/>
          </p:nvCxnSpPr>
          <p:spPr>
            <a:xfrm flipV="1">
              <a:off x="2727960" y="6732905"/>
              <a:ext cx="1800860" cy="6350"/>
            </a:xfrm>
            <a:prstGeom prst="straightConnector1">
              <a:avLst/>
            </a:prstGeom>
            <a:noFill/>
            <a:ln w="9525" cap="rnd" cmpd="sng" algn="ctr">
              <a:solidFill>
                <a:sysClr val="windowText" lastClr="000000">
                  <a:shade val="90000"/>
                </a:sysClr>
              </a:solidFill>
              <a:prstDash val="solid"/>
              <a:headEnd type="triangle"/>
              <a:tailEnd type="triangle"/>
            </a:ln>
            <a:effectLst/>
          </p:spPr>
        </p:cxnSp>
        <p:cxnSp>
          <p:nvCxnSpPr>
            <p:cNvPr id="36" name="Straight Arrow Connector 35"/>
            <p:cNvCxnSpPr/>
            <p:nvPr/>
          </p:nvCxnSpPr>
          <p:spPr>
            <a:xfrm flipV="1">
              <a:off x="2714625" y="6337300"/>
              <a:ext cx="360045" cy="6985"/>
            </a:xfrm>
            <a:prstGeom prst="straightConnector1">
              <a:avLst/>
            </a:prstGeom>
            <a:noFill/>
            <a:ln w="9525" cap="rnd" cmpd="sng" algn="ctr">
              <a:solidFill>
                <a:sysClr val="windowText" lastClr="000000">
                  <a:shade val="90000"/>
                </a:sysClr>
              </a:solidFill>
              <a:prstDash val="solid"/>
              <a:headEnd type="triangle"/>
              <a:tailEnd type="triangle"/>
            </a:ln>
            <a:effectLst/>
          </p:spPr>
        </p:cxnSp>
        <p:cxnSp>
          <p:nvCxnSpPr>
            <p:cNvPr id="37" name="Straight Connector 36"/>
            <p:cNvCxnSpPr/>
            <p:nvPr/>
          </p:nvCxnSpPr>
          <p:spPr>
            <a:xfrm>
              <a:off x="3567430" y="4745355"/>
              <a:ext cx="0" cy="1669415"/>
            </a:xfrm>
            <a:prstGeom prst="line">
              <a:avLst/>
            </a:prstGeom>
            <a:noFill/>
            <a:ln w="9525" cap="rnd" cmpd="sng" algn="ctr">
              <a:solidFill>
                <a:srgbClr val="353535">
                  <a:shade val="90000"/>
                </a:srgbClr>
              </a:solidFill>
              <a:prstDash val="solid"/>
            </a:ln>
            <a:effectLst/>
          </p:spPr>
        </p:cxnSp>
        <p:cxnSp>
          <p:nvCxnSpPr>
            <p:cNvPr id="38" name="Straight Arrow Connector 37"/>
            <p:cNvCxnSpPr/>
            <p:nvPr/>
          </p:nvCxnSpPr>
          <p:spPr>
            <a:xfrm flipV="1">
              <a:off x="3096260" y="6344920"/>
              <a:ext cx="457200" cy="6985"/>
            </a:xfrm>
            <a:prstGeom prst="straightConnector1">
              <a:avLst/>
            </a:prstGeom>
            <a:noFill/>
            <a:ln w="9525" cap="rnd" cmpd="sng" algn="ctr">
              <a:solidFill>
                <a:sysClr val="windowText" lastClr="000000">
                  <a:shade val="90000"/>
                </a:sysClr>
              </a:solidFill>
              <a:prstDash val="solid"/>
              <a:headEnd type="triangle"/>
              <a:tailEnd type="triangle"/>
            </a:ln>
            <a:effectLst/>
          </p:spPr>
        </p:cxnSp>
        <p:cxnSp>
          <p:nvCxnSpPr>
            <p:cNvPr id="39" name="Straight Arrow Connector 38"/>
            <p:cNvCxnSpPr/>
            <p:nvPr/>
          </p:nvCxnSpPr>
          <p:spPr>
            <a:xfrm flipV="1">
              <a:off x="3796030" y="6317615"/>
              <a:ext cx="747395" cy="6350"/>
            </a:xfrm>
            <a:prstGeom prst="straightConnector1">
              <a:avLst/>
            </a:prstGeom>
            <a:noFill/>
            <a:ln w="9525" cap="rnd" cmpd="sng" algn="ctr">
              <a:solidFill>
                <a:sysClr val="windowText" lastClr="000000">
                  <a:shade val="90000"/>
                </a:sysClr>
              </a:solidFill>
              <a:prstDash val="solid"/>
              <a:headEnd type="triangle"/>
              <a:tailEnd type="triangle"/>
            </a:ln>
            <a:effectLst/>
          </p:spPr>
        </p:cxnSp>
        <p:sp>
          <p:nvSpPr>
            <p:cNvPr id="40" name="Text Box 2"/>
            <p:cNvSpPr txBox="1">
              <a:spLocks noChangeArrowheads="1"/>
            </p:cNvSpPr>
            <p:nvPr/>
          </p:nvSpPr>
          <p:spPr bwMode="auto">
            <a:xfrm>
              <a:off x="3358134" y="6631940"/>
              <a:ext cx="415290" cy="325120"/>
            </a:xfrm>
            <a:prstGeom prst="rect">
              <a:avLst/>
            </a:prstGeom>
            <a:solidFill>
              <a:srgbClr val="FFFFFF"/>
            </a:solidFill>
            <a:ln w="9525">
              <a:solidFill>
                <a:sysClr val="window" lastClr="FFFFFF"/>
              </a:solidFill>
              <a:miter lim="800000"/>
              <a:headEnd/>
              <a:tailEnd/>
            </a:ln>
          </p:spPr>
          <p:txBody>
            <a:bodyPr rot="0" vert="horz" wrap="square" lIns="91440" tIns="45720" rIns="91440" bIns="45720" anchor="t" anchorCtr="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5 </a:t>
              </a:r>
              <a:r>
                <a:rPr kumimoji="0" lang="en-US" sz="11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ft</a:t>
              </a: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sp>
          <p:nvSpPr>
            <p:cNvPr id="41" name="Text Box 2"/>
            <p:cNvSpPr txBox="1">
              <a:spLocks noChangeArrowheads="1"/>
            </p:cNvSpPr>
            <p:nvPr/>
          </p:nvSpPr>
          <p:spPr bwMode="auto">
            <a:xfrm>
              <a:off x="3491230" y="4876800"/>
              <a:ext cx="374015" cy="262890"/>
            </a:xfrm>
            <a:prstGeom prst="rect">
              <a:avLst/>
            </a:prstGeom>
            <a:solidFill>
              <a:srgbClr val="FFFFFF"/>
            </a:solidFill>
            <a:ln w="9525">
              <a:solidFill>
                <a:sysClr val="window" lastClr="FFFFFF"/>
              </a:solidFill>
              <a:miter lim="800000"/>
              <a:headEnd/>
              <a:tailEnd/>
            </a:ln>
          </p:spPr>
          <p:txBody>
            <a:bodyPr rot="0" vert="horz" wrap="square" lIns="91440" tIns="45720" rIns="91440" bIns="45720" anchor="t" anchorCtr="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12’’</a:t>
              </a: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2" name="Text Box 2"/>
            <p:cNvSpPr txBox="1">
              <a:spLocks noChangeArrowheads="1"/>
            </p:cNvSpPr>
            <p:nvPr/>
          </p:nvSpPr>
          <p:spPr bwMode="auto">
            <a:xfrm>
              <a:off x="2784475" y="6040120"/>
              <a:ext cx="297815" cy="228600"/>
            </a:xfrm>
            <a:prstGeom prst="rect">
              <a:avLst/>
            </a:prstGeom>
            <a:solidFill>
              <a:srgbClr val="FFFFFF"/>
            </a:solidFill>
            <a:ln w="9525">
              <a:solidFill>
                <a:sysClr val="window" lastClr="FFFFFF"/>
              </a:solidFill>
              <a:miter lim="800000"/>
              <a:headEnd/>
              <a:tailEnd/>
            </a:ln>
          </p:spPr>
          <p:txBody>
            <a:bodyPr rot="0" vert="horz" wrap="square" lIns="91440" tIns="45720" rIns="91440" bIns="45720" anchor="t" anchorCtr="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a:t>
              </a:r>
              <a:r>
                <a:rPr kumimoji="0" lang="en-US" sz="900" b="0" i="0" u="none" strike="noStrike" kern="1200" cap="none" spc="0" normalizeH="0" baseline="-2500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1</a:t>
              </a: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3" name="Text Box 2"/>
            <p:cNvSpPr txBox="1">
              <a:spLocks noChangeArrowheads="1"/>
            </p:cNvSpPr>
            <p:nvPr/>
          </p:nvSpPr>
          <p:spPr bwMode="auto">
            <a:xfrm>
              <a:off x="3989070" y="6025515"/>
              <a:ext cx="450215" cy="269240"/>
            </a:xfrm>
            <a:prstGeom prst="rect">
              <a:avLst/>
            </a:prstGeom>
            <a:solidFill>
              <a:srgbClr val="FFFFFF"/>
            </a:solidFill>
            <a:ln w="9525">
              <a:solidFill>
                <a:sysClr val="window" lastClr="FFFFFF"/>
              </a:solidFill>
              <a:miter lim="800000"/>
              <a:headEnd/>
              <a:tailEnd/>
            </a:ln>
          </p:spPr>
          <p:txBody>
            <a:bodyPr rot="0" vert="horz" wrap="square" lIns="91440" tIns="45720" rIns="91440" bIns="45720" anchor="t" anchorCtr="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2 </a:t>
              </a:r>
              <a:r>
                <a:rPr kumimoji="0" lang="en-US" sz="1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ft</a:t>
              </a: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4" name="Text Box 2"/>
            <p:cNvSpPr txBox="1">
              <a:spLocks noChangeArrowheads="1"/>
            </p:cNvSpPr>
            <p:nvPr/>
          </p:nvSpPr>
          <p:spPr bwMode="auto">
            <a:xfrm>
              <a:off x="3241040" y="6088380"/>
              <a:ext cx="269875" cy="221615"/>
            </a:xfrm>
            <a:prstGeom prst="rect">
              <a:avLst/>
            </a:prstGeom>
            <a:solidFill>
              <a:srgbClr val="FFFFFF"/>
            </a:solidFill>
            <a:ln w="9525">
              <a:solidFill>
                <a:sysClr val="window" lastClr="FFFFFF"/>
              </a:solidFill>
              <a:miter lim="800000"/>
              <a:headEnd/>
              <a:tailEnd/>
            </a:ln>
          </p:spPr>
          <p:txBody>
            <a:bodyPr rot="0" vert="horz" wrap="square" lIns="91440" tIns="45720" rIns="91440" bIns="45720" anchor="t" anchorCtr="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a:t>
              </a: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5" name="Text Box 2"/>
            <p:cNvSpPr txBox="1">
              <a:spLocks noChangeArrowheads="1"/>
            </p:cNvSpPr>
            <p:nvPr/>
          </p:nvSpPr>
          <p:spPr bwMode="auto">
            <a:xfrm>
              <a:off x="4024630" y="4910455"/>
              <a:ext cx="269875" cy="228600"/>
            </a:xfrm>
            <a:prstGeom prst="rect">
              <a:avLst/>
            </a:prstGeom>
            <a:solidFill>
              <a:srgbClr val="FFFFFF"/>
            </a:solidFill>
            <a:ln w="9525">
              <a:solidFill>
                <a:sysClr val="window" lastClr="FFFFFF"/>
              </a:solidFill>
              <a:miter lim="800000"/>
              <a:headEnd/>
              <a:tailEnd/>
            </a:ln>
          </p:spPr>
          <p:txBody>
            <a:bodyPr rot="0" vert="horz" wrap="square" lIns="91440" tIns="45720" rIns="91440" bIns="45720" anchor="t" anchorCtr="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6" name="Text Box 2"/>
            <p:cNvSpPr txBox="1">
              <a:spLocks noChangeArrowheads="1"/>
            </p:cNvSpPr>
            <p:nvPr/>
          </p:nvSpPr>
          <p:spPr bwMode="auto">
            <a:xfrm>
              <a:off x="3109595" y="4890135"/>
              <a:ext cx="262890" cy="248920"/>
            </a:xfrm>
            <a:prstGeom prst="rect">
              <a:avLst/>
            </a:prstGeom>
            <a:solidFill>
              <a:srgbClr val="FFFFFF"/>
            </a:solidFill>
            <a:ln w="9525">
              <a:solidFill>
                <a:sysClr val="window" lastClr="FFFFFF"/>
              </a:solidFill>
              <a:miter lim="800000"/>
              <a:headEnd/>
              <a:tailEnd/>
            </a:ln>
          </p:spPr>
          <p:txBody>
            <a:bodyPr rot="0" vert="horz" wrap="square" lIns="91440" tIns="45720" rIns="91440" bIns="45720" anchor="t" anchorCtr="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 </a:t>
              </a: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7" name="Text Box 2"/>
            <p:cNvSpPr txBox="1">
              <a:spLocks noChangeArrowheads="1"/>
            </p:cNvSpPr>
            <p:nvPr/>
          </p:nvSpPr>
          <p:spPr bwMode="auto">
            <a:xfrm>
              <a:off x="4114165" y="5742305"/>
              <a:ext cx="228600" cy="241935"/>
            </a:xfrm>
            <a:prstGeom prst="rect">
              <a:avLst/>
            </a:prstGeom>
            <a:solidFill>
              <a:srgbClr val="FFFFFF"/>
            </a:solidFill>
            <a:ln w="9525">
              <a:solidFill>
                <a:sysClr val="window" lastClr="FFFFFF"/>
              </a:solidFill>
              <a:miter lim="800000"/>
              <a:headEnd/>
              <a:tailEnd/>
            </a:ln>
          </p:spPr>
          <p:txBody>
            <a:bodyPr rot="0" vert="horz" wrap="square" lIns="91440" tIns="45720" rIns="91440" bIns="45720" anchor="t" anchorCtr="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a:t>
              </a:r>
            </a:p>
          </p:txBody>
        </p:sp>
        <p:sp>
          <p:nvSpPr>
            <p:cNvPr id="48" name="Text Box 2"/>
            <p:cNvSpPr txBox="1">
              <a:spLocks noChangeArrowheads="1"/>
            </p:cNvSpPr>
            <p:nvPr/>
          </p:nvSpPr>
          <p:spPr bwMode="auto">
            <a:xfrm>
              <a:off x="3020060" y="5866765"/>
              <a:ext cx="255905" cy="290830"/>
            </a:xfrm>
            <a:prstGeom prst="rect">
              <a:avLst/>
            </a:prstGeom>
            <a:solidFill>
              <a:srgbClr val="FFFFFF"/>
            </a:solidFill>
            <a:ln w="9525">
              <a:solidFill>
                <a:sysClr val="window" lastClr="FFFFFF"/>
              </a:solidFill>
              <a:miter lim="800000"/>
              <a:headEnd/>
              <a:tailEnd/>
            </a:ln>
          </p:spPr>
          <p:txBody>
            <a:bodyPr rot="0" vert="horz" wrap="square" lIns="91440" tIns="45720" rIns="91440" bIns="45720" anchor="t" anchorCtr="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a:t>
              </a: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9" name="Text Box 2"/>
            <p:cNvSpPr txBox="1">
              <a:spLocks noChangeArrowheads="1"/>
            </p:cNvSpPr>
            <p:nvPr/>
          </p:nvSpPr>
          <p:spPr bwMode="auto">
            <a:xfrm>
              <a:off x="2922905" y="6449060"/>
              <a:ext cx="255905" cy="241935"/>
            </a:xfrm>
            <a:prstGeom prst="rect">
              <a:avLst/>
            </a:prstGeom>
            <a:solidFill>
              <a:srgbClr val="FFFFFF"/>
            </a:solidFill>
            <a:ln w="9525">
              <a:solidFill>
                <a:sysClr val="window" lastClr="FFFFFF"/>
              </a:solidFill>
              <a:miter lim="800000"/>
              <a:headEnd/>
              <a:tailEnd/>
            </a:ln>
          </p:spPr>
          <p:txBody>
            <a:bodyPr rot="0" vert="horz" wrap="square" lIns="91440" tIns="45720" rIns="91440" bIns="45720" anchor="t" anchorCtr="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a:t>
              </a:r>
            </a:p>
          </p:txBody>
        </p:sp>
        <p:sp>
          <p:nvSpPr>
            <p:cNvPr id="50" name="Text Box 2"/>
            <p:cNvSpPr txBox="1">
              <a:spLocks noChangeArrowheads="1"/>
            </p:cNvSpPr>
            <p:nvPr/>
          </p:nvSpPr>
          <p:spPr bwMode="auto">
            <a:xfrm>
              <a:off x="3026410" y="4432300"/>
              <a:ext cx="241935" cy="262890"/>
            </a:xfrm>
            <a:prstGeom prst="rect">
              <a:avLst/>
            </a:prstGeom>
            <a:solidFill>
              <a:srgbClr val="FFFFFF"/>
            </a:solidFill>
            <a:ln w="9525">
              <a:solidFill>
                <a:sysClr val="window" lastClr="FFFFFF"/>
              </a:solidFill>
              <a:miter lim="800000"/>
              <a:headEnd/>
              <a:tailEnd/>
            </a:ln>
          </p:spPr>
          <p:txBody>
            <a:bodyPr rot="0" vert="horz" wrap="square" lIns="91440" tIns="45720" rIns="91440" bIns="45720" anchor="t" anchorCtr="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f</a:t>
              </a:r>
            </a:p>
          </p:txBody>
        </p:sp>
        <p:sp>
          <p:nvSpPr>
            <p:cNvPr id="52" name="Text Box 2"/>
            <p:cNvSpPr txBox="1">
              <a:spLocks noChangeArrowheads="1"/>
            </p:cNvSpPr>
            <p:nvPr/>
          </p:nvSpPr>
          <p:spPr bwMode="auto">
            <a:xfrm>
              <a:off x="3691890" y="6448425"/>
              <a:ext cx="228600" cy="276860"/>
            </a:xfrm>
            <a:prstGeom prst="rect">
              <a:avLst/>
            </a:prstGeom>
            <a:solidFill>
              <a:srgbClr val="FFFFFF"/>
            </a:solidFill>
            <a:ln w="9525">
              <a:solidFill>
                <a:sysClr val="window" lastClr="FFFFFF"/>
              </a:solidFill>
              <a:miter lim="800000"/>
              <a:headEnd/>
              <a:tailEnd/>
            </a:ln>
          </p:spPr>
          <p:txBody>
            <a:bodyPr rot="0" vert="horz" wrap="square" lIns="91440" tIns="45720" rIns="91440" bIns="45720" anchor="t" anchorCtr="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h</a:t>
              </a:r>
            </a:p>
          </p:txBody>
        </p:sp>
      </p:grpSp>
      <p:sp>
        <p:nvSpPr>
          <p:cNvPr id="53" name="Text Box 2"/>
          <p:cNvSpPr txBox="1">
            <a:spLocks noChangeArrowheads="1"/>
          </p:cNvSpPr>
          <p:nvPr/>
        </p:nvSpPr>
        <p:spPr bwMode="auto">
          <a:xfrm>
            <a:off x="8079210" y="2609832"/>
            <a:ext cx="241935" cy="262890"/>
          </a:xfrm>
          <a:prstGeom prst="rect">
            <a:avLst/>
          </a:prstGeom>
          <a:solidFill>
            <a:srgbClr val="FFFFFF"/>
          </a:solidFill>
          <a:ln w="9525">
            <a:solidFill>
              <a:sysClr val="window" lastClr="FFFFFF"/>
            </a:solidFill>
            <a:miter lim="800000"/>
            <a:headEnd/>
            <a:tailEnd/>
          </a:ln>
        </p:spPr>
        <p:txBody>
          <a:bodyPr rot="0" vert="horz" wrap="square" lIns="91440" tIns="45720" rIns="91440" bIns="45720" anchor="t" anchorCtr="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lang="en-US" sz="11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g</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55" name="Google Shape;1951;p71"/>
          <p:cNvGrpSpPr/>
          <p:nvPr/>
        </p:nvGrpSpPr>
        <p:grpSpPr>
          <a:xfrm>
            <a:off x="192695" y="4258586"/>
            <a:ext cx="1554702" cy="695897"/>
            <a:chOff x="2036041" y="2816285"/>
            <a:chExt cx="5005764" cy="2240620"/>
          </a:xfrm>
        </p:grpSpPr>
        <p:grpSp>
          <p:nvGrpSpPr>
            <p:cNvPr id="56" name="Google Shape;1952;p71"/>
            <p:cNvGrpSpPr/>
            <p:nvPr/>
          </p:nvGrpSpPr>
          <p:grpSpPr>
            <a:xfrm>
              <a:off x="2036041" y="2816285"/>
              <a:ext cx="5005764" cy="2240620"/>
              <a:chOff x="2036041" y="2816285"/>
              <a:chExt cx="5005764" cy="2240620"/>
            </a:xfrm>
          </p:grpSpPr>
          <p:sp>
            <p:nvSpPr>
              <p:cNvPr id="63" name="Google Shape;1953;p71"/>
              <p:cNvSpPr/>
              <p:nvPr/>
            </p:nvSpPr>
            <p:spPr>
              <a:xfrm>
                <a:off x="2249090" y="3429073"/>
                <a:ext cx="354351" cy="168909"/>
              </a:xfrm>
              <a:custGeom>
                <a:avLst/>
                <a:gdLst/>
                <a:ahLst/>
                <a:cxnLst/>
                <a:rect l="l" t="t" r="r" b="b"/>
                <a:pathLst>
                  <a:path w="6001" h="3085" extrusionOk="0">
                    <a:moveTo>
                      <a:pt x="893" y="1"/>
                    </a:moveTo>
                    <a:cubicBezTo>
                      <a:pt x="643" y="1"/>
                      <a:pt x="405" y="120"/>
                      <a:pt x="250" y="298"/>
                    </a:cubicBezTo>
                    <a:cubicBezTo>
                      <a:pt x="83" y="477"/>
                      <a:pt x="0" y="715"/>
                      <a:pt x="0" y="989"/>
                    </a:cubicBezTo>
                    <a:lnTo>
                      <a:pt x="0" y="2108"/>
                    </a:lnTo>
                    <a:cubicBezTo>
                      <a:pt x="0" y="2370"/>
                      <a:pt x="83" y="2608"/>
                      <a:pt x="250" y="2787"/>
                    </a:cubicBezTo>
                    <a:cubicBezTo>
                      <a:pt x="417" y="2965"/>
                      <a:pt x="643" y="3084"/>
                      <a:pt x="893" y="3084"/>
                    </a:cubicBezTo>
                    <a:lnTo>
                      <a:pt x="1572" y="3084"/>
                    </a:lnTo>
                    <a:lnTo>
                      <a:pt x="1572" y="2560"/>
                    </a:lnTo>
                    <a:lnTo>
                      <a:pt x="893" y="2560"/>
                    </a:lnTo>
                    <a:cubicBezTo>
                      <a:pt x="798" y="2560"/>
                      <a:pt x="714" y="2525"/>
                      <a:pt x="643" y="2441"/>
                    </a:cubicBezTo>
                    <a:cubicBezTo>
                      <a:pt x="560" y="2358"/>
                      <a:pt x="524" y="2239"/>
                      <a:pt x="524" y="2108"/>
                    </a:cubicBezTo>
                    <a:lnTo>
                      <a:pt x="524" y="989"/>
                    </a:lnTo>
                    <a:cubicBezTo>
                      <a:pt x="524" y="858"/>
                      <a:pt x="560" y="739"/>
                      <a:pt x="643" y="643"/>
                    </a:cubicBezTo>
                    <a:cubicBezTo>
                      <a:pt x="714" y="560"/>
                      <a:pt x="798" y="524"/>
                      <a:pt x="893" y="524"/>
                    </a:cubicBezTo>
                    <a:lnTo>
                      <a:pt x="6001" y="524"/>
                    </a:lnTo>
                    <a:lnTo>
                      <a:pt x="600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954;p71"/>
              <p:cNvSpPr/>
              <p:nvPr/>
            </p:nvSpPr>
            <p:spPr>
              <a:xfrm>
                <a:off x="2336247" y="3486453"/>
                <a:ext cx="64717" cy="228205"/>
              </a:xfrm>
              <a:custGeom>
                <a:avLst/>
                <a:gdLst/>
                <a:ahLst/>
                <a:cxnLst/>
                <a:rect l="l" t="t" r="r" b="b"/>
                <a:pathLst>
                  <a:path w="1096" h="4168" extrusionOk="0">
                    <a:moveTo>
                      <a:pt x="548" y="0"/>
                    </a:moveTo>
                    <a:cubicBezTo>
                      <a:pt x="251" y="0"/>
                      <a:pt x="0" y="238"/>
                      <a:pt x="0" y="548"/>
                    </a:cubicBezTo>
                    <a:lnTo>
                      <a:pt x="0" y="3608"/>
                    </a:lnTo>
                    <a:cubicBezTo>
                      <a:pt x="0" y="3906"/>
                      <a:pt x="239" y="4167"/>
                      <a:pt x="548" y="4167"/>
                    </a:cubicBezTo>
                    <a:cubicBezTo>
                      <a:pt x="858" y="4167"/>
                      <a:pt x="1096" y="3917"/>
                      <a:pt x="1096" y="3620"/>
                    </a:cubicBezTo>
                    <a:lnTo>
                      <a:pt x="1096" y="548"/>
                    </a:lnTo>
                    <a:cubicBezTo>
                      <a:pt x="1096" y="250"/>
                      <a:pt x="858" y="0"/>
                      <a:pt x="5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955;p71"/>
              <p:cNvSpPr/>
              <p:nvPr/>
            </p:nvSpPr>
            <p:spPr>
              <a:xfrm>
                <a:off x="2095090" y="3399726"/>
                <a:ext cx="1075039" cy="1162376"/>
              </a:xfrm>
              <a:custGeom>
                <a:avLst/>
                <a:gdLst/>
                <a:ahLst/>
                <a:cxnLst/>
                <a:rect l="l" t="t" r="r" b="b"/>
                <a:pathLst>
                  <a:path w="18206" h="21230" extrusionOk="0">
                    <a:moveTo>
                      <a:pt x="9764" y="1"/>
                    </a:moveTo>
                    <a:cubicBezTo>
                      <a:pt x="8847" y="1"/>
                      <a:pt x="7978" y="501"/>
                      <a:pt x="7502" y="1287"/>
                    </a:cubicBezTo>
                    <a:cubicBezTo>
                      <a:pt x="6168" y="3549"/>
                      <a:pt x="5275" y="6037"/>
                      <a:pt x="4561" y="8609"/>
                    </a:cubicBezTo>
                    <a:cubicBezTo>
                      <a:pt x="4394" y="9216"/>
                      <a:pt x="3942" y="9704"/>
                      <a:pt x="3346" y="9942"/>
                    </a:cubicBezTo>
                    <a:cubicBezTo>
                      <a:pt x="1322" y="10764"/>
                      <a:pt x="1" y="12729"/>
                      <a:pt x="1" y="14919"/>
                    </a:cubicBezTo>
                    <a:lnTo>
                      <a:pt x="1" y="21230"/>
                    </a:lnTo>
                    <a:lnTo>
                      <a:pt x="18193" y="21230"/>
                    </a:lnTo>
                    <a:lnTo>
                      <a:pt x="18193" y="16610"/>
                    </a:lnTo>
                    <a:lnTo>
                      <a:pt x="18205" y="16610"/>
                    </a:lnTo>
                    <a:lnTo>
                      <a:pt x="18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956;p71"/>
              <p:cNvSpPr/>
              <p:nvPr/>
            </p:nvSpPr>
            <p:spPr>
              <a:xfrm>
                <a:off x="2036041" y="4507967"/>
                <a:ext cx="1302790" cy="262753"/>
              </a:xfrm>
              <a:custGeom>
                <a:avLst/>
                <a:gdLst/>
                <a:ahLst/>
                <a:cxnLst/>
                <a:rect l="l" t="t" r="r" b="b"/>
                <a:pathLst>
                  <a:path w="22063" h="4799" extrusionOk="0">
                    <a:moveTo>
                      <a:pt x="739" y="0"/>
                    </a:moveTo>
                    <a:cubicBezTo>
                      <a:pt x="334" y="0"/>
                      <a:pt x="1" y="334"/>
                      <a:pt x="1" y="739"/>
                    </a:cubicBezTo>
                    <a:lnTo>
                      <a:pt x="1" y="4072"/>
                    </a:lnTo>
                    <a:cubicBezTo>
                      <a:pt x="1" y="4465"/>
                      <a:pt x="334" y="4799"/>
                      <a:pt x="739" y="4799"/>
                    </a:cubicBezTo>
                    <a:lnTo>
                      <a:pt x="22063" y="4799"/>
                    </a:lnTo>
                    <a:lnTo>
                      <a:pt x="2206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957;p71"/>
              <p:cNvSpPr/>
              <p:nvPr/>
            </p:nvSpPr>
            <p:spPr>
              <a:xfrm>
                <a:off x="3338783" y="4324109"/>
                <a:ext cx="2822111" cy="317559"/>
              </a:xfrm>
              <a:custGeom>
                <a:avLst/>
                <a:gdLst/>
                <a:ahLst/>
                <a:cxnLst/>
                <a:rect l="l" t="t" r="r" b="b"/>
                <a:pathLst>
                  <a:path w="47793" h="5800" extrusionOk="0">
                    <a:moveTo>
                      <a:pt x="5311" y="1"/>
                    </a:moveTo>
                    <a:lnTo>
                      <a:pt x="1" y="2334"/>
                    </a:lnTo>
                    <a:lnTo>
                      <a:pt x="1" y="5799"/>
                    </a:lnTo>
                    <a:lnTo>
                      <a:pt x="47792" y="5799"/>
                    </a:lnTo>
                    <a:lnTo>
                      <a:pt x="477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958;p71"/>
              <p:cNvSpPr/>
              <p:nvPr/>
            </p:nvSpPr>
            <p:spPr>
              <a:xfrm>
                <a:off x="3381003" y="4434927"/>
                <a:ext cx="2778474" cy="221689"/>
              </a:xfrm>
              <a:custGeom>
                <a:avLst/>
                <a:gdLst/>
                <a:ahLst/>
                <a:cxnLst/>
                <a:rect l="l" t="t" r="r" b="b"/>
                <a:pathLst>
                  <a:path w="47054" h="4049" extrusionOk="0">
                    <a:moveTo>
                      <a:pt x="0" y="1"/>
                    </a:moveTo>
                    <a:lnTo>
                      <a:pt x="0" y="4049"/>
                    </a:lnTo>
                    <a:lnTo>
                      <a:pt x="47054" y="4049"/>
                    </a:lnTo>
                    <a:lnTo>
                      <a:pt x="470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959;p71"/>
              <p:cNvSpPr/>
              <p:nvPr/>
            </p:nvSpPr>
            <p:spPr>
              <a:xfrm>
                <a:off x="4013005" y="3138338"/>
                <a:ext cx="896459" cy="1159767"/>
              </a:xfrm>
              <a:custGeom>
                <a:avLst/>
                <a:gdLst/>
                <a:ahLst/>
                <a:cxnLst/>
                <a:rect l="l" t="t" r="r" b="b"/>
                <a:pathLst>
                  <a:path w="15182" h="21182" extrusionOk="0">
                    <a:moveTo>
                      <a:pt x="8395" y="0"/>
                    </a:moveTo>
                    <a:lnTo>
                      <a:pt x="1" y="6144"/>
                    </a:lnTo>
                    <a:lnTo>
                      <a:pt x="4775" y="21062"/>
                    </a:lnTo>
                    <a:lnTo>
                      <a:pt x="15181" y="21182"/>
                    </a:lnTo>
                    <a:lnTo>
                      <a:pt x="8395"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960;p71"/>
              <p:cNvSpPr/>
              <p:nvPr/>
            </p:nvSpPr>
            <p:spPr>
              <a:xfrm>
                <a:off x="5121771" y="2955794"/>
                <a:ext cx="1039118" cy="1159767"/>
              </a:xfrm>
              <a:custGeom>
                <a:avLst/>
                <a:gdLst/>
                <a:ahLst/>
                <a:cxnLst/>
                <a:rect l="l" t="t" r="r" b="b"/>
                <a:pathLst>
                  <a:path w="17598" h="21182" extrusionOk="0">
                    <a:moveTo>
                      <a:pt x="0" y="1"/>
                    </a:moveTo>
                    <a:lnTo>
                      <a:pt x="6787" y="21182"/>
                    </a:lnTo>
                    <a:lnTo>
                      <a:pt x="17597" y="10216"/>
                    </a:lnTo>
                    <a:lnTo>
                      <a:pt x="15169" y="2656"/>
                    </a:lnTo>
                    <a:lnTo>
                      <a:pt x="0"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961;p71"/>
              <p:cNvSpPr/>
              <p:nvPr/>
            </p:nvSpPr>
            <p:spPr>
              <a:xfrm>
                <a:off x="4069279" y="3202234"/>
                <a:ext cx="2091620" cy="1095853"/>
              </a:xfrm>
              <a:custGeom>
                <a:avLst/>
                <a:gdLst/>
                <a:ahLst/>
                <a:cxnLst/>
                <a:rect l="l" t="t" r="r" b="b"/>
                <a:pathLst>
                  <a:path w="35422" h="20015" extrusionOk="0">
                    <a:moveTo>
                      <a:pt x="19229" y="0"/>
                    </a:moveTo>
                    <a:lnTo>
                      <a:pt x="8835" y="3334"/>
                    </a:lnTo>
                    <a:lnTo>
                      <a:pt x="0" y="7954"/>
                    </a:lnTo>
                    <a:lnTo>
                      <a:pt x="3822" y="19895"/>
                    </a:lnTo>
                    <a:lnTo>
                      <a:pt x="14228" y="20015"/>
                    </a:lnTo>
                    <a:lnTo>
                      <a:pt x="24611" y="16681"/>
                    </a:lnTo>
                    <a:lnTo>
                      <a:pt x="35421" y="5715"/>
                    </a:lnTo>
                    <a:lnTo>
                      <a:pt x="33945" y="1143"/>
                    </a:lnTo>
                    <a:lnTo>
                      <a:pt x="19229" y="0"/>
                    </a:lnTo>
                    <a:close/>
                  </a:path>
                </a:pathLst>
              </a:custGeom>
              <a:solidFill>
                <a:srgbClr val="E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962;p71"/>
              <p:cNvSpPr/>
              <p:nvPr/>
            </p:nvSpPr>
            <p:spPr>
              <a:xfrm>
                <a:off x="4069279" y="3202234"/>
                <a:ext cx="2091620" cy="1095853"/>
              </a:xfrm>
              <a:custGeom>
                <a:avLst/>
                <a:gdLst/>
                <a:ahLst/>
                <a:cxnLst/>
                <a:rect l="l" t="t" r="r" b="b"/>
                <a:pathLst>
                  <a:path w="35422" h="20015" extrusionOk="0">
                    <a:moveTo>
                      <a:pt x="19229" y="0"/>
                    </a:moveTo>
                    <a:lnTo>
                      <a:pt x="8871" y="3310"/>
                    </a:lnTo>
                    <a:lnTo>
                      <a:pt x="8835" y="3334"/>
                    </a:lnTo>
                    <a:lnTo>
                      <a:pt x="0" y="7954"/>
                    </a:lnTo>
                    <a:lnTo>
                      <a:pt x="2596" y="16097"/>
                    </a:lnTo>
                    <a:lnTo>
                      <a:pt x="3822" y="19895"/>
                    </a:lnTo>
                    <a:lnTo>
                      <a:pt x="14228" y="20015"/>
                    </a:lnTo>
                    <a:lnTo>
                      <a:pt x="24611" y="16681"/>
                    </a:lnTo>
                    <a:lnTo>
                      <a:pt x="35421" y="5715"/>
                    </a:lnTo>
                    <a:lnTo>
                      <a:pt x="34659" y="3358"/>
                    </a:lnTo>
                    <a:lnTo>
                      <a:pt x="33945" y="1143"/>
                    </a:lnTo>
                    <a:lnTo>
                      <a:pt x="19265"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963;p71"/>
              <p:cNvSpPr/>
              <p:nvPr/>
            </p:nvSpPr>
            <p:spPr>
              <a:xfrm>
                <a:off x="3965943" y="3474682"/>
                <a:ext cx="329078" cy="816894"/>
              </a:xfrm>
              <a:custGeom>
                <a:avLst/>
                <a:gdLst/>
                <a:ahLst/>
                <a:cxnLst/>
                <a:rect l="l" t="t" r="r" b="b"/>
                <a:pathLst>
                  <a:path w="5573" h="14920" extrusionOk="0">
                    <a:moveTo>
                      <a:pt x="798" y="1"/>
                    </a:moveTo>
                    <a:lnTo>
                      <a:pt x="214" y="6228"/>
                    </a:lnTo>
                    <a:cubicBezTo>
                      <a:pt x="0" y="8431"/>
                      <a:pt x="857" y="10621"/>
                      <a:pt x="2489" y="12110"/>
                    </a:cubicBezTo>
                    <a:lnTo>
                      <a:pt x="5572" y="14919"/>
                    </a:lnTo>
                    <a:lnTo>
                      <a:pt x="7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964;p71"/>
              <p:cNvSpPr/>
              <p:nvPr/>
            </p:nvSpPr>
            <p:spPr>
              <a:xfrm>
                <a:off x="3752894" y="3234812"/>
                <a:ext cx="513310" cy="1089338"/>
              </a:xfrm>
              <a:custGeom>
                <a:avLst/>
                <a:gdLst/>
                <a:ahLst/>
                <a:cxnLst/>
                <a:rect l="l" t="t" r="r" b="b"/>
                <a:pathLst>
                  <a:path w="8693" h="19896" extrusionOk="0">
                    <a:moveTo>
                      <a:pt x="60" y="0"/>
                    </a:moveTo>
                    <a:lnTo>
                      <a:pt x="60" y="14705"/>
                    </a:lnTo>
                    <a:lnTo>
                      <a:pt x="1703" y="17336"/>
                    </a:lnTo>
                    <a:lnTo>
                      <a:pt x="1" y="19896"/>
                    </a:lnTo>
                    <a:lnTo>
                      <a:pt x="8692" y="19896"/>
                    </a:lnTo>
                    <a:lnTo>
                      <a:pt x="3822" y="9311"/>
                    </a:lnTo>
                    <a:lnTo>
                      <a:pt x="2108" y="7751"/>
                    </a:lnTo>
                    <a:lnTo>
                      <a:pt x="21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965;p71"/>
              <p:cNvSpPr/>
              <p:nvPr/>
            </p:nvSpPr>
            <p:spPr>
              <a:xfrm>
                <a:off x="5531630" y="3293506"/>
                <a:ext cx="1181150" cy="1030644"/>
              </a:xfrm>
              <a:custGeom>
                <a:avLst/>
                <a:gdLst/>
                <a:ahLst/>
                <a:cxnLst/>
                <a:rect l="l" t="t" r="r" b="b"/>
                <a:pathLst>
                  <a:path w="20003" h="18824" extrusionOk="0">
                    <a:moveTo>
                      <a:pt x="12050" y="0"/>
                    </a:moveTo>
                    <a:lnTo>
                      <a:pt x="12050" y="3393"/>
                    </a:lnTo>
                    <a:lnTo>
                      <a:pt x="655" y="15192"/>
                    </a:lnTo>
                    <a:lnTo>
                      <a:pt x="0" y="18824"/>
                    </a:lnTo>
                    <a:lnTo>
                      <a:pt x="9990" y="18824"/>
                    </a:lnTo>
                    <a:lnTo>
                      <a:pt x="7656" y="15061"/>
                    </a:lnTo>
                    <a:lnTo>
                      <a:pt x="16491" y="6882"/>
                    </a:lnTo>
                    <a:lnTo>
                      <a:pt x="16491" y="4143"/>
                    </a:lnTo>
                    <a:lnTo>
                      <a:pt x="20003" y="2000"/>
                    </a:lnTo>
                    <a:lnTo>
                      <a:pt x="2000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966;p71"/>
              <p:cNvSpPr/>
              <p:nvPr/>
            </p:nvSpPr>
            <p:spPr>
              <a:xfrm>
                <a:off x="6243113" y="2884725"/>
                <a:ext cx="730536" cy="408837"/>
              </a:xfrm>
              <a:custGeom>
                <a:avLst/>
                <a:gdLst/>
                <a:ahLst/>
                <a:cxnLst/>
                <a:rect l="l" t="t" r="r" b="b"/>
                <a:pathLst>
                  <a:path w="12372" h="7467" extrusionOk="0">
                    <a:moveTo>
                      <a:pt x="1715" y="1"/>
                    </a:moveTo>
                    <a:lnTo>
                      <a:pt x="1" y="7466"/>
                    </a:lnTo>
                    <a:lnTo>
                      <a:pt x="7954" y="7466"/>
                    </a:lnTo>
                    <a:lnTo>
                      <a:pt x="123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967;p71"/>
              <p:cNvSpPr/>
              <p:nvPr/>
            </p:nvSpPr>
            <p:spPr>
              <a:xfrm>
                <a:off x="6242405" y="2816285"/>
                <a:ext cx="799400" cy="68494"/>
              </a:xfrm>
              <a:custGeom>
                <a:avLst/>
                <a:gdLst/>
                <a:ahLst/>
                <a:cxnLst/>
                <a:rect l="l" t="t" r="r" b="b"/>
                <a:pathLst>
                  <a:path w="13538" h="1251" extrusionOk="0">
                    <a:moveTo>
                      <a:pt x="620" y="1"/>
                    </a:moveTo>
                    <a:cubicBezTo>
                      <a:pt x="286" y="1"/>
                      <a:pt x="1" y="286"/>
                      <a:pt x="1" y="632"/>
                    </a:cubicBezTo>
                    <a:cubicBezTo>
                      <a:pt x="1" y="977"/>
                      <a:pt x="286" y="1251"/>
                      <a:pt x="620" y="1251"/>
                    </a:cubicBezTo>
                    <a:lnTo>
                      <a:pt x="12919" y="1251"/>
                    </a:lnTo>
                    <a:cubicBezTo>
                      <a:pt x="13252" y="1251"/>
                      <a:pt x="13538" y="977"/>
                      <a:pt x="13538" y="632"/>
                    </a:cubicBezTo>
                    <a:cubicBezTo>
                      <a:pt x="13538" y="286"/>
                      <a:pt x="13264" y="1"/>
                      <a:pt x="129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968;p71"/>
              <p:cNvSpPr/>
              <p:nvPr/>
            </p:nvSpPr>
            <p:spPr>
              <a:xfrm>
                <a:off x="6243113" y="3403011"/>
                <a:ext cx="625797" cy="817496"/>
              </a:xfrm>
              <a:custGeom>
                <a:avLst/>
                <a:gdLst/>
                <a:ahLst/>
                <a:cxnLst/>
                <a:rect l="l" t="t" r="r" b="b"/>
                <a:pathLst>
                  <a:path w="10598" h="14931" extrusionOk="0">
                    <a:moveTo>
                      <a:pt x="7954" y="0"/>
                    </a:moveTo>
                    <a:lnTo>
                      <a:pt x="1" y="1393"/>
                    </a:lnTo>
                    <a:lnTo>
                      <a:pt x="2060" y="7085"/>
                    </a:lnTo>
                    <a:lnTo>
                      <a:pt x="6775" y="14931"/>
                    </a:lnTo>
                    <a:lnTo>
                      <a:pt x="10597" y="13835"/>
                    </a:lnTo>
                    <a:lnTo>
                      <a:pt x="79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969;p71"/>
              <p:cNvSpPr/>
              <p:nvPr/>
            </p:nvSpPr>
            <p:spPr>
              <a:xfrm>
                <a:off x="3170079" y="3178088"/>
                <a:ext cx="84440" cy="1384668"/>
              </a:xfrm>
              <a:custGeom>
                <a:avLst/>
                <a:gdLst/>
                <a:ahLst/>
                <a:cxnLst/>
                <a:rect l="l" t="t" r="r" b="b"/>
                <a:pathLst>
                  <a:path w="1430" h="25290" extrusionOk="0">
                    <a:moveTo>
                      <a:pt x="0" y="1"/>
                    </a:moveTo>
                    <a:lnTo>
                      <a:pt x="0" y="25289"/>
                    </a:lnTo>
                    <a:lnTo>
                      <a:pt x="1429" y="25289"/>
                    </a:lnTo>
                    <a:lnTo>
                      <a:pt x="142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970;p71"/>
              <p:cNvSpPr/>
              <p:nvPr/>
            </p:nvSpPr>
            <p:spPr>
              <a:xfrm>
                <a:off x="3254461" y="3696374"/>
                <a:ext cx="134336" cy="866389"/>
              </a:xfrm>
              <a:custGeom>
                <a:avLst/>
                <a:gdLst/>
                <a:ahLst/>
                <a:cxnLst/>
                <a:rect l="l" t="t" r="r" b="b"/>
                <a:pathLst>
                  <a:path w="2275" h="15824" extrusionOk="0">
                    <a:moveTo>
                      <a:pt x="0" y="0"/>
                    </a:moveTo>
                    <a:lnTo>
                      <a:pt x="0" y="15823"/>
                    </a:lnTo>
                    <a:lnTo>
                      <a:pt x="2274" y="15823"/>
                    </a:lnTo>
                    <a:lnTo>
                      <a:pt x="227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971;p71"/>
              <p:cNvSpPr/>
              <p:nvPr/>
            </p:nvSpPr>
            <p:spPr>
              <a:xfrm>
                <a:off x="3725495" y="3133137"/>
                <a:ext cx="190550" cy="101728"/>
              </a:xfrm>
              <a:custGeom>
                <a:avLst/>
                <a:gdLst/>
                <a:ahLst/>
                <a:cxnLst/>
                <a:rect l="l" t="t" r="r" b="b"/>
                <a:pathLst>
                  <a:path w="3227" h="1858" extrusionOk="0">
                    <a:moveTo>
                      <a:pt x="1618" y="0"/>
                    </a:moveTo>
                    <a:cubicBezTo>
                      <a:pt x="1081" y="0"/>
                      <a:pt x="542" y="131"/>
                      <a:pt x="0" y="393"/>
                    </a:cubicBezTo>
                    <a:lnTo>
                      <a:pt x="0" y="1857"/>
                    </a:lnTo>
                    <a:lnTo>
                      <a:pt x="3227" y="1857"/>
                    </a:lnTo>
                    <a:lnTo>
                      <a:pt x="3227" y="393"/>
                    </a:lnTo>
                    <a:cubicBezTo>
                      <a:pt x="2691" y="131"/>
                      <a:pt x="2155" y="0"/>
                      <a:pt x="1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972;p71"/>
              <p:cNvSpPr/>
              <p:nvPr/>
            </p:nvSpPr>
            <p:spPr>
              <a:xfrm>
                <a:off x="5329860" y="4129190"/>
                <a:ext cx="227101" cy="209972"/>
              </a:xfrm>
              <a:custGeom>
                <a:avLst/>
                <a:gdLst/>
                <a:ahLst/>
                <a:cxnLst/>
                <a:rect l="l" t="t" r="r" b="b"/>
                <a:pathLst>
                  <a:path w="3846" h="3835" extrusionOk="0">
                    <a:moveTo>
                      <a:pt x="1929" y="1"/>
                    </a:moveTo>
                    <a:cubicBezTo>
                      <a:pt x="858" y="1"/>
                      <a:pt x="0" y="858"/>
                      <a:pt x="0" y="1918"/>
                    </a:cubicBezTo>
                    <a:cubicBezTo>
                      <a:pt x="0" y="2977"/>
                      <a:pt x="858" y="3835"/>
                      <a:pt x="1929" y="3835"/>
                    </a:cubicBezTo>
                    <a:cubicBezTo>
                      <a:pt x="2989" y="3835"/>
                      <a:pt x="3846" y="2977"/>
                      <a:pt x="3846" y="1918"/>
                    </a:cubicBezTo>
                    <a:cubicBezTo>
                      <a:pt x="3846" y="858"/>
                      <a:pt x="2989" y="1"/>
                      <a:pt x="19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973;p71"/>
              <p:cNvSpPr/>
              <p:nvPr/>
            </p:nvSpPr>
            <p:spPr>
              <a:xfrm>
                <a:off x="5663782" y="3828053"/>
                <a:ext cx="151224" cy="140164"/>
              </a:xfrm>
              <a:custGeom>
                <a:avLst/>
                <a:gdLst/>
                <a:ahLst/>
                <a:cxnLst/>
                <a:rect l="l" t="t" r="r" b="b"/>
                <a:pathLst>
                  <a:path w="2561" h="2560" extrusionOk="0">
                    <a:moveTo>
                      <a:pt x="1287" y="0"/>
                    </a:moveTo>
                    <a:cubicBezTo>
                      <a:pt x="584" y="0"/>
                      <a:pt x="1" y="572"/>
                      <a:pt x="1" y="1274"/>
                    </a:cubicBezTo>
                    <a:cubicBezTo>
                      <a:pt x="1" y="1977"/>
                      <a:pt x="572" y="2560"/>
                      <a:pt x="1287" y="2560"/>
                    </a:cubicBezTo>
                    <a:cubicBezTo>
                      <a:pt x="1989" y="2560"/>
                      <a:pt x="2561" y="1989"/>
                      <a:pt x="2561" y="1274"/>
                    </a:cubicBezTo>
                    <a:cubicBezTo>
                      <a:pt x="2561" y="572"/>
                      <a:pt x="1989" y="0"/>
                      <a:pt x="12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974;p71"/>
              <p:cNvSpPr/>
              <p:nvPr/>
            </p:nvSpPr>
            <p:spPr>
              <a:xfrm>
                <a:off x="2450861" y="4291531"/>
                <a:ext cx="977255" cy="479186"/>
              </a:xfrm>
              <a:custGeom>
                <a:avLst/>
                <a:gdLst/>
                <a:ahLst/>
                <a:cxnLst/>
                <a:rect l="l" t="t" r="r" b="b"/>
                <a:pathLst>
                  <a:path w="16550" h="8752" extrusionOk="0">
                    <a:moveTo>
                      <a:pt x="8275" y="0"/>
                    </a:moveTo>
                    <a:cubicBezTo>
                      <a:pt x="3715" y="0"/>
                      <a:pt x="0" y="3703"/>
                      <a:pt x="0" y="8275"/>
                    </a:cubicBezTo>
                    <a:cubicBezTo>
                      <a:pt x="0" y="8442"/>
                      <a:pt x="0" y="8585"/>
                      <a:pt x="24" y="8752"/>
                    </a:cubicBezTo>
                    <a:lnTo>
                      <a:pt x="16538" y="8752"/>
                    </a:lnTo>
                    <a:cubicBezTo>
                      <a:pt x="16550" y="8585"/>
                      <a:pt x="16550" y="8442"/>
                      <a:pt x="16550" y="8275"/>
                    </a:cubicBezTo>
                    <a:cubicBezTo>
                      <a:pt x="16550" y="3703"/>
                      <a:pt x="12847" y="0"/>
                      <a:pt x="82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975;p71"/>
              <p:cNvSpPr/>
              <p:nvPr/>
            </p:nvSpPr>
            <p:spPr>
              <a:xfrm>
                <a:off x="2603385" y="4432354"/>
                <a:ext cx="672918" cy="624551"/>
              </a:xfrm>
              <a:custGeom>
                <a:avLst/>
                <a:gdLst/>
                <a:ahLst/>
                <a:cxnLst/>
                <a:rect l="l" t="t" r="r" b="b"/>
                <a:pathLst>
                  <a:path w="11396" h="11407" extrusionOk="0">
                    <a:moveTo>
                      <a:pt x="5692" y="0"/>
                    </a:moveTo>
                    <a:cubicBezTo>
                      <a:pt x="2561" y="0"/>
                      <a:pt x="1" y="2548"/>
                      <a:pt x="1" y="5703"/>
                    </a:cubicBezTo>
                    <a:cubicBezTo>
                      <a:pt x="1" y="8851"/>
                      <a:pt x="2549" y="11406"/>
                      <a:pt x="5670" y="11406"/>
                    </a:cubicBezTo>
                    <a:cubicBezTo>
                      <a:pt x="5678" y="11406"/>
                      <a:pt x="5685" y="11406"/>
                      <a:pt x="5692" y="11406"/>
                    </a:cubicBezTo>
                    <a:cubicBezTo>
                      <a:pt x="8835" y="11406"/>
                      <a:pt x="11395" y="8858"/>
                      <a:pt x="11395" y="5703"/>
                    </a:cubicBezTo>
                    <a:cubicBezTo>
                      <a:pt x="11395" y="2560"/>
                      <a:pt x="8847" y="0"/>
                      <a:pt x="56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976;p71"/>
              <p:cNvSpPr/>
              <p:nvPr/>
            </p:nvSpPr>
            <p:spPr>
              <a:xfrm>
                <a:off x="2744040" y="4562719"/>
                <a:ext cx="391610" cy="363824"/>
              </a:xfrm>
              <a:custGeom>
                <a:avLst/>
                <a:gdLst/>
                <a:ahLst/>
                <a:cxnLst/>
                <a:rect l="l" t="t" r="r" b="b"/>
                <a:pathLst>
                  <a:path w="6632" h="6645" extrusionOk="0">
                    <a:moveTo>
                      <a:pt x="3310" y="0"/>
                    </a:moveTo>
                    <a:cubicBezTo>
                      <a:pt x="1488" y="0"/>
                      <a:pt x="0" y="1489"/>
                      <a:pt x="0" y="3322"/>
                    </a:cubicBezTo>
                    <a:cubicBezTo>
                      <a:pt x="0" y="5156"/>
                      <a:pt x="1488" y="6644"/>
                      <a:pt x="3310" y="6644"/>
                    </a:cubicBezTo>
                    <a:cubicBezTo>
                      <a:pt x="5144" y="6644"/>
                      <a:pt x="6632" y="5156"/>
                      <a:pt x="6632" y="3322"/>
                    </a:cubicBezTo>
                    <a:cubicBezTo>
                      <a:pt x="6632" y="1489"/>
                      <a:pt x="5144" y="0"/>
                      <a:pt x="3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977;p71"/>
              <p:cNvSpPr/>
              <p:nvPr/>
            </p:nvSpPr>
            <p:spPr>
              <a:xfrm>
                <a:off x="2923313" y="4640960"/>
                <a:ext cx="33067" cy="31318"/>
              </a:xfrm>
              <a:custGeom>
                <a:avLst/>
                <a:gdLst/>
                <a:ahLst/>
                <a:cxnLst/>
                <a:rect l="l" t="t" r="r" b="b"/>
                <a:pathLst>
                  <a:path w="560" h="572" extrusionOk="0">
                    <a:moveTo>
                      <a:pt x="274" y="0"/>
                    </a:moveTo>
                    <a:cubicBezTo>
                      <a:pt x="131" y="0"/>
                      <a:pt x="0" y="119"/>
                      <a:pt x="0" y="286"/>
                    </a:cubicBezTo>
                    <a:cubicBezTo>
                      <a:pt x="0" y="453"/>
                      <a:pt x="131" y="572"/>
                      <a:pt x="274" y="572"/>
                    </a:cubicBezTo>
                    <a:cubicBezTo>
                      <a:pt x="429" y="572"/>
                      <a:pt x="560" y="453"/>
                      <a:pt x="560" y="286"/>
                    </a:cubicBezTo>
                    <a:cubicBezTo>
                      <a:pt x="560" y="131"/>
                      <a:pt x="441" y="0"/>
                      <a:pt x="274" y="0"/>
                    </a:cubicBez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978;p71"/>
              <p:cNvSpPr/>
              <p:nvPr/>
            </p:nvSpPr>
            <p:spPr>
              <a:xfrm>
                <a:off x="2838932" y="4685419"/>
                <a:ext cx="37319" cy="31044"/>
              </a:xfrm>
              <a:custGeom>
                <a:avLst/>
                <a:gdLst/>
                <a:ahLst/>
                <a:cxnLst/>
                <a:rect l="l" t="t" r="r" b="b"/>
                <a:pathLst>
                  <a:path w="632" h="567" extrusionOk="0">
                    <a:moveTo>
                      <a:pt x="320" y="0"/>
                    </a:moveTo>
                    <a:cubicBezTo>
                      <a:pt x="220" y="0"/>
                      <a:pt x="121" y="51"/>
                      <a:pt x="72" y="141"/>
                    </a:cubicBezTo>
                    <a:cubicBezTo>
                      <a:pt x="0" y="272"/>
                      <a:pt x="36" y="450"/>
                      <a:pt x="179" y="534"/>
                    </a:cubicBezTo>
                    <a:cubicBezTo>
                      <a:pt x="220" y="556"/>
                      <a:pt x="266" y="567"/>
                      <a:pt x="312" y="567"/>
                    </a:cubicBezTo>
                    <a:cubicBezTo>
                      <a:pt x="412" y="567"/>
                      <a:pt x="511" y="516"/>
                      <a:pt x="560" y="426"/>
                    </a:cubicBezTo>
                    <a:cubicBezTo>
                      <a:pt x="631" y="296"/>
                      <a:pt x="596" y="117"/>
                      <a:pt x="453" y="34"/>
                    </a:cubicBezTo>
                    <a:cubicBezTo>
                      <a:pt x="412" y="11"/>
                      <a:pt x="366" y="0"/>
                      <a:pt x="320" y="0"/>
                    </a:cubicBez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979;p71"/>
              <p:cNvSpPr/>
              <p:nvPr/>
            </p:nvSpPr>
            <p:spPr>
              <a:xfrm>
                <a:off x="2838932" y="4773406"/>
                <a:ext cx="38736" cy="31099"/>
              </a:xfrm>
              <a:custGeom>
                <a:avLst/>
                <a:gdLst/>
                <a:ahLst/>
                <a:cxnLst/>
                <a:rect l="l" t="t" r="r" b="b"/>
                <a:pathLst>
                  <a:path w="656" h="568" extrusionOk="0">
                    <a:moveTo>
                      <a:pt x="312" y="1"/>
                    </a:moveTo>
                    <a:cubicBezTo>
                      <a:pt x="266" y="1"/>
                      <a:pt x="220" y="11"/>
                      <a:pt x="179" y="34"/>
                    </a:cubicBezTo>
                    <a:cubicBezTo>
                      <a:pt x="36" y="105"/>
                      <a:pt x="0" y="296"/>
                      <a:pt x="72" y="427"/>
                    </a:cubicBezTo>
                    <a:cubicBezTo>
                      <a:pt x="121" y="517"/>
                      <a:pt x="220" y="567"/>
                      <a:pt x="320" y="567"/>
                    </a:cubicBezTo>
                    <a:cubicBezTo>
                      <a:pt x="366" y="567"/>
                      <a:pt x="412" y="556"/>
                      <a:pt x="453" y="534"/>
                    </a:cubicBezTo>
                    <a:cubicBezTo>
                      <a:pt x="608" y="451"/>
                      <a:pt x="655" y="272"/>
                      <a:pt x="560" y="141"/>
                    </a:cubicBezTo>
                    <a:cubicBezTo>
                      <a:pt x="511" y="51"/>
                      <a:pt x="412" y="1"/>
                      <a:pt x="312" y="1"/>
                    </a:cubicBez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980;p71"/>
              <p:cNvSpPr/>
              <p:nvPr/>
            </p:nvSpPr>
            <p:spPr>
              <a:xfrm>
                <a:off x="2923313" y="4816934"/>
                <a:ext cx="33067" cy="30716"/>
              </a:xfrm>
              <a:custGeom>
                <a:avLst/>
                <a:gdLst/>
                <a:ahLst/>
                <a:cxnLst/>
                <a:rect l="l" t="t" r="r" b="b"/>
                <a:pathLst>
                  <a:path w="560" h="561" extrusionOk="0">
                    <a:moveTo>
                      <a:pt x="274" y="1"/>
                    </a:moveTo>
                    <a:cubicBezTo>
                      <a:pt x="119" y="1"/>
                      <a:pt x="0" y="132"/>
                      <a:pt x="0" y="287"/>
                    </a:cubicBezTo>
                    <a:cubicBezTo>
                      <a:pt x="0" y="441"/>
                      <a:pt x="119" y="560"/>
                      <a:pt x="274" y="560"/>
                    </a:cubicBezTo>
                    <a:cubicBezTo>
                      <a:pt x="429" y="560"/>
                      <a:pt x="560" y="441"/>
                      <a:pt x="560" y="287"/>
                    </a:cubicBezTo>
                    <a:cubicBezTo>
                      <a:pt x="560" y="132"/>
                      <a:pt x="429" y="1"/>
                      <a:pt x="274" y="1"/>
                    </a:cubicBez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981;p71"/>
              <p:cNvSpPr/>
              <p:nvPr/>
            </p:nvSpPr>
            <p:spPr>
              <a:xfrm>
                <a:off x="3004151" y="4772968"/>
                <a:ext cx="37319" cy="31537"/>
              </a:xfrm>
              <a:custGeom>
                <a:avLst/>
                <a:gdLst/>
                <a:ahLst/>
                <a:cxnLst/>
                <a:rect l="l" t="t" r="r" b="b"/>
                <a:pathLst>
                  <a:path w="632" h="576" extrusionOk="0">
                    <a:moveTo>
                      <a:pt x="312" y="1"/>
                    </a:moveTo>
                    <a:cubicBezTo>
                      <a:pt x="215" y="1"/>
                      <a:pt x="119" y="54"/>
                      <a:pt x="72" y="149"/>
                    </a:cubicBezTo>
                    <a:cubicBezTo>
                      <a:pt x="0" y="280"/>
                      <a:pt x="36" y="459"/>
                      <a:pt x="179" y="542"/>
                    </a:cubicBezTo>
                    <a:cubicBezTo>
                      <a:pt x="220" y="564"/>
                      <a:pt x="266" y="575"/>
                      <a:pt x="312" y="575"/>
                    </a:cubicBezTo>
                    <a:cubicBezTo>
                      <a:pt x="412" y="575"/>
                      <a:pt x="511" y="525"/>
                      <a:pt x="560" y="435"/>
                    </a:cubicBezTo>
                    <a:cubicBezTo>
                      <a:pt x="631" y="304"/>
                      <a:pt x="596" y="125"/>
                      <a:pt x="453" y="42"/>
                    </a:cubicBezTo>
                    <a:cubicBezTo>
                      <a:pt x="409" y="14"/>
                      <a:pt x="360" y="1"/>
                      <a:pt x="312" y="1"/>
                    </a:cubicBez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982;p71"/>
              <p:cNvSpPr/>
              <p:nvPr/>
            </p:nvSpPr>
            <p:spPr>
              <a:xfrm>
                <a:off x="3002734" y="4684762"/>
                <a:ext cx="38736" cy="30880"/>
              </a:xfrm>
              <a:custGeom>
                <a:avLst/>
                <a:gdLst/>
                <a:ahLst/>
                <a:cxnLst/>
                <a:rect l="l" t="t" r="r" b="b"/>
                <a:pathLst>
                  <a:path w="656" h="564" extrusionOk="0">
                    <a:moveTo>
                      <a:pt x="336" y="0"/>
                    </a:moveTo>
                    <a:cubicBezTo>
                      <a:pt x="290" y="0"/>
                      <a:pt x="244" y="11"/>
                      <a:pt x="203" y="34"/>
                    </a:cubicBezTo>
                    <a:cubicBezTo>
                      <a:pt x="48" y="129"/>
                      <a:pt x="1" y="308"/>
                      <a:pt x="96" y="427"/>
                    </a:cubicBezTo>
                    <a:cubicBezTo>
                      <a:pt x="143" y="513"/>
                      <a:pt x="237" y="563"/>
                      <a:pt x="333" y="563"/>
                    </a:cubicBezTo>
                    <a:cubicBezTo>
                      <a:pt x="383" y="563"/>
                      <a:pt x="432" y="550"/>
                      <a:pt x="477" y="522"/>
                    </a:cubicBezTo>
                    <a:cubicBezTo>
                      <a:pt x="620" y="450"/>
                      <a:pt x="655" y="272"/>
                      <a:pt x="584" y="141"/>
                    </a:cubicBezTo>
                    <a:cubicBezTo>
                      <a:pt x="535" y="51"/>
                      <a:pt x="436" y="0"/>
                      <a:pt x="336" y="0"/>
                    </a:cubicBez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983;p71"/>
              <p:cNvSpPr/>
              <p:nvPr/>
            </p:nvSpPr>
            <p:spPr>
              <a:xfrm>
                <a:off x="2887411" y="4696370"/>
                <a:ext cx="104162" cy="96527"/>
              </a:xfrm>
              <a:custGeom>
                <a:avLst/>
                <a:gdLst/>
                <a:ahLst/>
                <a:cxnLst/>
                <a:rect l="l" t="t" r="r" b="b"/>
                <a:pathLst>
                  <a:path w="1764" h="1763" extrusionOk="0">
                    <a:moveTo>
                      <a:pt x="882" y="0"/>
                    </a:moveTo>
                    <a:cubicBezTo>
                      <a:pt x="406" y="0"/>
                      <a:pt x="1" y="393"/>
                      <a:pt x="1" y="881"/>
                    </a:cubicBezTo>
                    <a:cubicBezTo>
                      <a:pt x="1" y="1358"/>
                      <a:pt x="406" y="1762"/>
                      <a:pt x="882" y="1762"/>
                    </a:cubicBezTo>
                    <a:cubicBezTo>
                      <a:pt x="1370" y="1762"/>
                      <a:pt x="1763" y="1358"/>
                      <a:pt x="1763" y="881"/>
                    </a:cubicBezTo>
                    <a:cubicBezTo>
                      <a:pt x="1763" y="393"/>
                      <a:pt x="1370" y="0"/>
                      <a:pt x="8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984;p71"/>
              <p:cNvSpPr/>
              <p:nvPr/>
            </p:nvSpPr>
            <p:spPr>
              <a:xfrm>
                <a:off x="2431954" y="3485796"/>
                <a:ext cx="567387" cy="423784"/>
              </a:xfrm>
              <a:custGeom>
                <a:avLst/>
                <a:gdLst/>
                <a:ahLst/>
                <a:cxnLst/>
                <a:rect l="l" t="t" r="r" b="b"/>
                <a:pathLst>
                  <a:path w="9609" h="7740" extrusionOk="0">
                    <a:moveTo>
                      <a:pt x="3025" y="0"/>
                    </a:moveTo>
                    <a:cubicBezTo>
                      <a:pt x="3025" y="0"/>
                      <a:pt x="882" y="4132"/>
                      <a:pt x="1" y="7739"/>
                    </a:cubicBezTo>
                    <a:lnTo>
                      <a:pt x="1739" y="7739"/>
                    </a:lnTo>
                    <a:cubicBezTo>
                      <a:pt x="1894" y="6192"/>
                      <a:pt x="2584" y="4763"/>
                      <a:pt x="3382" y="3429"/>
                    </a:cubicBezTo>
                    <a:cubicBezTo>
                      <a:pt x="4882" y="1096"/>
                      <a:pt x="7192" y="298"/>
                      <a:pt x="9609" y="274"/>
                    </a:cubicBezTo>
                    <a:lnTo>
                      <a:pt x="96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985;p71"/>
              <p:cNvSpPr/>
              <p:nvPr/>
            </p:nvSpPr>
            <p:spPr>
              <a:xfrm>
                <a:off x="2528157" y="3500798"/>
                <a:ext cx="465471" cy="408782"/>
              </a:xfrm>
              <a:custGeom>
                <a:avLst/>
                <a:gdLst/>
                <a:ahLst/>
                <a:cxnLst/>
                <a:rect l="l" t="t" r="r" b="b"/>
                <a:pathLst>
                  <a:path w="7883" h="7466" extrusionOk="0">
                    <a:moveTo>
                      <a:pt x="7859" y="0"/>
                    </a:moveTo>
                    <a:cubicBezTo>
                      <a:pt x="5442" y="24"/>
                      <a:pt x="3132" y="822"/>
                      <a:pt x="1644" y="3155"/>
                    </a:cubicBezTo>
                    <a:cubicBezTo>
                      <a:pt x="834" y="4489"/>
                      <a:pt x="156" y="5930"/>
                      <a:pt x="1" y="7465"/>
                    </a:cubicBezTo>
                    <a:lnTo>
                      <a:pt x="7883" y="7465"/>
                    </a:lnTo>
                    <a:lnTo>
                      <a:pt x="788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986;p71"/>
              <p:cNvSpPr/>
              <p:nvPr/>
            </p:nvSpPr>
            <p:spPr>
              <a:xfrm>
                <a:off x="2857237" y="3968821"/>
                <a:ext cx="134336" cy="45061"/>
              </a:xfrm>
              <a:custGeom>
                <a:avLst/>
                <a:gdLst/>
                <a:ahLst/>
                <a:cxnLst/>
                <a:rect l="l" t="t" r="r" b="b"/>
                <a:pathLst>
                  <a:path w="2275" h="823" extrusionOk="0">
                    <a:moveTo>
                      <a:pt x="0" y="1"/>
                    </a:moveTo>
                    <a:lnTo>
                      <a:pt x="0" y="251"/>
                    </a:lnTo>
                    <a:cubicBezTo>
                      <a:pt x="12" y="561"/>
                      <a:pt x="262" y="822"/>
                      <a:pt x="583" y="822"/>
                    </a:cubicBezTo>
                    <a:lnTo>
                      <a:pt x="1715" y="822"/>
                    </a:lnTo>
                    <a:cubicBezTo>
                      <a:pt x="2024" y="822"/>
                      <a:pt x="2274" y="561"/>
                      <a:pt x="2274" y="251"/>
                    </a:cubicBezTo>
                    <a:lnTo>
                      <a:pt x="227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987;p71"/>
              <p:cNvSpPr/>
              <p:nvPr/>
            </p:nvSpPr>
            <p:spPr>
              <a:xfrm>
                <a:off x="4508664" y="2955794"/>
                <a:ext cx="698191" cy="427719"/>
              </a:xfrm>
              <a:custGeom>
                <a:avLst/>
                <a:gdLst/>
                <a:ahLst/>
                <a:cxnLst/>
                <a:rect l="l" t="t" r="r" b="b"/>
                <a:pathLst>
                  <a:path w="11824" h="7812" extrusionOk="0">
                    <a:moveTo>
                      <a:pt x="10383" y="1"/>
                    </a:moveTo>
                    <a:lnTo>
                      <a:pt x="1" y="3334"/>
                    </a:lnTo>
                    <a:lnTo>
                      <a:pt x="1430" y="7811"/>
                    </a:lnTo>
                    <a:lnTo>
                      <a:pt x="11788" y="4501"/>
                    </a:lnTo>
                    <a:lnTo>
                      <a:pt x="11824" y="4501"/>
                    </a:lnTo>
                    <a:lnTo>
                      <a:pt x="10383" y="1"/>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988;p71"/>
              <p:cNvSpPr/>
              <p:nvPr/>
            </p:nvSpPr>
            <p:spPr>
              <a:xfrm>
                <a:off x="4593045" y="3202234"/>
                <a:ext cx="929484" cy="1095853"/>
              </a:xfrm>
              <a:custGeom>
                <a:avLst/>
                <a:gdLst/>
                <a:ahLst/>
                <a:cxnLst/>
                <a:rect l="l" t="t" r="r" b="b"/>
                <a:pathLst>
                  <a:path w="15741" h="20015" extrusionOk="0">
                    <a:moveTo>
                      <a:pt x="10359" y="0"/>
                    </a:moveTo>
                    <a:lnTo>
                      <a:pt x="1" y="3310"/>
                    </a:lnTo>
                    <a:lnTo>
                      <a:pt x="3763" y="15062"/>
                    </a:lnTo>
                    <a:lnTo>
                      <a:pt x="5358" y="20015"/>
                    </a:lnTo>
                    <a:lnTo>
                      <a:pt x="15741" y="16681"/>
                    </a:lnTo>
                    <a:lnTo>
                      <a:pt x="14109" y="11585"/>
                    </a:lnTo>
                    <a:lnTo>
                      <a:pt x="10395"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989;p71"/>
              <p:cNvSpPr/>
              <p:nvPr/>
            </p:nvSpPr>
            <p:spPr>
              <a:xfrm>
                <a:off x="4222512" y="4026858"/>
                <a:ext cx="686972" cy="271239"/>
              </a:xfrm>
              <a:custGeom>
                <a:avLst/>
                <a:gdLst/>
                <a:ahLst/>
                <a:cxnLst/>
                <a:rect l="l" t="t" r="r" b="b"/>
                <a:pathLst>
                  <a:path w="11634" h="4954" extrusionOk="0">
                    <a:moveTo>
                      <a:pt x="10038" y="1"/>
                    </a:moveTo>
                    <a:lnTo>
                      <a:pt x="96" y="917"/>
                    </a:lnTo>
                    <a:cubicBezTo>
                      <a:pt x="96" y="917"/>
                      <a:pt x="60" y="965"/>
                      <a:pt x="1" y="1036"/>
                    </a:cubicBezTo>
                    <a:lnTo>
                      <a:pt x="1227" y="4834"/>
                    </a:lnTo>
                    <a:lnTo>
                      <a:pt x="11633" y="4954"/>
                    </a:lnTo>
                    <a:lnTo>
                      <a:pt x="100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990;p71"/>
              <p:cNvSpPr/>
              <p:nvPr/>
            </p:nvSpPr>
            <p:spPr>
              <a:xfrm>
                <a:off x="5426169" y="3385381"/>
                <a:ext cx="734742" cy="730167"/>
              </a:xfrm>
              <a:custGeom>
                <a:avLst/>
                <a:gdLst/>
                <a:ahLst/>
                <a:cxnLst/>
                <a:rect l="l" t="t" r="r" b="b"/>
                <a:pathLst>
                  <a:path w="12443" h="13336" extrusionOk="0">
                    <a:moveTo>
                      <a:pt x="0" y="8228"/>
                    </a:moveTo>
                    <a:cubicBezTo>
                      <a:pt x="0" y="8228"/>
                      <a:pt x="0" y="8228"/>
                      <a:pt x="1" y="8228"/>
                    </a:cubicBezTo>
                    <a:lnTo>
                      <a:pt x="1" y="8228"/>
                    </a:lnTo>
                    <a:lnTo>
                      <a:pt x="0" y="8228"/>
                    </a:lnTo>
                    <a:close/>
                    <a:moveTo>
                      <a:pt x="11680" y="1"/>
                    </a:moveTo>
                    <a:cubicBezTo>
                      <a:pt x="11680" y="1"/>
                      <a:pt x="173" y="8229"/>
                      <a:pt x="2" y="8229"/>
                    </a:cubicBezTo>
                    <a:cubicBezTo>
                      <a:pt x="1" y="8229"/>
                      <a:pt x="1" y="8229"/>
                      <a:pt x="1" y="8228"/>
                    </a:cubicBezTo>
                    <a:lnTo>
                      <a:pt x="1" y="8228"/>
                    </a:lnTo>
                    <a:lnTo>
                      <a:pt x="1632" y="13336"/>
                    </a:lnTo>
                    <a:lnTo>
                      <a:pt x="12442" y="2370"/>
                    </a:lnTo>
                    <a:lnTo>
                      <a:pt x="1168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991;p71"/>
              <p:cNvSpPr/>
              <p:nvPr/>
            </p:nvSpPr>
            <p:spPr>
              <a:xfrm>
                <a:off x="4815188" y="3836430"/>
                <a:ext cx="707344" cy="461665"/>
              </a:xfrm>
              <a:custGeom>
                <a:avLst/>
                <a:gdLst/>
                <a:ahLst/>
                <a:cxnLst/>
                <a:rect l="l" t="t" r="r" b="b"/>
                <a:pathLst>
                  <a:path w="11979" h="8432" extrusionOk="0">
                    <a:moveTo>
                      <a:pt x="10341" y="0"/>
                    </a:moveTo>
                    <a:cubicBezTo>
                      <a:pt x="10042" y="0"/>
                      <a:pt x="1" y="3479"/>
                      <a:pt x="1" y="3479"/>
                    </a:cubicBezTo>
                    <a:lnTo>
                      <a:pt x="1596" y="8432"/>
                    </a:lnTo>
                    <a:lnTo>
                      <a:pt x="11979" y="5098"/>
                    </a:lnTo>
                    <a:lnTo>
                      <a:pt x="10347" y="2"/>
                    </a:lnTo>
                    <a:cubicBezTo>
                      <a:pt x="10347" y="1"/>
                      <a:pt x="10345" y="0"/>
                      <a:pt x="1034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992;p71"/>
              <p:cNvSpPr/>
              <p:nvPr/>
            </p:nvSpPr>
            <p:spPr>
              <a:xfrm>
                <a:off x="3561693" y="3378865"/>
                <a:ext cx="381808" cy="353367"/>
              </a:xfrm>
              <a:custGeom>
                <a:avLst/>
                <a:gdLst/>
                <a:ahLst/>
                <a:cxnLst/>
                <a:rect l="l" t="t" r="r" b="b"/>
                <a:pathLst>
                  <a:path w="6466" h="6454" extrusionOk="0">
                    <a:moveTo>
                      <a:pt x="3239" y="1"/>
                    </a:moveTo>
                    <a:cubicBezTo>
                      <a:pt x="1453" y="1"/>
                      <a:pt x="0" y="1441"/>
                      <a:pt x="0" y="3227"/>
                    </a:cubicBezTo>
                    <a:cubicBezTo>
                      <a:pt x="0" y="5013"/>
                      <a:pt x="1453" y="6454"/>
                      <a:pt x="3239" y="6454"/>
                    </a:cubicBezTo>
                    <a:cubicBezTo>
                      <a:pt x="5025" y="6454"/>
                      <a:pt x="6465" y="5013"/>
                      <a:pt x="6465" y="3227"/>
                    </a:cubicBezTo>
                    <a:cubicBezTo>
                      <a:pt x="6465" y="1441"/>
                      <a:pt x="5025" y="1"/>
                      <a:pt x="32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993;p71"/>
              <p:cNvSpPr/>
              <p:nvPr/>
            </p:nvSpPr>
            <p:spPr>
              <a:xfrm>
                <a:off x="3728271" y="3404325"/>
                <a:ext cx="49306" cy="45663"/>
              </a:xfrm>
              <a:custGeom>
                <a:avLst/>
                <a:gdLst/>
                <a:ahLst/>
                <a:cxnLst/>
                <a:rect l="l" t="t" r="r" b="b"/>
                <a:pathLst>
                  <a:path w="835" h="834" extrusionOk="0">
                    <a:moveTo>
                      <a:pt x="418" y="0"/>
                    </a:moveTo>
                    <a:cubicBezTo>
                      <a:pt x="191" y="0"/>
                      <a:pt x="1" y="179"/>
                      <a:pt x="1" y="417"/>
                    </a:cubicBezTo>
                    <a:cubicBezTo>
                      <a:pt x="1" y="631"/>
                      <a:pt x="179" y="834"/>
                      <a:pt x="418" y="834"/>
                    </a:cubicBezTo>
                    <a:cubicBezTo>
                      <a:pt x="632" y="834"/>
                      <a:pt x="834" y="655"/>
                      <a:pt x="834" y="417"/>
                    </a:cubicBezTo>
                    <a:cubicBezTo>
                      <a:pt x="834" y="191"/>
                      <a:pt x="656" y="0"/>
                      <a:pt x="4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994;p71"/>
              <p:cNvSpPr/>
              <p:nvPr/>
            </p:nvSpPr>
            <p:spPr>
              <a:xfrm>
                <a:off x="3603146" y="3467509"/>
                <a:ext cx="56982" cy="46320"/>
              </a:xfrm>
              <a:custGeom>
                <a:avLst/>
                <a:gdLst/>
                <a:ahLst/>
                <a:cxnLst/>
                <a:rect l="l" t="t" r="r" b="b"/>
                <a:pathLst>
                  <a:path w="965" h="846" extrusionOk="0">
                    <a:moveTo>
                      <a:pt x="478" y="0"/>
                    </a:moveTo>
                    <a:cubicBezTo>
                      <a:pt x="333" y="0"/>
                      <a:pt x="198" y="74"/>
                      <a:pt x="120" y="215"/>
                    </a:cubicBezTo>
                    <a:cubicBezTo>
                      <a:pt x="1" y="418"/>
                      <a:pt x="60" y="668"/>
                      <a:pt x="274" y="787"/>
                    </a:cubicBezTo>
                    <a:cubicBezTo>
                      <a:pt x="342" y="827"/>
                      <a:pt x="415" y="845"/>
                      <a:pt x="486" y="845"/>
                    </a:cubicBezTo>
                    <a:cubicBezTo>
                      <a:pt x="629" y="845"/>
                      <a:pt x="767" y="771"/>
                      <a:pt x="846" y="644"/>
                    </a:cubicBezTo>
                    <a:cubicBezTo>
                      <a:pt x="965" y="430"/>
                      <a:pt x="905" y="180"/>
                      <a:pt x="703" y="61"/>
                    </a:cubicBezTo>
                    <a:cubicBezTo>
                      <a:pt x="630" y="20"/>
                      <a:pt x="553" y="0"/>
                      <a:pt x="4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995;p71"/>
              <p:cNvSpPr/>
              <p:nvPr/>
            </p:nvSpPr>
            <p:spPr>
              <a:xfrm>
                <a:off x="3603146" y="3597327"/>
                <a:ext cx="56982" cy="46210"/>
              </a:xfrm>
              <a:custGeom>
                <a:avLst/>
                <a:gdLst/>
                <a:ahLst/>
                <a:cxnLst/>
                <a:rect l="l" t="t" r="r" b="b"/>
                <a:pathLst>
                  <a:path w="965" h="844" extrusionOk="0">
                    <a:moveTo>
                      <a:pt x="486" y="1"/>
                    </a:moveTo>
                    <a:cubicBezTo>
                      <a:pt x="415" y="1"/>
                      <a:pt x="342" y="19"/>
                      <a:pt x="274" y="59"/>
                    </a:cubicBezTo>
                    <a:cubicBezTo>
                      <a:pt x="72" y="178"/>
                      <a:pt x="1" y="428"/>
                      <a:pt x="120" y="642"/>
                    </a:cubicBezTo>
                    <a:cubicBezTo>
                      <a:pt x="199" y="769"/>
                      <a:pt x="337" y="843"/>
                      <a:pt x="483" y="843"/>
                    </a:cubicBezTo>
                    <a:cubicBezTo>
                      <a:pt x="556" y="843"/>
                      <a:pt x="632" y="825"/>
                      <a:pt x="703" y="785"/>
                    </a:cubicBezTo>
                    <a:cubicBezTo>
                      <a:pt x="894" y="666"/>
                      <a:pt x="965" y="416"/>
                      <a:pt x="846" y="202"/>
                    </a:cubicBezTo>
                    <a:cubicBezTo>
                      <a:pt x="767" y="75"/>
                      <a:pt x="629" y="1"/>
                      <a:pt x="4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996;p71"/>
              <p:cNvSpPr/>
              <p:nvPr/>
            </p:nvSpPr>
            <p:spPr>
              <a:xfrm>
                <a:off x="3728271" y="3662427"/>
                <a:ext cx="49306" cy="45718"/>
              </a:xfrm>
              <a:custGeom>
                <a:avLst/>
                <a:gdLst/>
                <a:ahLst/>
                <a:cxnLst/>
                <a:rect l="l" t="t" r="r" b="b"/>
                <a:pathLst>
                  <a:path w="835" h="835" extrusionOk="0">
                    <a:moveTo>
                      <a:pt x="418" y="1"/>
                    </a:moveTo>
                    <a:cubicBezTo>
                      <a:pt x="191" y="1"/>
                      <a:pt x="1" y="191"/>
                      <a:pt x="1" y="418"/>
                    </a:cubicBezTo>
                    <a:cubicBezTo>
                      <a:pt x="1" y="644"/>
                      <a:pt x="179" y="834"/>
                      <a:pt x="418" y="834"/>
                    </a:cubicBezTo>
                    <a:cubicBezTo>
                      <a:pt x="632" y="834"/>
                      <a:pt x="834" y="656"/>
                      <a:pt x="834" y="418"/>
                    </a:cubicBezTo>
                    <a:cubicBezTo>
                      <a:pt x="834" y="180"/>
                      <a:pt x="632" y="1"/>
                      <a:pt x="4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997;p71"/>
              <p:cNvSpPr/>
              <p:nvPr/>
            </p:nvSpPr>
            <p:spPr>
              <a:xfrm>
                <a:off x="3844302" y="3597327"/>
                <a:ext cx="56982" cy="46375"/>
              </a:xfrm>
              <a:custGeom>
                <a:avLst/>
                <a:gdLst/>
                <a:ahLst/>
                <a:cxnLst/>
                <a:rect l="l" t="t" r="r" b="b"/>
                <a:pathLst>
                  <a:path w="965" h="847" extrusionOk="0">
                    <a:moveTo>
                      <a:pt x="487" y="1"/>
                    </a:moveTo>
                    <a:cubicBezTo>
                      <a:pt x="347" y="1"/>
                      <a:pt x="207" y="75"/>
                      <a:pt x="119" y="202"/>
                    </a:cubicBezTo>
                    <a:cubicBezTo>
                      <a:pt x="0" y="416"/>
                      <a:pt x="60" y="666"/>
                      <a:pt x="262" y="785"/>
                    </a:cubicBezTo>
                    <a:cubicBezTo>
                      <a:pt x="336" y="826"/>
                      <a:pt x="415" y="846"/>
                      <a:pt x="490" y="846"/>
                    </a:cubicBezTo>
                    <a:cubicBezTo>
                      <a:pt x="634" y="846"/>
                      <a:pt x="768" y="775"/>
                      <a:pt x="846" y="642"/>
                    </a:cubicBezTo>
                    <a:cubicBezTo>
                      <a:pt x="965" y="428"/>
                      <a:pt x="905" y="178"/>
                      <a:pt x="691" y="59"/>
                    </a:cubicBezTo>
                    <a:cubicBezTo>
                      <a:pt x="627" y="19"/>
                      <a:pt x="557" y="1"/>
                      <a:pt x="487" y="1"/>
                    </a:cubicBez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998;p71"/>
              <p:cNvSpPr/>
              <p:nvPr/>
            </p:nvSpPr>
            <p:spPr>
              <a:xfrm>
                <a:off x="3845011" y="3467618"/>
                <a:ext cx="56982" cy="46210"/>
              </a:xfrm>
              <a:custGeom>
                <a:avLst/>
                <a:gdLst/>
                <a:ahLst/>
                <a:cxnLst/>
                <a:rect l="l" t="t" r="r" b="b"/>
                <a:pathLst>
                  <a:path w="965" h="844" extrusionOk="0">
                    <a:moveTo>
                      <a:pt x="480" y="1"/>
                    </a:moveTo>
                    <a:cubicBezTo>
                      <a:pt x="407" y="1"/>
                      <a:pt x="333" y="19"/>
                      <a:pt x="262" y="59"/>
                    </a:cubicBezTo>
                    <a:cubicBezTo>
                      <a:pt x="72" y="178"/>
                      <a:pt x="0" y="451"/>
                      <a:pt x="119" y="642"/>
                    </a:cubicBezTo>
                    <a:cubicBezTo>
                      <a:pt x="199" y="769"/>
                      <a:pt x="336" y="843"/>
                      <a:pt x="483" y="843"/>
                    </a:cubicBezTo>
                    <a:cubicBezTo>
                      <a:pt x="556" y="843"/>
                      <a:pt x="631" y="825"/>
                      <a:pt x="703" y="785"/>
                    </a:cubicBezTo>
                    <a:cubicBezTo>
                      <a:pt x="893" y="666"/>
                      <a:pt x="965" y="416"/>
                      <a:pt x="846" y="213"/>
                    </a:cubicBezTo>
                    <a:cubicBezTo>
                      <a:pt x="766" y="78"/>
                      <a:pt x="627" y="1"/>
                      <a:pt x="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9" name="Google Shape;1999;p71"/>
              <p:cNvGrpSpPr/>
              <p:nvPr/>
            </p:nvGrpSpPr>
            <p:grpSpPr>
              <a:xfrm>
                <a:off x="4252090" y="4372345"/>
                <a:ext cx="1508102" cy="684560"/>
                <a:chOff x="4252090" y="4372345"/>
                <a:chExt cx="1508102" cy="684560"/>
              </a:xfrm>
            </p:grpSpPr>
            <p:sp>
              <p:nvSpPr>
                <p:cNvPr id="110" name="Google Shape;2000;p71"/>
                <p:cNvSpPr/>
                <p:nvPr/>
              </p:nvSpPr>
              <p:spPr>
                <a:xfrm>
                  <a:off x="4511813" y="4398650"/>
                  <a:ext cx="896400" cy="2628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2001;p71"/>
                <p:cNvGrpSpPr/>
                <p:nvPr/>
              </p:nvGrpSpPr>
              <p:grpSpPr>
                <a:xfrm>
                  <a:off x="4252090" y="4372345"/>
                  <a:ext cx="1508102" cy="684560"/>
                  <a:chOff x="4309727" y="4372345"/>
                  <a:chExt cx="1508102" cy="684560"/>
                </a:xfrm>
              </p:grpSpPr>
              <p:sp>
                <p:nvSpPr>
                  <p:cNvPr id="112" name="Google Shape;2002;p71"/>
                  <p:cNvSpPr/>
                  <p:nvPr/>
                </p:nvSpPr>
                <p:spPr>
                  <a:xfrm>
                    <a:off x="5086577" y="4432354"/>
                    <a:ext cx="672859" cy="624551"/>
                  </a:xfrm>
                  <a:custGeom>
                    <a:avLst/>
                    <a:gdLst/>
                    <a:ahLst/>
                    <a:cxnLst/>
                    <a:rect l="l" t="t" r="r" b="b"/>
                    <a:pathLst>
                      <a:path w="11395" h="11407" extrusionOk="0">
                        <a:moveTo>
                          <a:pt x="5704" y="0"/>
                        </a:moveTo>
                        <a:cubicBezTo>
                          <a:pt x="2561" y="0"/>
                          <a:pt x="1" y="2548"/>
                          <a:pt x="1" y="5703"/>
                        </a:cubicBezTo>
                        <a:cubicBezTo>
                          <a:pt x="1" y="8851"/>
                          <a:pt x="2537" y="11406"/>
                          <a:pt x="5682" y="11406"/>
                        </a:cubicBezTo>
                        <a:cubicBezTo>
                          <a:pt x="5689" y="11406"/>
                          <a:pt x="5697" y="11406"/>
                          <a:pt x="5704" y="11406"/>
                        </a:cubicBezTo>
                        <a:cubicBezTo>
                          <a:pt x="8835" y="11406"/>
                          <a:pt x="11395" y="8858"/>
                          <a:pt x="11395" y="5703"/>
                        </a:cubicBezTo>
                        <a:cubicBezTo>
                          <a:pt x="11395" y="2560"/>
                          <a:pt x="8859" y="0"/>
                          <a:pt x="57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003;p71"/>
                  <p:cNvSpPr/>
                  <p:nvPr/>
                </p:nvSpPr>
                <p:spPr>
                  <a:xfrm>
                    <a:off x="5227173" y="4562719"/>
                    <a:ext cx="391670" cy="363824"/>
                  </a:xfrm>
                  <a:custGeom>
                    <a:avLst/>
                    <a:gdLst/>
                    <a:ahLst/>
                    <a:cxnLst/>
                    <a:rect l="l" t="t" r="r" b="b"/>
                    <a:pathLst>
                      <a:path w="6633" h="6645" extrusionOk="0">
                        <a:moveTo>
                          <a:pt x="3323" y="0"/>
                        </a:moveTo>
                        <a:cubicBezTo>
                          <a:pt x="1489" y="0"/>
                          <a:pt x="1" y="1489"/>
                          <a:pt x="1" y="3322"/>
                        </a:cubicBezTo>
                        <a:cubicBezTo>
                          <a:pt x="1" y="5156"/>
                          <a:pt x="1489" y="6644"/>
                          <a:pt x="3323" y="6644"/>
                        </a:cubicBezTo>
                        <a:cubicBezTo>
                          <a:pt x="5144" y="6644"/>
                          <a:pt x="6633" y="5156"/>
                          <a:pt x="6633" y="3322"/>
                        </a:cubicBezTo>
                        <a:cubicBezTo>
                          <a:pt x="6633" y="1489"/>
                          <a:pt x="5144" y="0"/>
                          <a:pt x="33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004;p71"/>
                  <p:cNvSpPr/>
                  <p:nvPr/>
                </p:nvSpPr>
                <p:spPr>
                  <a:xfrm>
                    <a:off x="5406505" y="4640960"/>
                    <a:ext cx="33776" cy="31318"/>
                  </a:xfrm>
                  <a:custGeom>
                    <a:avLst/>
                    <a:gdLst/>
                    <a:ahLst/>
                    <a:cxnLst/>
                    <a:rect l="l" t="t" r="r" b="b"/>
                    <a:pathLst>
                      <a:path w="572" h="572" extrusionOk="0">
                        <a:moveTo>
                          <a:pt x="286" y="0"/>
                        </a:moveTo>
                        <a:cubicBezTo>
                          <a:pt x="131" y="0"/>
                          <a:pt x="0" y="119"/>
                          <a:pt x="0" y="286"/>
                        </a:cubicBezTo>
                        <a:cubicBezTo>
                          <a:pt x="0" y="453"/>
                          <a:pt x="131" y="572"/>
                          <a:pt x="286" y="572"/>
                        </a:cubicBezTo>
                        <a:cubicBezTo>
                          <a:pt x="429" y="572"/>
                          <a:pt x="572" y="453"/>
                          <a:pt x="572" y="286"/>
                        </a:cubicBezTo>
                        <a:cubicBezTo>
                          <a:pt x="572" y="131"/>
                          <a:pt x="453" y="0"/>
                          <a:pt x="286" y="0"/>
                        </a:cubicBez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005;p71"/>
                  <p:cNvSpPr/>
                  <p:nvPr/>
                </p:nvSpPr>
                <p:spPr>
                  <a:xfrm>
                    <a:off x="5322124" y="4685419"/>
                    <a:ext cx="38027" cy="31044"/>
                  </a:xfrm>
                  <a:custGeom>
                    <a:avLst/>
                    <a:gdLst/>
                    <a:ahLst/>
                    <a:cxnLst/>
                    <a:rect l="l" t="t" r="r" b="b"/>
                    <a:pathLst>
                      <a:path w="644" h="567" extrusionOk="0">
                        <a:moveTo>
                          <a:pt x="329" y="0"/>
                        </a:moveTo>
                        <a:cubicBezTo>
                          <a:pt x="226" y="0"/>
                          <a:pt x="121" y="51"/>
                          <a:pt x="72" y="141"/>
                        </a:cubicBezTo>
                        <a:cubicBezTo>
                          <a:pt x="0" y="272"/>
                          <a:pt x="48" y="450"/>
                          <a:pt x="179" y="534"/>
                        </a:cubicBezTo>
                        <a:cubicBezTo>
                          <a:pt x="220" y="556"/>
                          <a:pt x="266" y="567"/>
                          <a:pt x="312" y="567"/>
                        </a:cubicBezTo>
                        <a:cubicBezTo>
                          <a:pt x="412" y="567"/>
                          <a:pt x="511" y="516"/>
                          <a:pt x="560" y="426"/>
                        </a:cubicBezTo>
                        <a:cubicBezTo>
                          <a:pt x="643" y="296"/>
                          <a:pt x="596" y="117"/>
                          <a:pt x="465" y="34"/>
                        </a:cubicBezTo>
                        <a:cubicBezTo>
                          <a:pt x="423" y="11"/>
                          <a:pt x="376" y="0"/>
                          <a:pt x="329" y="0"/>
                        </a:cubicBez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006;p71"/>
                  <p:cNvSpPr/>
                  <p:nvPr/>
                </p:nvSpPr>
                <p:spPr>
                  <a:xfrm>
                    <a:off x="5322124" y="4773406"/>
                    <a:ext cx="38027" cy="31099"/>
                  </a:xfrm>
                  <a:custGeom>
                    <a:avLst/>
                    <a:gdLst/>
                    <a:ahLst/>
                    <a:cxnLst/>
                    <a:rect l="l" t="t" r="r" b="b"/>
                    <a:pathLst>
                      <a:path w="644" h="568" extrusionOk="0">
                        <a:moveTo>
                          <a:pt x="312" y="1"/>
                        </a:moveTo>
                        <a:cubicBezTo>
                          <a:pt x="266" y="1"/>
                          <a:pt x="220" y="11"/>
                          <a:pt x="179" y="34"/>
                        </a:cubicBezTo>
                        <a:cubicBezTo>
                          <a:pt x="48" y="105"/>
                          <a:pt x="0" y="296"/>
                          <a:pt x="72" y="427"/>
                        </a:cubicBezTo>
                        <a:cubicBezTo>
                          <a:pt x="129" y="517"/>
                          <a:pt x="231" y="567"/>
                          <a:pt x="331" y="567"/>
                        </a:cubicBezTo>
                        <a:cubicBezTo>
                          <a:pt x="377" y="567"/>
                          <a:pt x="423" y="556"/>
                          <a:pt x="465" y="534"/>
                        </a:cubicBezTo>
                        <a:cubicBezTo>
                          <a:pt x="596" y="451"/>
                          <a:pt x="643" y="272"/>
                          <a:pt x="572" y="141"/>
                        </a:cubicBezTo>
                        <a:cubicBezTo>
                          <a:pt x="515" y="51"/>
                          <a:pt x="413" y="1"/>
                          <a:pt x="312" y="1"/>
                        </a:cubicBez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007;p71"/>
                  <p:cNvSpPr/>
                  <p:nvPr/>
                </p:nvSpPr>
                <p:spPr>
                  <a:xfrm>
                    <a:off x="5406505" y="4816934"/>
                    <a:ext cx="33776" cy="31373"/>
                  </a:xfrm>
                  <a:custGeom>
                    <a:avLst/>
                    <a:gdLst/>
                    <a:ahLst/>
                    <a:cxnLst/>
                    <a:rect l="l" t="t" r="r" b="b"/>
                    <a:pathLst>
                      <a:path w="572" h="573" extrusionOk="0">
                        <a:moveTo>
                          <a:pt x="286" y="1"/>
                        </a:moveTo>
                        <a:cubicBezTo>
                          <a:pt x="131" y="1"/>
                          <a:pt x="0" y="132"/>
                          <a:pt x="0" y="287"/>
                        </a:cubicBezTo>
                        <a:cubicBezTo>
                          <a:pt x="0" y="430"/>
                          <a:pt x="119" y="572"/>
                          <a:pt x="286" y="572"/>
                        </a:cubicBezTo>
                        <a:cubicBezTo>
                          <a:pt x="429" y="572"/>
                          <a:pt x="572" y="453"/>
                          <a:pt x="572" y="287"/>
                        </a:cubicBezTo>
                        <a:cubicBezTo>
                          <a:pt x="572" y="132"/>
                          <a:pt x="453" y="1"/>
                          <a:pt x="286" y="1"/>
                        </a:cubicBez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008;p71"/>
                  <p:cNvSpPr/>
                  <p:nvPr/>
                </p:nvSpPr>
                <p:spPr>
                  <a:xfrm>
                    <a:off x="5487344" y="4772968"/>
                    <a:ext cx="38027" cy="31537"/>
                  </a:xfrm>
                  <a:custGeom>
                    <a:avLst/>
                    <a:gdLst/>
                    <a:ahLst/>
                    <a:cxnLst/>
                    <a:rect l="l" t="t" r="r" b="b"/>
                    <a:pathLst>
                      <a:path w="644" h="576" extrusionOk="0">
                        <a:moveTo>
                          <a:pt x="307" y="1"/>
                        </a:moveTo>
                        <a:cubicBezTo>
                          <a:pt x="204" y="1"/>
                          <a:pt x="111" y="54"/>
                          <a:pt x="72" y="149"/>
                        </a:cubicBezTo>
                        <a:cubicBezTo>
                          <a:pt x="0" y="280"/>
                          <a:pt x="48" y="459"/>
                          <a:pt x="179" y="542"/>
                        </a:cubicBezTo>
                        <a:cubicBezTo>
                          <a:pt x="220" y="564"/>
                          <a:pt x="266" y="575"/>
                          <a:pt x="312" y="575"/>
                        </a:cubicBezTo>
                        <a:cubicBezTo>
                          <a:pt x="413" y="575"/>
                          <a:pt x="515" y="525"/>
                          <a:pt x="572" y="435"/>
                        </a:cubicBezTo>
                        <a:cubicBezTo>
                          <a:pt x="643" y="304"/>
                          <a:pt x="596" y="125"/>
                          <a:pt x="465" y="42"/>
                        </a:cubicBezTo>
                        <a:cubicBezTo>
                          <a:pt x="413" y="14"/>
                          <a:pt x="359" y="1"/>
                          <a:pt x="307" y="1"/>
                        </a:cubicBez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009;p71"/>
                  <p:cNvSpPr/>
                  <p:nvPr/>
                </p:nvSpPr>
                <p:spPr>
                  <a:xfrm>
                    <a:off x="5486635" y="4684762"/>
                    <a:ext cx="37319" cy="30880"/>
                  </a:xfrm>
                  <a:custGeom>
                    <a:avLst/>
                    <a:gdLst/>
                    <a:ahLst/>
                    <a:cxnLst/>
                    <a:rect l="l" t="t" r="r" b="b"/>
                    <a:pathLst>
                      <a:path w="632" h="564" extrusionOk="0">
                        <a:moveTo>
                          <a:pt x="312" y="0"/>
                        </a:moveTo>
                        <a:cubicBezTo>
                          <a:pt x="266" y="0"/>
                          <a:pt x="220" y="11"/>
                          <a:pt x="179" y="34"/>
                        </a:cubicBezTo>
                        <a:cubicBezTo>
                          <a:pt x="36" y="129"/>
                          <a:pt x="0" y="308"/>
                          <a:pt x="72" y="427"/>
                        </a:cubicBezTo>
                        <a:cubicBezTo>
                          <a:pt x="119" y="513"/>
                          <a:pt x="213" y="563"/>
                          <a:pt x="309" y="563"/>
                        </a:cubicBezTo>
                        <a:cubicBezTo>
                          <a:pt x="359" y="563"/>
                          <a:pt x="408" y="550"/>
                          <a:pt x="453" y="522"/>
                        </a:cubicBezTo>
                        <a:cubicBezTo>
                          <a:pt x="596" y="450"/>
                          <a:pt x="631" y="272"/>
                          <a:pt x="560" y="141"/>
                        </a:cubicBezTo>
                        <a:cubicBezTo>
                          <a:pt x="511" y="51"/>
                          <a:pt x="412" y="0"/>
                          <a:pt x="312" y="0"/>
                        </a:cubicBez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010;p71"/>
                  <p:cNvSpPr/>
                  <p:nvPr/>
                </p:nvSpPr>
                <p:spPr>
                  <a:xfrm>
                    <a:off x="5371312" y="4696370"/>
                    <a:ext cx="104103" cy="96527"/>
                  </a:xfrm>
                  <a:custGeom>
                    <a:avLst/>
                    <a:gdLst/>
                    <a:ahLst/>
                    <a:cxnLst/>
                    <a:rect l="l" t="t" r="r" b="b"/>
                    <a:pathLst>
                      <a:path w="1763" h="1763" extrusionOk="0">
                        <a:moveTo>
                          <a:pt x="882" y="0"/>
                        </a:moveTo>
                        <a:cubicBezTo>
                          <a:pt x="406" y="0"/>
                          <a:pt x="1" y="393"/>
                          <a:pt x="1" y="881"/>
                        </a:cubicBezTo>
                        <a:cubicBezTo>
                          <a:pt x="1" y="1362"/>
                          <a:pt x="382" y="1763"/>
                          <a:pt x="861" y="1763"/>
                        </a:cubicBezTo>
                        <a:cubicBezTo>
                          <a:pt x="868" y="1763"/>
                          <a:pt x="875" y="1763"/>
                          <a:pt x="882" y="1762"/>
                        </a:cubicBezTo>
                        <a:cubicBezTo>
                          <a:pt x="1358" y="1762"/>
                          <a:pt x="1763" y="1369"/>
                          <a:pt x="1763" y="881"/>
                        </a:cubicBezTo>
                        <a:cubicBezTo>
                          <a:pt x="1763" y="405"/>
                          <a:pt x="1370" y="0"/>
                          <a:pt x="8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011;p71"/>
                  <p:cNvSpPr/>
                  <p:nvPr/>
                </p:nvSpPr>
                <p:spPr>
                  <a:xfrm>
                    <a:off x="4364584" y="4432354"/>
                    <a:ext cx="672859" cy="624551"/>
                  </a:xfrm>
                  <a:custGeom>
                    <a:avLst/>
                    <a:gdLst/>
                    <a:ahLst/>
                    <a:cxnLst/>
                    <a:rect l="l" t="t" r="r" b="b"/>
                    <a:pathLst>
                      <a:path w="11395" h="11407" extrusionOk="0">
                        <a:moveTo>
                          <a:pt x="5691" y="0"/>
                        </a:moveTo>
                        <a:cubicBezTo>
                          <a:pt x="2560" y="0"/>
                          <a:pt x="0" y="2548"/>
                          <a:pt x="0" y="5703"/>
                        </a:cubicBezTo>
                        <a:cubicBezTo>
                          <a:pt x="0" y="8851"/>
                          <a:pt x="2548" y="11406"/>
                          <a:pt x="5669" y="11406"/>
                        </a:cubicBezTo>
                        <a:cubicBezTo>
                          <a:pt x="5677" y="11406"/>
                          <a:pt x="5684" y="11406"/>
                          <a:pt x="5691" y="11406"/>
                        </a:cubicBezTo>
                        <a:cubicBezTo>
                          <a:pt x="8834" y="11406"/>
                          <a:pt x="11394" y="8858"/>
                          <a:pt x="11394" y="5703"/>
                        </a:cubicBezTo>
                        <a:cubicBezTo>
                          <a:pt x="11394" y="2560"/>
                          <a:pt x="8846" y="0"/>
                          <a:pt x="56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012;p71"/>
                  <p:cNvSpPr/>
                  <p:nvPr/>
                </p:nvSpPr>
                <p:spPr>
                  <a:xfrm>
                    <a:off x="4505888" y="4562719"/>
                    <a:ext cx="391610" cy="363824"/>
                  </a:xfrm>
                  <a:custGeom>
                    <a:avLst/>
                    <a:gdLst/>
                    <a:ahLst/>
                    <a:cxnLst/>
                    <a:rect l="l" t="t" r="r" b="b"/>
                    <a:pathLst>
                      <a:path w="6632" h="6645" extrusionOk="0">
                        <a:moveTo>
                          <a:pt x="3322" y="0"/>
                        </a:moveTo>
                        <a:cubicBezTo>
                          <a:pt x="1488" y="0"/>
                          <a:pt x="0" y="1489"/>
                          <a:pt x="0" y="3322"/>
                        </a:cubicBezTo>
                        <a:cubicBezTo>
                          <a:pt x="0" y="5156"/>
                          <a:pt x="1488" y="6644"/>
                          <a:pt x="3322" y="6644"/>
                        </a:cubicBezTo>
                        <a:cubicBezTo>
                          <a:pt x="5144" y="6644"/>
                          <a:pt x="6632" y="5156"/>
                          <a:pt x="6632" y="3322"/>
                        </a:cubicBezTo>
                        <a:cubicBezTo>
                          <a:pt x="6632" y="1489"/>
                          <a:pt x="5144" y="0"/>
                          <a:pt x="33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013;p71"/>
                  <p:cNvSpPr/>
                  <p:nvPr/>
                </p:nvSpPr>
                <p:spPr>
                  <a:xfrm>
                    <a:off x="4685161" y="4640960"/>
                    <a:ext cx="33067" cy="31318"/>
                  </a:xfrm>
                  <a:custGeom>
                    <a:avLst/>
                    <a:gdLst/>
                    <a:ahLst/>
                    <a:cxnLst/>
                    <a:rect l="l" t="t" r="r" b="b"/>
                    <a:pathLst>
                      <a:path w="560" h="572" extrusionOk="0">
                        <a:moveTo>
                          <a:pt x="286" y="0"/>
                        </a:moveTo>
                        <a:cubicBezTo>
                          <a:pt x="131" y="0"/>
                          <a:pt x="0" y="119"/>
                          <a:pt x="0" y="286"/>
                        </a:cubicBezTo>
                        <a:cubicBezTo>
                          <a:pt x="0" y="453"/>
                          <a:pt x="131" y="572"/>
                          <a:pt x="286" y="572"/>
                        </a:cubicBezTo>
                        <a:cubicBezTo>
                          <a:pt x="429" y="572"/>
                          <a:pt x="560" y="453"/>
                          <a:pt x="560" y="286"/>
                        </a:cubicBezTo>
                        <a:cubicBezTo>
                          <a:pt x="560" y="131"/>
                          <a:pt x="429" y="0"/>
                          <a:pt x="286" y="0"/>
                        </a:cubicBez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014;p71"/>
                  <p:cNvSpPr/>
                  <p:nvPr/>
                </p:nvSpPr>
                <p:spPr>
                  <a:xfrm>
                    <a:off x="4600072" y="4685419"/>
                    <a:ext cx="37319" cy="31044"/>
                  </a:xfrm>
                  <a:custGeom>
                    <a:avLst/>
                    <a:gdLst/>
                    <a:ahLst/>
                    <a:cxnLst/>
                    <a:rect l="l" t="t" r="r" b="b"/>
                    <a:pathLst>
                      <a:path w="632" h="567" extrusionOk="0">
                        <a:moveTo>
                          <a:pt x="320" y="0"/>
                        </a:moveTo>
                        <a:cubicBezTo>
                          <a:pt x="220" y="0"/>
                          <a:pt x="121" y="51"/>
                          <a:pt x="72" y="141"/>
                        </a:cubicBezTo>
                        <a:cubicBezTo>
                          <a:pt x="1" y="272"/>
                          <a:pt x="36" y="450"/>
                          <a:pt x="179" y="534"/>
                        </a:cubicBezTo>
                        <a:cubicBezTo>
                          <a:pt x="224" y="556"/>
                          <a:pt x="273" y="567"/>
                          <a:pt x="320" y="567"/>
                        </a:cubicBezTo>
                        <a:cubicBezTo>
                          <a:pt x="423" y="567"/>
                          <a:pt x="519" y="516"/>
                          <a:pt x="560" y="426"/>
                        </a:cubicBezTo>
                        <a:cubicBezTo>
                          <a:pt x="632" y="296"/>
                          <a:pt x="596" y="117"/>
                          <a:pt x="453" y="34"/>
                        </a:cubicBezTo>
                        <a:cubicBezTo>
                          <a:pt x="412" y="11"/>
                          <a:pt x="366" y="0"/>
                          <a:pt x="320" y="0"/>
                        </a:cubicBez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015;p71"/>
                  <p:cNvSpPr/>
                  <p:nvPr/>
                </p:nvSpPr>
                <p:spPr>
                  <a:xfrm>
                    <a:off x="4600780" y="4773406"/>
                    <a:ext cx="38027" cy="31099"/>
                  </a:xfrm>
                  <a:custGeom>
                    <a:avLst/>
                    <a:gdLst/>
                    <a:ahLst/>
                    <a:cxnLst/>
                    <a:rect l="l" t="t" r="r" b="b"/>
                    <a:pathLst>
                      <a:path w="644" h="568" extrusionOk="0">
                        <a:moveTo>
                          <a:pt x="312" y="1"/>
                        </a:moveTo>
                        <a:cubicBezTo>
                          <a:pt x="266" y="1"/>
                          <a:pt x="220" y="11"/>
                          <a:pt x="179" y="34"/>
                        </a:cubicBezTo>
                        <a:cubicBezTo>
                          <a:pt x="48" y="105"/>
                          <a:pt x="1" y="296"/>
                          <a:pt x="72" y="427"/>
                        </a:cubicBezTo>
                        <a:cubicBezTo>
                          <a:pt x="121" y="517"/>
                          <a:pt x="220" y="567"/>
                          <a:pt x="324" y="567"/>
                        </a:cubicBezTo>
                        <a:cubicBezTo>
                          <a:pt x="371" y="567"/>
                          <a:pt x="420" y="556"/>
                          <a:pt x="465" y="534"/>
                        </a:cubicBezTo>
                        <a:cubicBezTo>
                          <a:pt x="596" y="451"/>
                          <a:pt x="643" y="272"/>
                          <a:pt x="560" y="141"/>
                        </a:cubicBezTo>
                        <a:cubicBezTo>
                          <a:pt x="511" y="51"/>
                          <a:pt x="412" y="1"/>
                          <a:pt x="312" y="1"/>
                        </a:cubicBez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016;p71"/>
                  <p:cNvSpPr/>
                  <p:nvPr/>
                </p:nvSpPr>
                <p:spPr>
                  <a:xfrm>
                    <a:off x="4685161" y="4816934"/>
                    <a:ext cx="33067" cy="31373"/>
                  </a:xfrm>
                  <a:custGeom>
                    <a:avLst/>
                    <a:gdLst/>
                    <a:ahLst/>
                    <a:cxnLst/>
                    <a:rect l="l" t="t" r="r" b="b"/>
                    <a:pathLst>
                      <a:path w="560" h="573" extrusionOk="0">
                        <a:moveTo>
                          <a:pt x="286" y="1"/>
                        </a:moveTo>
                        <a:cubicBezTo>
                          <a:pt x="131" y="1"/>
                          <a:pt x="0" y="132"/>
                          <a:pt x="0" y="287"/>
                        </a:cubicBezTo>
                        <a:cubicBezTo>
                          <a:pt x="0" y="430"/>
                          <a:pt x="119" y="572"/>
                          <a:pt x="286" y="572"/>
                        </a:cubicBezTo>
                        <a:cubicBezTo>
                          <a:pt x="429" y="572"/>
                          <a:pt x="560" y="453"/>
                          <a:pt x="560" y="287"/>
                        </a:cubicBezTo>
                        <a:cubicBezTo>
                          <a:pt x="560" y="132"/>
                          <a:pt x="429" y="1"/>
                          <a:pt x="286" y="1"/>
                        </a:cubicBez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017;p71"/>
                  <p:cNvSpPr/>
                  <p:nvPr/>
                </p:nvSpPr>
                <p:spPr>
                  <a:xfrm>
                    <a:off x="4765291" y="4772968"/>
                    <a:ext cx="37319" cy="31537"/>
                  </a:xfrm>
                  <a:custGeom>
                    <a:avLst/>
                    <a:gdLst/>
                    <a:ahLst/>
                    <a:cxnLst/>
                    <a:rect l="l" t="t" r="r" b="b"/>
                    <a:pathLst>
                      <a:path w="632" h="576" extrusionOk="0">
                        <a:moveTo>
                          <a:pt x="312" y="1"/>
                        </a:moveTo>
                        <a:cubicBezTo>
                          <a:pt x="215" y="1"/>
                          <a:pt x="120" y="54"/>
                          <a:pt x="72" y="149"/>
                        </a:cubicBezTo>
                        <a:cubicBezTo>
                          <a:pt x="1" y="280"/>
                          <a:pt x="36" y="459"/>
                          <a:pt x="179" y="542"/>
                        </a:cubicBezTo>
                        <a:cubicBezTo>
                          <a:pt x="220" y="564"/>
                          <a:pt x="266" y="575"/>
                          <a:pt x="312" y="575"/>
                        </a:cubicBezTo>
                        <a:cubicBezTo>
                          <a:pt x="412" y="575"/>
                          <a:pt x="511" y="525"/>
                          <a:pt x="560" y="435"/>
                        </a:cubicBezTo>
                        <a:cubicBezTo>
                          <a:pt x="632" y="304"/>
                          <a:pt x="596" y="125"/>
                          <a:pt x="453" y="42"/>
                        </a:cubicBezTo>
                        <a:cubicBezTo>
                          <a:pt x="409" y="14"/>
                          <a:pt x="360" y="1"/>
                          <a:pt x="312" y="1"/>
                        </a:cubicBez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018;p71"/>
                  <p:cNvSpPr/>
                  <p:nvPr/>
                </p:nvSpPr>
                <p:spPr>
                  <a:xfrm>
                    <a:off x="4765291" y="4684762"/>
                    <a:ext cx="37319" cy="30880"/>
                  </a:xfrm>
                  <a:custGeom>
                    <a:avLst/>
                    <a:gdLst/>
                    <a:ahLst/>
                    <a:cxnLst/>
                    <a:rect l="l" t="t" r="r" b="b"/>
                    <a:pathLst>
                      <a:path w="632" h="564" extrusionOk="0">
                        <a:moveTo>
                          <a:pt x="312" y="0"/>
                        </a:moveTo>
                        <a:cubicBezTo>
                          <a:pt x="266" y="0"/>
                          <a:pt x="220" y="11"/>
                          <a:pt x="179" y="34"/>
                        </a:cubicBezTo>
                        <a:cubicBezTo>
                          <a:pt x="36" y="129"/>
                          <a:pt x="1" y="308"/>
                          <a:pt x="72" y="427"/>
                        </a:cubicBezTo>
                        <a:cubicBezTo>
                          <a:pt x="119" y="513"/>
                          <a:pt x="213" y="563"/>
                          <a:pt x="309" y="563"/>
                        </a:cubicBezTo>
                        <a:cubicBezTo>
                          <a:pt x="359" y="563"/>
                          <a:pt x="409" y="550"/>
                          <a:pt x="453" y="522"/>
                        </a:cubicBezTo>
                        <a:cubicBezTo>
                          <a:pt x="596" y="450"/>
                          <a:pt x="632" y="272"/>
                          <a:pt x="560" y="141"/>
                        </a:cubicBezTo>
                        <a:cubicBezTo>
                          <a:pt x="511" y="51"/>
                          <a:pt x="412" y="0"/>
                          <a:pt x="312" y="0"/>
                        </a:cubicBez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019;p71"/>
                  <p:cNvSpPr/>
                  <p:nvPr/>
                </p:nvSpPr>
                <p:spPr>
                  <a:xfrm>
                    <a:off x="4649319" y="4696370"/>
                    <a:ext cx="103394" cy="96527"/>
                  </a:xfrm>
                  <a:custGeom>
                    <a:avLst/>
                    <a:gdLst/>
                    <a:ahLst/>
                    <a:cxnLst/>
                    <a:rect l="l" t="t" r="r" b="b"/>
                    <a:pathLst>
                      <a:path w="1751" h="1763" extrusionOk="0">
                        <a:moveTo>
                          <a:pt x="869" y="0"/>
                        </a:moveTo>
                        <a:cubicBezTo>
                          <a:pt x="393" y="0"/>
                          <a:pt x="0" y="393"/>
                          <a:pt x="0" y="881"/>
                        </a:cubicBezTo>
                        <a:cubicBezTo>
                          <a:pt x="0" y="1362"/>
                          <a:pt x="382" y="1763"/>
                          <a:pt x="849" y="1763"/>
                        </a:cubicBezTo>
                        <a:cubicBezTo>
                          <a:pt x="856" y="1763"/>
                          <a:pt x="862" y="1763"/>
                          <a:pt x="869" y="1762"/>
                        </a:cubicBezTo>
                        <a:cubicBezTo>
                          <a:pt x="1345" y="1762"/>
                          <a:pt x="1750" y="1369"/>
                          <a:pt x="1750" y="881"/>
                        </a:cubicBezTo>
                        <a:cubicBezTo>
                          <a:pt x="1750" y="405"/>
                          <a:pt x="1369"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020;p71"/>
                  <p:cNvSpPr/>
                  <p:nvPr/>
                </p:nvSpPr>
                <p:spPr>
                  <a:xfrm>
                    <a:off x="4309727" y="4372345"/>
                    <a:ext cx="1508102" cy="372311"/>
                  </a:xfrm>
                  <a:custGeom>
                    <a:avLst/>
                    <a:gdLst/>
                    <a:ahLst/>
                    <a:cxnLst/>
                    <a:rect l="l" t="t" r="r" b="b"/>
                    <a:pathLst>
                      <a:path w="25540" h="6800" extrusionOk="0">
                        <a:moveTo>
                          <a:pt x="6715" y="1"/>
                        </a:moveTo>
                        <a:cubicBezTo>
                          <a:pt x="4858" y="1"/>
                          <a:pt x="3167" y="751"/>
                          <a:pt x="1965" y="1989"/>
                        </a:cubicBezTo>
                        <a:cubicBezTo>
                          <a:pt x="750" y="3227"/>
                          <a:pt x="0" y="4918"/>
                          <a:pt x="0" y="6799"/>
                        </a:cubicBezTo>
                        <a:lnTo>
                          <a:pt x="1012" y="6799"/>
                        </a:lnTo>
                        <a:cubicBezTo>
                          <a:pt x="1012" y="5204"/>
                          <a:pt x="1655" y="3763"/>
                          <a:pt x="2679" y="2715"/>
                        </a:cubicBezTo>
                        <a:cubicBezTo>
                          <a:pt x="3703" y="1680"/>
                          <a:pt x="5120" y="1037"/>
                          <a:pt x="6704" y="1037"/>
                        </a:cubicBezTo>
                        <a:lnTo>
                          <a:pt x="18812" y="1037"/>
                        </a:lnTo>
                        <a:cubicBezTo>
                          <a:pt x="20372" y="1037"/>
                          <a:pt x="21801" y="1680"/>
                          <a:pt x="22837" y="2715"/>
                        </a:cubicBezTo>
                        <a:cubicBezTo>
                          <a:pt x="23860" y="3763"/>
                          <a:pt x="24503" y="5204"/>
                          <a:pt x="24503" y="6799"/>
                        </a:cubicBezTo>
                        <a:lnTo>
                          <a:pt x="25539" y="6799"/>
                        </a:lnTo>
                        <a:cubicBezTo>
                          <a:pt x="25539" y="4918"/>
                          <a:pt x="24801" y="3227"/>
                          <a:pt x="23575" y="1989"/>
                        </a:cubicBezTo>
                        <a:cubicBezTo>
                          <a:pt x="22360" y="751"/>
                          <a:pt x="20670" y="1"/>
                          <a:pt x="188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57" name="Google Shape;2021;p71"/>
            <p:cNvSpPr/>
            <p:nvPr/>
          </p:nvSpPr>
          <p:spPr>
            <a:xfrm>
              <a:off x="2095090" y="4206117"/>
              <a:ext cx="76704" cy="356652"/>
            </a:xfrm>
            <a:custGeom>
              <a:avLst/>
              <a:gdLst/>
              <a:ahLst/>
              <a:cxnLst/>
              <a:rect l="l" t="t" r="r" b="b"/>
              <a:pathLst>
                <a:path w="1299" h="6514" extrusionOk="0">
                  <a:moveTo>
                    <a:pt x="13" y="1"/>
                  </a:moveTo>
                  <a:lnTo>
                    <a:pt x="1" y="6513"/>
                  </a:lnTo>
                  <a:lnTo>
                    <a:pt x="1298" y="6513"/>
                  </a:lnTo>
                  <a:lnTo>
                    <a:pt x="1298" y="1275"/>
                  </a:lnTo>
                  <a:cubicBezTo>
                    <a:pt x="1298" y="572"/>
                    <a:pt x="727" y="1"/>
                    <a:pt x="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22;p71"/>
            <p:cNvSpPr/>
            <p:nvPr/>
          </p:nvSpPr>
          <p:spPr>
            <a:xfrm>
              <a:off x="2095799" y="4277843"/>
              <a:ext cx="76704" cy="20258"/>
            </a:xfrm>
            <a:custGeom>
              <a:avLst/>
              <a:gdLst/>
              <a:ahLst/>
              <a:cxnLst/>
              <a:rect l="l" t="t" r="r" b="b"/>
              <a:pathLst>
                <a:path w="1299" h="370" extrusionOk="0">
                  <a:moveTo>
                    <a:pt x="1" y="0"/>
                  </a:moveTo>
                  <a:lnTo>
                    <a:pt x="1" y="370"/>
                  </a:lnTo>
                  <a:lnTo>
                    <a:pt x="1298" y="370"/>
                  </a:lnTo>
                  <a:lnTo>
                    <a:pt x="1298" y="0"/>
                  </a:ln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23;p71"/>
            <p:cNvSpPr/>
            <p:nvPr/>
          </p:nvSpPr>
          <p:spPr>
            <a:xfrm>
              <a:off x="2095799" y="4329365"/>
              <a:ext cx="76704" cy="20915"/>
            </a:xfrm>
            <a:custGeom>
              <a:avLst/>
              <a:gdLst/>
              <a:ahLst/>
              <a:cxnLst/>
              <a:rect l="l" t="t" r="r" b="b"/>
              <a:pathLst>
                <a:path w="1299" h="382" extrusionOk="0">
                  <a:moveTo>
                    <a:pt x="1" y="0"/>
                  </a:moveTo>
                  <a:lnTo>
                    <a:pt x="1" y="381"/>
                  </a:lnTo>
                  <a:lnTo>
                    <a:pt x="1298" y="381"/>
                  </a:lnTo>
                  <a:lnTo>
                    <a:pt x="1298" y="0"/>
                  </a:ln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024;p71"/>
            <p:cNvSpPr/>
            <p:nvPr/>
          </p:nvSpPr>
          <p:spPr>
            <a:xfrm>
              <a:off x="2095799" y="4382146"/>
              <a:ext cx="76704" cy="20258"/>
            </a:xfrm>
            <a:custGeom>
              <a:avLst/>
              <a:gdLst/>
              <a:ahLst/>
              <a:cxnLst/>
              <a:rect l="l" t="t" r="r" b="b"/>
              <a:pathLst>
                <a:path w="1299" h="370" extrusionOk="0">
                  <a:moveTo>
                    <a:pt x="1" y="0"/>
                  </a:moveTo>
                  <a:lnTo>
                    <a:pt x="1" y="370"/>
                  </a:lnTo>
                  <a:lnTo>
                    <a:pt x="1298" y="370"/>
                  </a:lnTo>
                  <a:lnTo>
                    <a:pt x="1298" y="0"/>
                  </a:ln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025;p71"/>
            <p:cNvSpPr/>
            <p:nvPr/>
          </p:nvSpPr>
          <p:spPr>
            <a:xfrm>
              <a:off x="2095799" y="4433011"/>
              <a:ext cx="76704" cy="20915"/>
            </a:xfrm>
            <a:custGeom>
              <a:avLst/>
              <a:gdLst/>
              <a:ahLst/>
              <a:cxnLst/>
              <a:rect l="l" t="t" r="r" b="b"/>
              <a:pathLst>
                <a:path w="1299" h="382" extrusionOk="0">
                  <a:moveTo>
                    <a:pt x="1" y="0"/>
                  </a:moveTo>
                  <a:lnTo>
                    <a:pt x="1" y="381"/>
                  </a:lnTo>
                  <a:lnTo>
                    <a:pt x="1298" y="381"/>
                  </a:lnTo>
                  <a:lnTo>
                    <a:pt x="1298" y="0"/>
                  </a:ln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26;p71"/>
            <p:cNvSpPr/>
            <p:nvPr/>
          </p:nvSpPr>
          <p:spPr>
            <a:xfrm>
              <a:off x="2095090" y="4270013"/>
              <a:ext cx="52081" cy="184568"/>
            </a:xfrm>
            <a:custGeom>
              <a:avLst/>
              <a:gdLst/>
              <a:ahLst/>
              <a:cxnLst/>
              <a:rect l="l" t="t" r="r" b="b"/>
              <a:pathLst>
                <a:path w="882" h="3371" extrusionOk="0">
                  <a:moveTo>
                    <a:pt x="1" y="1"/>
                  </a:moveTo>
                  <a:lnTo>
                    <a:pt x="1" y="3370"/>
                  </a:lnTo>
                  <a:lnTo>
                    <a:pt x="882" y="3370"/>
                  </a:lnTo>
                  <a:lnTo>
                    <a:pt x="8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028404628"/>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51" name="Rectangle 50"/>
          <p:cNvSpPr/>
          <p:nvPr/>
        </p:nvSpPr>
        <p:spPr>
          <a:xfrm>
            <a:off x="0" y="0"/>
            <a:ext cx="1828800" cy="5143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0" y="1201542"/>
            <a:ext cx="1911733" cy="1938992"/>
          </a:xfrm>
          <a:prstGeom prst="rect">
            <a:avLst/>
          </a:prstGeom>
        </p:spPr>
        <p:txBody>
          <a:bodyPr wrap="square">
            <a:spAutoFit/>
          </a:bodyPr>
          <a:lstStyle/>
          <a:p>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effectLst/>
                <a:latin typeface="Times New Roman" panose="02020603050405020304" pitchFamily="18" charset="0"/>
                <a:ea typeface="Calibri" panose="020F0502020204030204" pitchFamily="34" charset="0"/>
                <a:cs typeface="Times New Roman" panose="02020603050405020304" pitchFamily="18" charset="0"/>
              </a:rPr>
              <a:t>F2</a:t>
            </a: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Footing Design </a:t>
            </a:r>
            <a:endParaRPr lang="en-US" sz="4000" dirty="0"/>
          </a:p>
        </p:txBody>
      </p:sp>
      <mc:AlternateContent xmlns:mc="http://schemas.openxmlformats.org/markup-compatibility/2006" xmlns:a14="http://schemas.microsoft.com/office/drawing/2010/main">
        <mc:Choice Requires="a14">
          <p:sp>
            <p:nvSpPr>
              <p:cNvPr id="4" name="Rectangle 3"/>
              <p:cNvSpPr/>
              <p:nvPr/>
            </p:nvSpPr>
            <p:spPr>
              <a:xfrm>
                <a:off x="2257999" y="183264"/>
                <a:ext cx="7165848" cy="5264518"/>
              </a:xfrm>
              <a:prstGeom prst="rect">
                <a:avLst/>
              </a:prstGeom>
            </p:spPr>
            <p:txBody>
              <a:bodyPr wrap="square">
                <a:spAutoFit/>
              </a:bodyPr>
              <a:lstStyle/>
              <a:p>
                <a:pP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The shear acting on this perimeter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V</a:t>
                </a:r>
                <a:r>
                  <a:rPr lang="en-US" sz="1600" baseline="-25000" dirty="0">
                    <a:effectLst/>
                    <a:latin typeface="Times New Roman" panose="02020603050405020304" pitchFamily="18" charset="0"/>
                    <a:ea typeface="Times New Roman" panose="02020603050405020304" pitchFamily="18" charset="0"/>
                    <a:cs typeface="Times New Roman" panose="02020603050405020304" pitchFamily="18" charset="0"/>
                  </a:rPr>
                  <a:t>u1</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q</a:t>
                </a:r>
                <a:r>
                  <a:rPr lang="en-US" sz="1600" baseline="-25000" dirty="0" err="1">
                    <a:effectLst/>
                    <a:latin typeface="Times New Roman" panose="02020603050405020304" pitchFamily="18" charset="0"/>
                    <a:ea typeface="Times New Roman" panose="02020603050405020304" pitchFamily="18" charset="0"/>
                    <a:cs typeface="Times New Roman" panose="02020603050405020304" pitchFamily="18" charset="0"/>
                  </a:rPr>
                  <a:t>u</a:t>
                </a:r>
                <a:r>
                  <a:rPr lang="en-US" sz="1600" baseline="-25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[b</a:t>
                </a:r>
                <a:r>
                  <a:rPr lang="en-US" sz="16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d>
                      <m:dPr>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12+</m:t>
                            </m:r>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𝑑</m:t>
                            </m:r>
                          </m:num>
                          <m:den>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12</m:t>
                            </m:r>
                          </m:den>
                        </m:f>
                      </m:e>
                    </m:d>
                  </m:oMath>
                </a14:m>
                <a:r>
                  <a:rPr lang="en-US" sz="16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1.728 x[5</a:t>
                </a:r>
                <a:r>
                  <a:rPr lang="en-US" sz="16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d>
                      <m:dPr>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12+</m:t>
                            </m:r>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𝑑</m:t>
                            </m:r>
                          </m:num>
                          <m:den>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12</m:t>
                            </m:r>
                          </m:den>
                        </m:f>
                      </m:e>
                    </m:d>
                  </m:oMath>
                </a14:m>
                <a:r>
                  <a:rPr lang="en-US" sz="16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43.2</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 </a:t>
                </a:r>
                <a14:m>
                  <m:oMath xmlns:m="http://schemas.openxmlformats.org/officeDocument/2006/math">
                    <m:f>
                      <m:fPr>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1.</m:t>
                        </m:r>
                        <m:r>
                          <a:rPr lang="en-US" sz="1600" b="0" i="1" smtClean="0">
                            <a:effectLst/>
                            <a:latin typeface="Cambria Math" panose="02040503050406030204" pitchFamily="18" charset="0"/>
                            <a:ea typeface="Times New Roman" panose="02020603050405020304" pitchFamily="18" charset="0"/>
                            <a:cs typeface="Times New Roman" panose="02020603050405020304" pitchFamily="18" charset="0"/>
                          </a:rPr>
                          <m:t>728</m:t>
                        </m:r>
                      </m:num>
                      <m:den>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144</m:t>
                        </m:r>
                      </m:den>
                    </m:f>
                  </m:oMath>
                </a14:m>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(12</a:t>
                </a:r>
                <a:r>
                  <a:rPr lang="en-US" sz="16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+24d+d</a:t>
                </a:r>
                <a:r>
                  <a:rPr lang="en-US" sz="16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43.2 – </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1.728</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 0.288d – 0.012d</a:t>
                </a:r>
                <a:r>
                  <a:rPr lang="en-US" sz="16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41.472 – 0.288d – 0.012d</a:t>
                </a:r>
                <a:r>
                  <a:rPr lang="en-US" sz="16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The design shear ,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øV</a:t>
                </a:r>
                <a:r>
                  <a:rPr lang="en-US" sz="1600" baseline="-25000" dirty="0" err="1">
                    <a:effectLst/>
                    <a:latin typeface="Times New Roman" panose="02020603050405020304" pitchFamily="18" charset="0"/>
                    <a:ea typeface="Times New Roman" panose="02020603050405020304" pitchFamily="18" charset="0"/>
                    <a:cs typeface="Times New Roman" panose="02020603050405020304" pitchFamily="18" charset="0"/>
                  </a:rPr>
                  <a:t>c</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 </a:t>
                </a:r>
                <a14:m>
                  <m:oMath xmlns:m="http://schemas.openxmlformats.org/officeDocument/2006/math">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4</m:t>
                    </m:r>
                    <m:r>
                      <a:rPr lang="en-US" sz="1600">
                        <a:effectLst/>
                        <a:latin typeface="Cambria Math" panose="02040503050406030204" pitchFamily="18" charset="0"/>
                        <a:ea typeface="Times New Roman" panose="02020603050405020304" pitchFamily="18" charset="0"/>
                        <a:cs typeface="Times New Roman" panose="02020603050405020304" pitchFamily="18" charset="0"/>
                      </a:rPr>
                      <m:t>ø</m:t>
                    </m:r>
                    <m:rad>
                      <m:radPr>
                        <m:degHide m:val="on"/>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sSub>
                          <m:sSub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600" i="1">
                                <a:effectLst/>
                                <a:latin typeface="Cambria Math" panose="02040503050406030204" pitchFamily="18" charset="0"/>
                                <a:ea typeface="Calibri" panose="020F0502020204030204" pitchFamily="34" charset="0"/>
                                <a:cs typeface="Times New Roman" panose="02020603050405020304" pitchFamily="18" charset="0"/>
                              </a:rPr>
                              <m:t>𝑓</m:t>
                            </m:r>
                          </m:e>
                          <m:sub>
                            <m:r>
                              <a:rPr lang="en-US" sz="1600" i="1">
                                <a:effectLst/>
                                <a:latin typeface="Cambria Math" panose="02040503050406030204" pitchFamily="18" charset="0"/>
                                <a:ea typeface="Calibri" panose="020F0502020204030204" pitchFamily="34" charset="0"/>
                                <a:cs typeface="Times New Roman" panose="02020603050405020304" pitchFamily="18" charset="0"/>
                              </a:rPr>
                              <m:t>𝑐</m:t>
                            </m:r>
                          </m:sub>
                        </m:sSub>
                        <m:r>
                          <a:rPr lang="en-US" sz="1600" i="1">
                            <a:effectLst/>
                            <a:latin typeface="Cambria Math" panose="02040503050406030204" pitchFamily="18" charset="0"/>
                            <a:ea typeface="Calibri" panose="020F0502020204030204" pitchFamily="34" charset="0"/>
                            <a:cs typeface="Times New Roman" panose="02020603050405020304" pitchFamily="18" charset="0"/>
                          </a:rPr>
                          <m:t>′</m:t>
                        </m:r>
                        <m:r>
                          <a:rPr lang="en-US" sz="1600">
                            <a:effectLst/>
                            <a:latin typeface="Cambria Math" panose="02040503050406030204" pitchFamily="18" charset="0"/>
                            <a:ea typeface="Calibri" panose="020F0502020204030204" pitchFamily="34" charset="0"/>
                            <a:cs typeface="Times New Roman" panose="02020603050405020304" pitchFamily="18" charset="0"/>
                          </a:rPr>
                          <m:t> </m:t>
                        </m:r>
                      </m:e>
                    </m:rad>
                    <m:sSub>
                      <m:sSub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600" i="1">
                            <a:effectLst/>
                            <a:latin typeface="Cambria Math" panose="02040503050406030204" pitchFamily="18" charset="0"/>
                            <a:ea typeface="Calibri" panose="020F0502020204030204" pitchFamily="34" charset="0"/>
                            <a:cs typeface="Times New Roman" panose="02020603050405020304" pitchFamily="18" charset="0"/>
                          </a:rPr>
                          <m:t>𝑏</m:t>
                        </m:r>
                      </m:e>
                      <m:sub>
                        <m:r>
                          <a:rPr lang="en-US" sz="1600" i="1">
                            <a:effectLst/>
                            <a:latin typeface="Cambria Math" panose="02040503050406030204" pitchFamily="18" charset="0"/>
                            <a:ea typeface="Calibri" panose="020F0502020204030204" pitchFamily="34" charset="0"/>
                            <a:cs typeface="Times New Roman" panose="02020603050405020304" pitchFamily="18" charset="0"/>
                          </a:rPr>
                          <m:t>𝑜</m:t>
                        </m:r>
                      </m:sub>
                    </m:sSub>
                    <m:r>
                      <a:rPr lang="en-US" sz="1600" i="1">
                        <a:effectLst/>
                        <a:latin typeface="Cambria Math" panose="02040503050406030204" pitchFamily="18" charset="0"/>
                        <a:ea typeface="Calibri" panose="020F0502020204030204" pitchFamily="34" charset="0"/>
                        <a:cs typeface="Times New Roman" panose="02020603050405020304" pitchFamily="18" charset="0"/>
                      </a:rPr>
                      <m:t>𝑑</m:t>
                    </m:r>
                  </m:oMath>
                </a14:m>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 </a:t>
                </a:r>
                <a14:m>
                  <m:oMath xmlns:m="http://schemas.openxmlformats.org/officeDocument/2006/math">
                    <m:f>
                      <m:fPr>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4 </m:t>
                        </m:r>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𝑋</m:t>
                        </m:r>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 0.75 </m:t>
                        </m:r>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𝑋</m:t>
                        </m:r>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 </m:t>
                        </m:r>
                        <m:rad>
                          <m:radPr>
                            <m:degHide m:val="on"/>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1600" i="1">
                                <a:effectLst/>
                                <a:latin typeface="Cambria Math" panose="02040503050406030204" pitchFamily="18" charset="0"/>
                                <a:ea typeface="Calibri" panose="020F0502020204030204" pitchFamily="34" charset="0"/>
                                <a:cs typeface="Times New Roman" panose="02020603050405020304" pitchFamily="18" charset="0"/>
                              </a:rPr>
                              <m:t>3000</m:t>
                            </m:r>
                            <m:r>
                              <a:rPr lang="en-US" sz="1600">
                                <a:effectLst/>
                                <a:latin typeface="Cambria Math" panose="02040503050406030204" pitchFamily="18" charset="0"/>
                                <a:ea typeface="Calibri" panose="020F0502020204030204" pitchFamily="34" charset="0"/>
                                <a:cs typeface="Times New Roman" panose="02020603050405020304" pitchFamily="18" charset="0"/>
                              </a:rPr>
                              <m:t> </m:t>
                            </m:r>
                          </m:e>
                        </m:rad>
                      </m:num>
                      <m:den>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1000</m:t>
                        </m:r>
                      </m:den>
                    </m:f>
                    <m:r>
                      <m:rPr>
                        <m:sty m:val="p"/>
                      </m:rPr>
                      <a:rPr lang="en-US" sz="16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1600">
                        <a:effectLst/>
                        <a:latin typeface="Cambria Math" panose="02040503050406030204" pitchFamily="18" charset="0"/>
                        <a:ea typeface="Times New Roman" panose="02020603050405020304" pitchFamily="18" charset="0"/>
                        <a:cs typeface="Times New Roman" panose="02020603050405020304" pitchFamily="18" charset="0"/>
                      </a:rPr>
                      <m:t> 4(12+</m:t>
                    </m:r>
                    <m:r>
                      <m:rPr>
                        <m:sty m:val="p"/>
                      </m:rPr>
                      <a:rPr lang="en-US" sz="1600">
                        <a:effectLst/>
                        <a:latin typeface="Cambria Math" panose="02040503050406030204" pitchFamily="18" charset="0"/>
                        <a:ea typeface="Times New Roman" panose="02020603050405020304" pitchFamily="18" charset="0"/>
                        <a:cs typeface="Times New Roman" panose="02020603050405020304" pitchFamily="18" charset="0"/>
                      </a:rPr>
                      <m:t>d</m:t>
                    </m:r>
                    <m:r>
                      <a:rPr lang="en-US" sz="16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16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16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1600">
                        <a:effectLst/>
                        <a:latin typeface="Cambria Math" panose="02040503050406030204" pitchFamily="18" charset="0"/>
                        <a:ea typeface="Times New Roman" panose="02020603050405020304" pitchFamily="18" charset="0"/>
                        <a:cs typeface="Times New Roman" panose="02020603050405020304" pitchFamily="18" charset="0"/>
                      </a:rPr>
                      <m:t>d</m:t>
                    </m:r>
                  </m:oMath>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 7.89 d + 0.657d</a:t>
                </a:r>
                <a:r>
                  <a:rPr lang="en-US" sz="16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From which ,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a:latin typeface="Times New Roman" panose="02020603050405020304" pitchFamily="18" charset="0"/>
                    <a:ea typeface="Times New Roman" panose="02020603050405020304" pitchFamily="18" charset="0"/>
                    <a:cs typeface="Times New Roman" panose="02020603050405020304" pitchFamily="18" charset="0"/>
                  </a:rPr>
                  <a:t>41.472</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 0.288d – 0.012d</a:t>
                </a:r>
                <a:r>
                  <a:rPr lang="en-US" sz="16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 7.89 d + 0.657d</a:t>
                </a:r>
                <a:r>
                  <a:rPr lang="en-US" sz="16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Or, 0.669d</a:t>
                </a:r>
                <a:r>
                  <a:rPr lang="en-US" sz="16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+ 8.178d – </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41.472</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 0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d= </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3.86</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inch </a:t>
                </a:r>
                <a14:m>
                  <m:oMath xmlns:m="http://schemas.openxmlformats.org/officeDocument/2006/math">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4</a:t>
                </a: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 inch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257999" y="183264"/>
                <a:ext cx="7165848" cy="5264518"/>
              </a:xfrm>
              <a:prstGeom prst="rect">
                <a:avLst/>
              </a:prstGeom>
              <a:blipFill>
                <a:blip r:embed="rId3"/>
                <a:stretch>
                  <a:fillRect l="-425" t="-347"/>
                </a:stretch>
              </a:blipFill>
            </p:spPr>
            <p:txBody>
              <a:bodyPr/>
              <a:lstStyle/>
              <a:p>
                <a:r>
                  <a:rPr lang="en-US">
                    <a:noFill/>
                  </a:rPr>
                  <a:t> </a:t>
                </a:r>
              </a:p>
            </p:txBody>
          </p:sp>
        </mc:Fallback>
      </mc:AlternateContent>
      <p:grpSp>
        <p:nvGrpSpPr>
          <p:cNvPr id="5" name="Google Shape;2208;p75"/>
          <p:cNvGrpSpPr/>
          <p:nvPr/>
        </p:nvGrpSpPr>
        <p:grpSpPr>
          <a:xfrm>
            <a:off x="6832546" y="4211140"/>
            <a:ext cx="2188630" cy="827973"/>
            <a:chOff x="5174925" y="2368750"/>
            <a:chExt cx="2188630" cy="827973"/>
          </a:xfrm>
        </p:grpSpPr>
        <p:sp>
          <p:nvSpPr>
            <p:cNvPr id="6" name="Google Shape;2209;p75"/>
            <p:cNvSpPr/>
            <p:nvPr/>
          </p:nvSpPr>
          <p:spPr>
            <a:xfrm>
              <a:off x="5314509" y="2785479"/>
              <a:ext cx="1591622" cy="404199"/>
            </a:xfrm>
            <a:custGeom>
              <a:avLst/>
              <a:gdLst/>
              <a:ahLst/>
              <a:cxnLst/>
              <a:rect l="l" t="t" r="r" b="b"/>
              <a:pathLst>
                <a:path w="37743" h="9585" extrusionOk="0">
                  <a:moveTo>
                    <a:pt x="0" y="0"/>
                  </a:moveTo>
                  <a:lnTo>
                    <a:pt x="0" y="9585"/>
                  </a:lnTo>
                  <a:lnTo>
                    <a:pt x="34433" y="9585"/>
                  </a:lnTo>
                  <a:cubicBezTo>
                    <a:pt x="34588" y="9585"/>
                    <a:pt x="34731" y="9561"/>
                    <a:pt x="34862" y="9537"/>
                  </a:cubicBezTo>
                  <a:cubicBezTo>
                    <a:pt x="36493" y="9240"/>
                    <a:pt x="37743" y="7227"/>
                    <a:pt x="37743" y="4787"/>
                  </a:cubicBezTo>
                  <a:cubicBezTo>
                    <a:pt x="37743" y="2370"/>
                    <a:pt x="36493" y="358"/>
                    <a:pt x="34862" y="36"/>
                  </a:cubicBezTo>
                  <a:lnTo>
                    <a:pt x="34850" y="36"/>
                  </a:lnTo>
                  <a:cubicBezTo>
                    <a:pt x="34719" y="12"/>
                    <a:pt x="34588" y="0"/>
                    <a:pt x="344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210;p75"/>
            <p:cNvSpPr/>
            <p:nvPr/>
          </p:nvSpPr>
          <p:spPr>
            <a:xfrm>
              <a:off x="5174925" y="2785479"/>
              <a:ext cx="278702" cy="404199"/>
            </a:xfrm>
            <a:custGeom>
              <a:avLst/>
              <a:gdLst/>
              <a:ahLst/>
              <a:cxnLst/>
              <a:rect l="l" t="t" r="r" b="b"/>
              <a:pathLst>
                <a:path w="6609" h="9585" extrusionOk="0">
                  <a:moveTo>
                    <a:pt x="3286" y="0"/>
                  </a:moveTo>
                  <a:cubicBezTo>
                    <a:pt x="1477" y="0"/>
                    <a:pt x="0" y="2144"/>
                    <a:pt x="0" y="4787"/>
                  </a:cubicBezTo>
                  <a:cubicBezTo>
                    <a:pt x="0" y="6489"/>
                    <a:pt x="607" y="7978"/>
                    <a:pt x="1524" y="8823"/>
                  </a:cubicBezTo>
                  <a:cubicBezTo>
                    <a:pt x="2036" y="9299"/>
                    <a:pt x="2643" y="9585"/>
                    <a:pt x="3310" y="9585"/>
                  </a:cubicBezTo>
                  <a:cubicBezTo>
                    <a:pt x="3965" y="9585"/>
                    <a:pt x="4572" y="9311"/>
                    <a:pt x="5072" y="8835"/>
                  </a:cubicBezTo>
                  <a:cubicBezTo>
                    <a:pt x="6001" y="7989"/>
                    <a:pt x="6608" y="6489"/>
                    <a:pt x="6608" y="4787"/>
                  </a:cubicBezTo>
                  <a:cubicBezTo>
                    <a:pt x="6608" y="2144"/>
                    <a:pt x="5132" y="0"/>
                    <a:pt x="3286" y="0"/>
                  </a:cubicBezTo>
                  <a:close/>
                </a:path>
              </a:pathLst>
            </a:custGeom>
            <a:solidFill>
              <a:srgbClr val="E6E6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211;p75"/>
            <p:cNvSpPr/>
            <p:nvPr/>
          </p:nvSpPr>
          <p:spPr>
            <a:xfrm>
              <a:off x="5237675" y="2848228"/>
              <a:ext cx="153161" cy="278702"/>
            </a:xfrm>
            <a:custGeom>
              <a:avLst/>
              <a:gdLst/>
              <a:ahLst/>
              <a:cxnLst/>
              <a:rect l="l" t="t" r="r" b="b"/>
              <a:pathLst>
                <a:path w="3632" h="6609" extrusionOk="0">
                  <a:moveTo>
                    <a:pt x="1822" y="1"/>
                  </a:moveTo>
                  <a:cubicBezTo>
                    <a:pt x="953" y="1"/>
                    <a:pt x="0" y="1418"/>
                    <a:pt x="0" y="3299"/>
                  </a:cubicBezTo>
                  <a:cubicBezTo>
                    <a:pt x="0" y="5192"/>
                    <a:pt x="965" y="6609"/>
                    <a:pt x="1822" y="6609"/>
                  </a:cubicBezTo>
                  <a:cubicBezTo>
                    <a:pt x="2679" y="6609"/>
                    <a:pt x="3632" y="5192"/>
                    <a:pt x="3632" y="3299"/>
                  </a:cubicBezTo>
                  <a:cubicBezTo>
                    <a:pt x="3632" y="1418"/>
                    <a:pt x="2667" y="1"/>
                    <a:pt x="18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212;p75"/>
            <p:cNvSpPr/>
            <p:nvPr/>
          </p:nvSpPr>
          <p:spPr>
            <a:xfrm>
              <a:off x="5321004" y="2990343"/>
              <a:ext cx="139625" cy="202374"/>
            </a:xfrm>
            <a:custGeom>
              <a:avLst/>
              <a:gdLst/>
              <a:ahLst/>
              <a:cxnLst/>
              <a:rect l="l" t="t" r="r" b="b"/>
              <a:pathLst>
                <a:path w="3311" h="4799" fill="none" extrusionOk="0">
                  <a:moveTo>
                    <a:pt x="3311" y="0"/>
                  </a:moveTo>
                  <a:cubicBezTo>
                    <a:pt x="3311" y="1250"/>
                    <a:pt x="2977" y="2405"/>
                    <a:pt x="2430" y="3262"/>
                  </a:cubicBezTo>
                  <a:cubicBezTo>
                    <a:pt x="1823" y="4215"/>
                    <a:pt x="977" y="4798"/>
                    <a:pt x="1" y="4798"/>
                  </a:cubicBezTo>
                </a:path>
              </a:pathLst>
            </a:custGeom>
            <a:noFill/>
            <a:ln w="3875" cap="rnd"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213;p75"/>
            <p:cNvSpPr/>
            <p:nvPr/>
          </p:nvSpPr>
          <p:spPr>
            <a:xfrm>
              <a:off x="5771891" y="2785479"/>
              <a:ext cx="1591664" cy="404199"/>
            </a:xfrm>
            <a:custGeom>
              <a:avLst/>
              <a:gdLst/>
              <a:ahLst/>
              <a:cxnLst/>
              <a:rect l="l" t="t" r="r" b="b"/>
              <a:pathLst>
                <a:path w="37744" h="9585" extrusionOk="0">
                  <a:moveTo>
                    <a:pt x="1" y="0"/>
                  </a:moveTo>
                  <a:lnTo>
                    <a:pt x="1" y="9585"/>
                  </a:lnTo>
                  <a:lnTo>
                    <a:pt x="34434" y="9585"/>
                  </a:lnTo>
                  <a:cubicBezTo>
                    <a:pt x="34588" y="9585"/>
                    <a:pt x="34731" y="9561"/>
                    <a:pt x="34874" y="9537"/>
                  </a:cubicBezTo>
                  <a:cubicBezTo>
                    <a:pt x="36493" y="9240"/>
                    <a:pt x="37744" y="7227"/>
                    <a:pt x="37744" y="4787"/>
                  </a:cubicBezTo>
                  <a:cubicBezTo>
                    <a:pt x="37744" y="3798"/>
                    <a:pt x="37517" y="2858"/>
                    <a:pt x="37160" y="2084"/>
                  </a:cubicBezTo>
                  <a:cubicBezTo>
                    <a:pt x="36636" y="977"/>
                    <a:pt x="35827" y="215"/>
                    <a:pt x="34874" y="36"/>
                  </a:cubicBezTo>
                  <a:cubicBezTo>
                    <a:pt x="34731" y="12"/>
                    <a:pt x="34588" y="0"/>
                    <a:pt x="344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214;p75"/>
            <p:cNvSpPr/>
            <p:nvPr/>
          </p:nvSpPr>
          <p:spPr>
            <a:xfrm>
              <a:off x="5633319" y="2785479"/>
              <a:ext cx="277689" cy="404199"/>
            </a:xfrm>
            <a:custGeom>
              <a:avLst/>
              <a:gdLst/>
              <a:ahLst/>
              <a:cxnLst/>
              <a:rect l="l" t="t" r="r" b="b"/>
              <a:pathLst>
                <a:path w="6585" h="9585" extrusionOk="0">
                  <a:moveTo>
                    <a:pt x="3287" y="0"/>
                  </a:moveTo>
                  <a:cubicBezTo>
                    <a:pt x="1465" y="0"/>
                    <a:pt x="1" y="2144"/>
                    <a:pt x="1" y="4787"/>
                  </a:cubicBezTo>
                  <a:cubicBezTo>
                    <a:pt x="1" y="6346"/>
                    <a:pt x="513" y="7739"/>
                    <a:pt x="1310" y="8609"/>
                  </a:cubicBezTo>
                  <a:cubicBezTo>
                    <a:pt x="1870" y="9228"/>
                    <a:pt x="2560" y="9585"/>
                    <a:pt x="3299" y="9585"/>
                  </a:cubicBezTo>
                  <a:cubicBezTo>
                    <a:pt x="3942" y="9585"/>
                    <a:pt x="4549" y="9311"/>
                    <a:pt x="5061" y="8835"/>
                  </a:cubicBezTo>
                  <a:cubicBezTo>
                    <a:pt x="5978" y="7989"/>
                    <a:pt x="6585" y="6501"/>
                    <a:pt x="6585" y="4787"/>
                  </a:cubicBezTo>
                  <a:cubicBezTo>
                    <a:pt x="6585" y="2144"/>
                    <a:pt x="5120" y="0"/>
                    <a:pt x="3287" y="0"/>
                  </a:cubicBezTo>
                  <a:close/>
                </a:path>
              </a:pathLst>
            </a:custGeom>
            <a:solidFill>
              <a:srgbClr val="E6E6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215;p75"/>
            <p:cNvSpPr/>
            <p:nvPr/>
          </p:nvSpPr>
          <p:spPr>
            <a:xfrm>
              <a:off x="5695098" y="2848228"/>
              <a:ext cx="153161" cy="278702"/>
            </a:xfrm>
            <a:custGeom>
              <a:avLst/>
              <a:gdLst/>
              <a:ahLst/>
              <a:cxnLst/>
              <a:rect l="l" t="t" r="r" b="b"/>
              <a:pathLst>
                <a:path w="3632" h="6609" extrusionOk="0">
                  <a:moveTo>
                    <a:pt x="1822" y="1"/>
                  </a:moveTo>
                  <a:cubicBezTo>
                    <a:pt x="953" y="1"/>
                    <a:pt x="0" y="1418"/>
                    <a:pt x="0" y="3299"/>
                  </a:cubicBezTo>
                  <a:cubicBezTo>
                    <a:pt x="0" y="5192"/>
                    <a:pt x="976" y="6609"/>
                    <a:pt x="1822" y="6609"/>
                  </a:cubicBezTo>
                  <a:cubicBezTo>
                    <a:pt x="2679" y="6609"/>
                    <a:pt x="3631" y="5192"/>
                    <a:pt x="3631" y="3299"/>
                  </a:cubicBezTo>
                  <a:cubicBezTo>
                    <a:pt x="3631" y="1418"/>
                    <a:pt x="2667" y="1"/>
                    <a:pt x="18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216;p75"/>
            <p:cNvSpPr/>
            <p:nvPr/>
          </p:nvSpPr>
          <p:spPr>
            <a:xfrm>
              <a:off x="6663629" y="3004892"/>
              <a:ext cx="31670" cy="24627"/>
            </a:xfrm>
            <a:custGeom>
              <a:avLst/>
              <a:gdLst/>
              <a:ahLst/>
              <a:cxnLst/>
              <a:rect l="l" t="t" r="r" b="b"/>
              <a:pathLst>
                <a:path w="751" h="584" extrusionOk="0">
                  <a:moveTo>
                    <a:pt x="369" y="0"/>
                  </a:moveTo>
                  <a:cubicBezTo>
                    <a:pt x="0" y="0"/>
                    <a:pt x="0" y="584"/>
                    <a:pt x="369" y="584"/>
                  </a:cubicBezTo>
                  <a:cubicBezTo>
                    <a:pt x="373" y="584"/>
                    <a:pt x="377" y="584"/>
                    <a:pt x="381" y="584"/>
                  </a:cubicBezTo>
                  <a:cubicBezTo>
                    <a:pt x="750" y="584"/>
                    <a:pt x="747" y="0"/>
                    <a:pt x="369" y="0"/>
                  </a:cubicBezTo>
                  <a:close/>
                </a:path>
              </a:pathLst>
            </a:custGeom>
            <a:solidFill>
              <a:srgbClr val="8686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217;p75"/>
            <p:cNvSpPr/>
            <p:nvPr/>
          </p:nvSpPr>
          <p:spPr>
            <a:xfrm>
              <a:off x="6690238" y="3050056"/>
              <a:ext cx="18091" cy="14633"/>
            </a:xfrm>
            <a:custGeom>
              <a:avLst/>
              <a:gdLst/>
              <a:ahLst/>
              <a:cxnLst/>
              <a:rect l="l" t="t" r="r" b="b"/>
              <a:pathLst>
                <a:path w="429" h="347" extrusionOk="0">
                  <a:moveTo>
                    <a:pt x="215" y="1"/>
                  </a:moveTo>
                  <a:cubicBezTo>
                    <a:pt x="12" y="1"/>
                    <a:pt x="0" y="346"/>
                    <a:pt x="215" y="346"/>
                  </a:cubicBezTo>
                  <a:cubicBezTo>
                    <a:pt x="429" y="334"/>
                    <a:pt x="429" y="1"/>
                    <a:pt x="215" y="1"/>
                  </a:cubicBezTo>
                  <a:close/>
                </a:path>
              </a:pathLst>
            </a:custGeom>
            <a:solidFill>
              <a:srgbClr val="8686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218;p75"/>
            <p:cNvSpPr/>
            <p:nvPr/>
          </p:nvSpPr>
          <p:spPr>
            <a:xfrm>
              <a:off x="6705799" y="3013916"/>
              <a:ext cx="27157" cy="20621"/>
            </a:xfrm>
            <a:custGeom>
              <a:avLst/>
              <a:gdLst/>
              <a:ahLst/>
              <a:cxnLst/>
              <a:rect l="l" t="t" r="r" b="b"/>
              <a:pathLst>
                <a:path w="644" h="489" extrusionOk="0">
                  <a:moveTo>
                    <a:pt x="310" y="1"/>
                  </a:moveTo>
                  <a:cubicBezTo>
                    <a:pt x="0" y="1"/>
                    <a:pt x="0" y="489"/>
                    <a:pt x="310" y="489"/>
                  </a:cubicBezTo>
                  <a:cubicBezTo>
                    <a:pt x="643" y="489"/>
                    <a:pt x="643" y="1"/>
                    <a:pt x="310" y="1"/>
                  </a:cubicBezTo>
                  <a:close/>
                </a:path>
              </a:pathLst>
            </a:custGeom>
            <a:solidFill>
              <a:srgbClr val="8686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219;p75"/>
            <p:cNvSpPr/>
            <p:nvPr/>
          </p:nvSpPr>
          <p:spPr>
            <a:xfrm>
              <a:off x="6762013" y="3028507"/>
              <a:ext cx="19145" cy="22224"/>
            </a:xfrm>
            <a:custGeom>
              <a:avLst/>
              <a:gdLst/>
              <a:ahLst/>
              <a:cxnLst/>
              <a:rect l="l" t="t" r="r" b="b"/>
              <a:pathLst>
                <a:path w="454" h="527" extrusionOk="0">
                  <a:moveTo>
                    <a:pt x="239" y="0"/>
                  </a:moveTo>
                  <a:cubicBezTo>
                    <a:pt x="215" y="0"/>
                    <a:pt x="179" y="0"/>
                    <a:pt x="156" y="12"/>
                  </a:cubicBezTo>
                  <a:cubicBezTo>
                    <a:pt x="120" y="24"/>
                    <a:pt x="108" y="36"/>
                    <a:pt x="84" y="60"/>
                  </a:cubicBezTo>
                  <a:cubicBezTo>
                    <a:pt x="48" y="83"/>
                    <a:pt x="37" y="119"/>
                    <a:pt x="25" y="143"/>
                  </a:cubicBezTo>
                  <a:cubicBezTo>
                    <a:pt x="1" y="191"/>
                    <a:pt x="1" y="214"/>
                    <a:pt x="25" y="262"/>
                  </a:cubicBezTo>
                  <a:cubicBezTo>
                    <a:pt x="25" y="298"/>
                    <a:pt x="37" y="310"/>
                    <a:pt x="37" y="333"/>
                  </a:cubicBezTo>
                  <a:lnTo>
                    <a:pt x="37" y="357"/>
                  </a:lnTo>
                  <a:cubicBezTo>
                    <a:pt x="37" y="381"/>
                    <a:pt x="60" y="429"/>
                    <a:pt x="96" y="452"/>
                  </a:cubicBezTo>
                  <a:cubicBezTo>
                    <a:pt x="108" y="476"/>
                    <a:pt x="120" y="488"/>
                    <a:pt x="156" y="500"/>
                  </a:cubicBezTo>
                  <a:cubicBezTo>
                    <a:pt x="179" y="518"/>
                    <a:pt x="209" y="527"/>
                    <a:pt x="239" y="527"/>
                  </a:cubicBezTo>
                  <a:cubicBezTo>
                    <a:pt x="269" y="527"/>
                    <a:pt x="299" y="518"/>
                    <a:pt x="322" y="500"/>
                  </a:cubicBezTo>
                  <a:lnTo>
                    <a:pt x="334" y="500"/>
                  </a:lnTo>
                  <a:cubicBezTo>
                    <a:pt x="346" y="488"/>
                    <a:pt x="358" y="488"/>
                    <a:pt x="382" y="476"/>
                  </a:cubicBezTo>
                  <a:cubicBezTo>
                    <a:pt x="394" y="452"/>
                    <a:pt x="406" y="441"/>
                    <a:pt x="406" y="429"/>
                  </a:cubicBezTo>
                  <a:cubicBezTo>
                    <a:pt x="406" y="417"/>
                    <a:pt x="418" y="393"/>
                    <a:pt x="418" y="381"/>
                  </a:cubicBezTo>
                  <a:lnTo>
                    <a:pt x="418" y="369"/>
                  </a:lnTo>
                  <a:lnTo>
                    <a:pt x="418" y="357"/>
                  </a:lnTo>
                  <a:cubicBezTo>
                    <a:pt x="418" y="321"/>
                    <a:pt x="429" y="310"/>
                    <a:pt x="429" y="274"/>
                  </a:cubicBezTo>
                  <a:cubicBezTo>
                    <a:pt x="453" y="238"/>
                    <a:pt x="453" y="202"/>
                    <a:pt x="429" y="155"/>
                  </a:cubicBezTo>
                  <a:cubicBezTo>
                    <a:pt x="441" y="119"/>
                    <a:pt x="418" y="83"/>
                    <a:pt x="394" y="60"/>
                  </a:cubicBezTo>
                  <a:cubicBezTo>
                    <a:pt x="382" y="36"/>
                    <a:pt x="358" y="36"/>
                    <a:pt x="346" y="24"/>
                  </a:cubicBezTo>
                  <a:cubicBezTo>
                    <a:pt x="322" y="12"/>
                    <a:pt x="275" y="0"/>
                    <a:pt x="239" y="0"/>
                  </a:cubicBezTo>
                  <a:close/>
                </a:path>
              </a:pathLst>
            </a:custGeom>
            <a:solidFill>
              <a:srgbClr val="8686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220;p75"/>
            <p:cNvSpPr/>
            <p:nvPr/>
          </p:nvSpPr>
          <p:spPr>
            <a:xfrm>
              <a:off x="6814768" y="2956691"/>
              <a:ext cx="20115" cy="15603"/>
            </a:xfrm>
            <a:custGeom>
              <a:avLst/>
              <a:gdLst/>
              <a:ahLst/>
              <a:cxnLst/>
              <a:rect l="l" t="t" r="r" b="b"/>
              <a:pathLst>
                <a:path w="477" h="370" extrusionOk="0">
                  <a:moveTo>
                    <a:pt x="238" y="0"/>
                  </a:moveTo>
                  <a:cubicBezTo>
                    <a:pt x="0" y="0"/>
                    <a:pt x="0" y="370"/>
                    <a:pt x="238" y="370"/>
                  </a:cubicBezTo>
                  <a:cubicBezTo>
                    <a:pt x="476" y="370"/>
                    <a:pt x="476" y="0"/>
                    <a:pt x="238" y="0"/>
                  </a:cubicBezTo>
                  <a:close/>
                </a:path>
              </a:pathLst>
            </a:custGeom>
            <a:solidFill>
              <a:srgbClr val="8686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21;p75"/>
            <p:cNvSpPr/>
            <p:nvPr/>
          </p:nvSpPr>
          <p:spPr>
            <a:xfrm>
              <a:off x="7163181" y="2841692"/>
              <a:ext cx="26651" cy="21127"/>
            </a:xfrm>
            <a:custGeom>
              <a:avLst/>
              <a:gdLst/>
              <a:ahLst/>
              <a:cxnLst/>
              <a:rect l="l" t="t" r="r" b="b"/>
              <a:pathLst>
                <a:path w="632" h="501" extrusionOk="0">
                  <a:moveTo>
                    <a:pt x="311" y="1"/>
                  </a:moveTo>
                  <a:cubicBezTo>
                    <a:pt x="1" y="1"/>
                    <a:pt x="1" y="501"/>
                    <a:pt x="311" y="501"/>
                  </a:cubicBezTo>
                  <a:cubicBezTo>
                    <a:pt x="632" y="477"/>
                    <a:pt x="632" y="1"/>
                    <a:pt x="311" y="1"/>
                  </a:cubicBezTo>
                  <a:close/>
                </a:path>
              </a:pathLst>
            </a:custGeom>
            <a:solidFill>
              <a:srgbClr val="8686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22;p75"/>
            <p:cNvSpPr/>
            <p:nvPr/>
          </p:nvSpPr>
          <p:spPr>
            <a:xfrm>
              <a:off x="5985780" y="3081726"/>
              <a:ext cx="22645" cy="17585"/>
            </a:xfrm>
            <a:custGeom>
              <a:avLst/>
              <a:gdLst/>
              <a:ahLst/>
              <a:cxnLst/>
              <a:rect l="l" t="t" r="r" b="b"/>
              <a:pathLst>
                <a:path w="537" h="417" extrusionOk="0">
                  <a:moveTo>
                    <a:pt x="275" y="0"/>
                  </a:moveTo>
                  <a:cubicBezTo>
                    <a:pt x="1" y="0"/>
                    <a:pt x="1" y="417"/>
                    <a:pt x="275" y="417"/>
                  </a:cubicBezTo>
                  <a:cubicBezTo>
                    <a:pt x="537" y="417"/>
                    <a:pt x="537" y="0"/>
                    <a:pt x="275" y="0"/>
                  </a:cubicBezTo>
                  <a:close/>
                </a:path>
              </a:pathLst>
            </a:custGeom>
            <a:solidFill>
              <a:srgbClr val="8686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223;p75"/>
            <p:cNvSpPr/>
            <p:nvPr/>
          </p:nvSpPr>
          <p:spPr>
            <a:xfrm>
              <a:off x="6044017" y="3106818"/>
              <a:ext cx="25175" cy="19609"/>
            </a:xfrm>
            <a:custGeom>
              <a:avLst/>
              <a:gdLst/>
              <a:ahLst/>
              <a:cxnLst/>
              <a:rect l="l" t="t" r="r" b="b"/>
              <a:pathLst>
                <a:path w="597" h="465" extrusionOk="0">
                  <a:moveTo>
                    <a:pt x="299" y="0"/>
                  </a:moveTo>
                  <a:cubicBezTo>
                    <a:pt x="1" y="0"/>
                    <a:pt x="1" y="465"/>
                    <a:pt x="299" y="465"/>
                  </a:cubicBezTo>
                  <a:cubicBezTo>
                    <a:pt x="302" y="465"/>
                    <a:pt x="306" y="465"/>
                    <a:pt x="309" y="465"/>
                  </a:cubicBezTo>
                  <a:cubicBezTo>
                    <a:pt x="596" y="465"/>
                    <a:pt x="593" y="0"/>
                    <a:pt x="299" y="0"/>
                  </a:cubicBezTo>
                  <a:close/>
                </a:path>
              </a:pathLst>
            </a:custGeom>
            <a:solidFill>
              <a:srgbClr val="8686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24;p75"/>
            <p:cNvSpPr/>
            <p:nvPr/>
          </p:nvSpPr>
          <p:spPr>
            <a:xfrm>
              <a:off x="6015426" y="3071647"/>
              <a:ext cx="30152" cy="23657"/>
            </a:xfrm>
            <a:custGeom>
              <a:avLst/>
              <a:gdLst/>
              <a:ahLst/>
              <a:cxnLst/>
              <a:rect l="l" t="t" r="r" b="b"/>
              <a:pathLst>
                <a:path w="715" h="561" extrusionOk="0">
                  <a:moveTo>
                    <a:pt x="357" y="1"/>
                  </a:moveTo>
                  <a:cubicBezTo>
                    <a:pt x="0" y="1"/>
                    <a:pt x="0" y="561"/>
                    <a:pt x="357" y="561"/>
                  </a:cubicBezTo>
                  <a:cubicBezTo>
                    <a:pt x="715" y="561"/>
                    <a:pt x="715" y="1"/>
                    <a:pt x="357" y="1"/>
                  </a:cubicBezTo>
                  <a:close/>
                </a:path>
              </a:pathLst>
            </a:custGeom>
            <a:solidFill>
              <a:srgbClr val="8686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25;p75"/>
            <p:cNvSpPr/>
            <p:nvPr/>
          </p:nvSpPr>
          <p:spPr>
            <a:xfrm>
              <a:off x="5940109" y="2918020"/>
              <a:ext cx="35170" cy="26651"/>
            </a:xfrm>
            <a:custGeom>
              <a:avLst/>
              <a:gdLst/>
              <a:ahLst/>
              <a:cxnLst/>
              <a:rect l="l" t="t" r="r" b="b"/>
              <a:pathLst>
                <a:path w="834" h="632" extrusionOk="0">
                  <a:moveTo>
                    <a:pt x="417" y="1"/>
                  </a:moveTo>
                  <a:cubicBezTo>
                    <a:pt x="0" y="1"/>
                    <a:pt x="0" y="632"/>
                    <a:pt x="417" y="632"/>
                  </a:cubicBezTo>
                  <a:cubicBezTo>
                    <a:pt x="834" y="632"/>
                    <a:pt x="834" y="1"/>
                    <a:pt x="417" y="1"/>
                  </a:cubicBezTo>
                  <a:close/>
                </a:path>
              </a:pathLst>
            </a:custGeom>
            <a:solidFill>
              <a:srgbClr val="8686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226;p75"/>
            <p:cNvSpPr/>
            <p:nvPr/>
          </p:nvSpPr>
          <p:spPr>
            <a:xfrm>
              <a:off x="5763878" y="2994349"/>
              <a:ext cx="139119" cy="202374"/>
            </a:xfrm>
            <a:custGeom>
              <a:avLst/>
              <a:gdLst/>
              <a:ahLst/>
              <a:cxnLst/>
              <a:rect l="l" t="t" r="r" b="b"/>
              <a:pathLst>
                <a:path w="3299" h="4799" fill="none" extrusionOk="0">
                  <a:moveTo>
                    <a:pt x="3298" y="0"/>
                  </a:moveTo>
                  <a:cubicBezTo>
                    <a:pt x="3298" y="1251"/>
                    <a:pt x="2977" y="2394"/>
                    <a:pt x="2417" y="3263"/>
                  </a:cubicBezTo>
                  <a:cubicBezTo>
                    <a:pt x="1810" y="4215"/>
                    <a:pt x="965" y="4799"/>
                    <a:pt x="0" y="4799"/>
                  </a:cubicBezTo>
                </a:path>
              </a:pathLst>
            </a:custGeom>
            <a:noFill/>
            <a:ln w="3875" cap="rnd"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227;p75"/>
            <p:cNvSpPr/>
            <p:nvPr/>
          </p:nvSpPr>
          <p:spPr>
            <a:xfrm>
              <a:off x="5593172" y="2368750"/>
              <a:ext cx="1591622" cy="404199"/>
            </a:xfrm>
            <a:custGeom>
              <a:avLst/>
              <a:gdLst/>
              <a:ahLst/>
              <a:cxnLst/>
              <a:rect l="l" t="t" r="r" b="b"/>
              <a:pathLst>
                <a:path w="37743" h="9585" extrusionOk="0">
                  <a:moveTo>
                    <a:pt x="0" y="0"/>
                  </a:moveTo>
                  <a:lnTo>
                    <a:pt x="0" y="9585"/>
                  </a:lnTo>
                  <a:lnTo>
                    <a:pt x="34433" y="9585"/>
                  </a:lnTo>
                  <a:cubicBezTo>
                    <a:pt x="34588" y="9585"/>
                    <a:pt x="34731" y="9561"/>
                    <a:pt x="34862" y="9537"/>
                  </a:cubicBezTo>
                  <a:cubicBezTo>
                    <a:pt x="36493" y="9239"/>
                    <a:pt x="37743" y="7227"/>
                    <a:pt x="37743" y="4787"/>
                  </a:cubicBezTo>
                  <a:cubicBezTo>
                    <a:pt x="37743" y="2965"/>
                    <a:pt x="37040" y="1381"/>
                    <a:pt x="36017" y="584"/>
                  </a:cubicBezTo>
                  <a:cubicBezTo>
                    <a:pt x="35671" y="310"/>
                    <a:pt x="35278" y="119"/>
                    <a:pt x="34862" y="48"/>
                  </a:cubicBezTo>
                  <a:cubicBezTo>
                    <a:pt x="34731" y="12"/>
                    <a:pt x="34588" y="0"/>
                    <a:pt x="344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28;p75"/>
            <p:cNvSpPr/>
            <p:nvPr/>
          </p:nvSpPr>
          <p:spPr>
            <a:xfrm>
              <a:off x="5453588" y="2368750"/>
              <a:ext cx="278702" cy="404199"/>
            </a:xfrm>
            <a:custGeom>
              <a:avLst/>
              <a:gdLst/>
              <a:ahLst/>
              <a:cxnLst/>
              <a:rect l="l" t="t" r="r" b="b"/>
              <a:pathLst>
                <a:path w="6609" h="9585" extrusionOk="0">
                  <a:moveTo>
                    <a:pt x="3286" y="0"/>
                  </a:moveTo>
                  <a:cubicBezTo>
                    <a:pt x="1477" y="0"/>
                    <a:pt x="0" y="2143"/>
                    <a:pt x="0" y="4787"/>
                  </a:cubicBezTo>
                  <a:cubicBezTo>
                    <a:pt x="0" y="5918"/>
                    <a:pt x="274" y="6965"/>
                    <a:pt x="726" y="7787"/>
                  </a:cubicBezTo>
                  <a:cubicBezTo>
                    <a:pt x="1346" y="8882"/>
                    <a:pt x="2262" y="9585"/>
                    <a:pt x="3310" y="9585"/>
                  </a:cubicBezTo>
                  <a:cubicBezTo>
                    <a:pt x="4275" y="9585"/>
                    <a:pt x="5120" y="9001"/>
                    <a:pt x="5727" y="8049"/>
                  </a:cubicBezTo>
                  <a:cubicBezTo>
                    <a:pt x="6287" y="7192"/>
                    <a:pt x="6608" y="6037"/>
                    <a:pt x="6608" y="4787"/>
                  </a:cubicBezTo>
                  <a:cubicBezTo>
                    <a:pt x="6608" y="2143"/>
                    <a:pt x="5132" y="0"/>
                    <a:pt x="3286" y="0"/>
                  </a:cubicBezTo>
                  <a:close/>
                </a:path>
              </a:pathLst>
            </a:custGeom>
            <a:solidFill>
              <a:srgbClr val="E6E6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229;p75"/>
            <p:cNvSpPr/>
            <p:nvPr/>
          </p:nvSpPr>
          <p:spPr>
            <a:xfrm>
              <a:off x="5516338" y="2431500"/>
              <a:ext cx="153161" cy="278702"/>
            </a:xfrm>
            <a:custGeom>
              <a:avLst/>
              <a:gdLst/>
              <a:ahLst/>
              <a:cxnLst/>
              <a:rect l="l" t="t" r="r" b="b"/>
              <a:pathLst>
                <a:path w="3632" h="6609" extrusionOk="0">
                  <a:moveTo>
                    <a:pt x="1822" y="0"/>
                  </a:moveTo>
                  <a:cubicBezTo>
                    <a:pt x="953" y="0"/>
                    <a:pt x="0" y="1417"/>
                    <a:pt x="0" y="3299"/>
                  </a:cubicBezTo>
                  <a:cubicBezTo>
                    <a:pt x="0" y="5192"/>
                    <a:pt x="965" y="6608"/>
                    <a:pt x="1822" y="6608"/>
                  </a:cubicBezTo>
                  <a:cubicBezTo>
                    <a:pt x="2679" y="6608"/>
                    <a:pt x="3632" y="5192"/>
                    <a:pt x="3632" y="3299"/>
                  </a:cubicBezTo>
                  <a:cubicBezTo>
                    <a:pt x="3632" y="1417"/>
                    <a:pt x="2667" y="0"/>
                    <a:pt x="18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30;p75"/>
            <p:cNvSpPr/>
            <p:nvPr/>
          </p:nvSpPr>
          <p:spPr>
            <a:xfrm>
              <a:off x="5593172" y="2570578"/>
              <a:ext cx="139119" cy="202374"/>
            </a:xfrm>
            <a:custGeom>
              <a:avLst/>
              <a:gdLst/>
              <a:ahLst/>
              <a:cxnLst/>
              <a:rect l="l" t="t" r="r" b="b"/>
              <a:pathLst>
                <a:path w="3299" h="4799" fill="none" extrusionOk="0">
                  <a:moveTo>
                    <a:pt x="3298" y="1"/>
                  </a:moveTo>
                  <a:cubicBezTo>
                    <a:pt x="3298" y="1251"/>
                    <a:pt x="2977" y="2406"/>
                    <a:pt x="2417" y="3263"/>
                  </a:cubicBezTo>
                  <a:cubicBezTo>
                    <a:pt x="1810" y="4215"/>
                    <a:pt x="965" y="4799"/>
                    <a:pt x="0" y="4799"/>
                  </a:cubicBezTo>
                </a:path>
              </a:pathLst>
            </a:custGeom>
            <a:noFill/>
            <a:ln w="3875" cap="rnd"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231;p75"/>
            <p:cNvSpPr/>
            <p:nvPr/>
          </p:nvSpPr>
          <p:spPr>
            <a:xfrm>
              <a:off x="6373917" y="2468652"/>
              <a:ext cx="15097" cy="11091"/>
            </a:xfrm>
            <a:custGeom>
              <a:avLst/>
              <a:gdLst/>
              <a:ahLst/>
              <a:cxnLst/>
              <a:rect l="l" t="t" r="r" b="b"/>
              <a:pathLst>
                <a:path w="358" h="263" extrusionOk="0">
                  <a:moveTo>
                    <a:pt x="179" y="1"/>
                  </a:moveTo>
                  <a:cubicBezTo>
                    <a:pt x="0" y="1"/>
                    <a:pt x="0" y="262"/>
                    <a:pt x="179" y="262"/>
                  </a:cubicBezTo>
                  <a:cubicBezTo>
                    <a:pt x="183" y="263"/>
                    <a:pt x="186" y="263"/>
                    <a:pt x="190" y="263"/>
                  </a:cubicBezTo>
                  <a:cubicBezTo>
                    <a:pt x="357" y="263"/>
                    <a:pt x="354" y="1"/>
                    <a:pt x="179" y="1"/>
                  </a:cubicBezTo>
                  <a:close/>
                </a:path>
              </a:pathLst>
            </a:custGeom>
            <a:solidFill>
              <a:srgbClr val="8686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232;p75"/>
            <p:cNvSpPr/>
            <p:nvPr/>
          </p:nvSpPr>
          <p:spPr>
            <a:xfrm>
              <a:off x="6432155" y="2560035"/>
              <a:ext cx="17627" cy="14085"/>
            </a:xfrm>
            <a:custGeom>
              <a:avLst/>
              <a:gdLst/>
              <a:ahLst/>
              <a:cxnLst/>
              <a:rect l="l" t="t" r="r" b="b"/>
              <a:pathLst>
                <a:path w="418" h="334" extrusionOk="0">
                  <a:moveTo>
                    <a:pt x="203" y="0"/>
                  </a:moveTo>
                  <a:cubicBezTo>
                    <a:pt x="0" y="0"/>
                    <a:pt x="0" y="334"/>
                    <a:pt x="203" y="334"/>
                  </a:cubicBezTo>
                  <a:cubicBezTo>
                    <a:pt x="417" y="334"/>
                    <a:pt x="417" y="0"/>
                    <a:pt x="203" y="0"/>
                  </a:cubicBezTo>
                  <a:close/>
                </a:path>
              </a:pathLst>
            </a:custGeom>
            <a:solidFill>
              <a:srgbClr val="8686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233;p75"/>
            <p:cNvSpPr/>
            <p:nvPr/>
          </p:nvSpPr>
          <p:spPr>
            <a:xfrm>
              <a:off x="6388972" y="2497792"/>
              <a:ext cx="24121" cy="19103"/>
            </a:xfrm>
            <a:custGeom>
              <a:avLst/>
              <a:gdLst/>
              <a:ahLst/>
              <a:cxnLst/>
              <a:rect l="l" t="t" r="r" b="b"/>
              <a:pathLst>
                <a:path w="572" h="453" extrusionOk="0">
                  <a:moveTo>
                    <a:pt x="298" y="0"/>
                  </a:moveTo>
                  <a:cubicBezTo>
                    <a:pt x="1" y="0"/>
                    <a:pt x="1" y="453"/>
                    <a:pt x="298" y="453"/>
                  </a:cubicBezTo>
                  <a:cubicBezTo>
                    <a:pt x="572" y="453"/>
                    <a:pt x="572" y="0"/>
                    <a:pt x="298" y="0"/>
                  </a:cubicBezTo>
                  <a:close/>
                </a:path>
              </a:pathLst>
            </a:custGeom>
            <a:solidFill>
              <a:srgbClr val="8686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234;p75"/>
            <p:cNvSpPr/>
            <p:nvPr/>
          </p:nvSpPr>
          <p:spPr>
            <a:xfrm>
              <a:off x="6423130" y="2492267"/>
              <a:ext cx="22097" cy="17585"/>
            </a:xfrm>
            <a:custGeom>
              <a:avLst/>
              <a:gdLst/>
              <a:ahLst/>
              <a:cxnLst/>
              <a:rect l="l" t="t" r="r" b="b"/>
              <a:pathLst>
                <a:path w="524" h="417" extrusionOk="0">
                  <a:moveTo>
                    <a:pt x="274" y="0"/>
                  </a:moveTo>
                  <a:cubicBezTo>
                    <a:pt x="0" y="0"/>
                    <a:pt x="0" y="417"/>
                    <a:pt x="274" y="417"/>
                  </a:cubicBezTo>
                  <a:cubicBezTo>
                    <a:pt x="524" y="405"/>
                    <a:pt x="524" y="0"/>
                    <a:pt x="274" y="0"/>
                  </a:cubicBezTo>
                  <a:close/>
                </a:path>
              </a:pathLst>
            </a:custGeom>
            <a:solidFill>
              <a:srgbClr val="8686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235;p75"/>
            <p:cNvSpPr/>
            <p:nvPr/>
          </p:nvSpPr>
          <p:spPr>
            <a:xfrm>
              <a:off x="6457752" y="2526889"/>
              <a:ext cx="19145" cy="14591"/>
            </a:xfrm>
            <a:custGeom>
              <a:avLst/>
              <a:gdLst/>
              <a:ahLst/>
              <a:cxnLst/>
              <a:rect l="l" t="t" r="r" b="b"/>
              <a:pathLst>
                <a:path w="454" h="346" extrusionOk="0">
                  <a:moveTo>
                    <a:pt x="227" y="1"/>
                  </a:moveTo>
                  <a:cubicBezTo>
                    <a:pt x="13" y="1"/>
                    <a:pt x="1" y="346"/>
                    <a:pt x="227" y="346"/>
                  </a:cubicBezTo>
                  <a:cubicBezTo>
                    <a:pt x="453" y="346"/>
                    <a:pt x="453" y="1"/>
                    <a:pt x="227" y="1"/>
                  </a:cubicBezTo>
                  <a:close/>
                </a:path>
              </a:pathLst>
            </a:custGeom>
            <a:solidFill>
              <a:srgbClr val="8686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236;p75"/>
            <p:cNvSpPr/>
            <p:nvPr/>
          </p:nvSpPr>
          <p:spPr>
            <a:xfrm>
              <a:off x="6877518" y="2410920"/>
              <a:ext cx="27664" cy="21127"/>
            </a:xfrm>
            <a:custGeom>
              <a:avLst/>
              <a:gdLst/>
              <a:ahLst/>
              <a:cxnLst/>
              <a:rect l="l" t="t" r="r" b="b"/>
              <a:pathLst>
                <a:path w="656" h="501" extrusionOk="0">
                  <a:moveTo>
                    <a:pt x="334" y="0"/>
                  </a:moveTo>
                  <a:cubicBezTo>
                    <a:pt x="0" y="0"/>
                    <a:pt x="0" y="500"/>
                    <a:pt x="334" y="500"/>
                  </a:cubicBezTo>
                  <a:cubicBezTo>
                    <a:pt x="655" y="500"/>
                    <a:pt x="655" y="0"/>
                    <a:pt x="334" y="0"/>
                  </a:cubicBezTo>
                  <a:close/>
                </a:path>
              </a:pathLst>
            </a:custGeom>
            <a:solidFill>
              <a:srgbClr val="8686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237;p75"/>
            <p:cNvSpPr/>
            <p:nvPr/>
          </p:nvSpPr>
          <p:spPr>
            <a:xfrm>
              <a:off x="5814061" y="2617767"/>
              <a:ext cx="22645" cy="18133"/>
            </a:xfrm>
            <a:custGeom>
              <a:avLst/>
              <a:gdLst/>
              <a:ahLst/>
              <a:cxnLst/>
              <a:rect l="l" t="t" r="r" b="b"/>
              <a:pathLst>
                <a:path w="537" h="430" extrusionOk="0">
                  <a:moveTo>
                    <a:pt x="263" y="1"/>
                  </a:moveTo>
                  <a:cubicBezTo>
                    <a:pt x="1" y="1"/>
                    <a:pt x="1" y="429"/>
                    <a:pt x="263" y="429"/>
                  </a:cubicBezTo>
                  <a:cubicBezTo>
                    <a:pt x="537" y="417"/>
                    <a:pt x="537" y="1"/>
                    <a:pt x="263" y="1"/>
                  </a:cubicBezTo>
                  <a:close/>
                </a:path>
              </a:pathLst>
            </a:custGeom>
            <a:solidFill>
              <a:srgbClr val="8686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238;p75"/>
            <p:cNvSpPr/>
            <p:nvPr/>
          </p:nvSpPr>
          <p:spPr>
            <a:xfrm>
              <a:off x="5859268" y="2649901"/>
              <a:ext cx="25133" cy="19651"/>
            </a:xfrm>
            <a:custGeom>
              <a:avLst/>
              <a:gdLst/>
              <a:ahLst/>
              <a:cxnLst/>
              <a:rect l="l" t="t" r="r" b="b"/>
              <a:pathLst>
                <a:path w="596" h="466" extrusionOk="0">
                  <a:moveTo>
                    <a:pt x="298" y="1"/>
                  </a:moveTo>
                  <a:cubicBezTo>
                    <a:pt x="0" y="1"/>
                    <a:pt x="0" y="465"/>
                    <a:pt x="298" y="465"/>
                  </a:cubicBezTo>
                  <a:cubicBezTo>
                    <a:pt x="302" y="465"/>
                    <a:pt x="305" y="465"/>
                    <a:pt x="309" y="465"/>
                  </a:cubicBezTo>
                  <a:cubicBezTo>
                    <a:pt x="596" y="465"/>
                    <a:pt x="592" y="1"/>
                    <a:pt x="298" y="1"/>
                  </a:cubicBezTo>
                  <a:close/>
                </a:path>
              </a:pathLst>
            </a:custGeom>
            <a:solidFill>
              <a:srgbClr val="8686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239;p75"/>
            <p:cNvSpPr/>
            <p:nvPr/>
          </p:nvSpPr>
          <p:spPr>
            <a:xfrm>
              <a:off x="5804025" y="2659937"/>
              <a:ext cx="16109" cy="13115"/>
            </a:xfrm>
            <a:custGeom>
              <a:avLst/>
              <a:gdLst/>
              <a:ahLst/>
              <a:cxnLst/>
              <a:rect l="l" t="t" r="r" b="b"/>
              <a:pathLst>
                <a:path w="382" h="311" extrusionOk="0">
                  <a:moveTo>
                    <a:pt x="191" y="1"/>
                  </a:moveTo>
                  <a:cubicBezTo>
                    <a:pt x="1" y="1"/>
                    <a:pt x="1" y="310"/>
                    <a:pt x="191" y="310"/>
                  </a:cubicBezTo>
                  <a:cubicBezTo>
                    <a:pt x="382" y="310"/>
                    <a:pt x="382" y="1"/>
                    <a:pt x="191" y="1"/>
                  </a:cubicBezTo>
                  <a:close/>
                </a:path>
              </a:pathLst>
            </a:custGeom>
            <a:solidFill>
              <a:srgbClr val="8686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240;p75"/>
            <p:cNvSpPr/>
            <p:nvPr/>
          </p:nvSpPr>
          <p:spPr>
            <a:xfrm>
              <a:off x="5877823" y="2616755"/>
              <a:ext cx="26651" cy="20157"/>
            </a:xfrm>
            <a:custGeom>
              <a:avLst/>
              <a:gdLst/>
              <a:ahLst/>
              <a:cxnLst/>
              <a:rect l="l" t="t" r="r" b="b"/>
              <a:pathLst>
                <a:path w="632" h="478" extrusionOk="0">
                  <a:moveTo>
                    <a:pt x="311" y="1"/>
                  </a:moveTo>
                  <a:cubicBezTo>
                    <a:pt x="1" y="1"/>
                    <a:pt x="1" y="477"/>
                    <a:pt x="311" y="477"/>
                  </a:cubicBezTo>
                  <a:cubicBezTo>
                    <a:pt x="632" y="477"/>
                    <a:pt x="632" y="1"/>
                    <a:pt x="311" y="1"/>
                  </a:cubicBezTo>
                  <a:close/>
                </a:path>
              </a:pathLst>
            </a:custGeom>
            <a:solidFill>
              <a:srgbClr val="8686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241;p75"/>
            <p:cNvSpPr/>
            <p:nvPr/>
          </p:nvSpPr>
          <p:spPr>
            <a:xfrm>
              <a:off x="5864286" y="2549493"/>
              <a:ext cx="27664" cy="22139"/>
            </a:xfrm>
            <a:custGeom>
              <a:avLst/>
              <a:gdLst/>
              <a:ahLst/>
              <a:cxnLst/>
              <a:rect l="l" t="t" r="r" b="b"/>
              <a:pathLst>
                <a:path w="656" h="525" extrusionOk="0">
                  <a:moveTo>
                    <a:pt x="322" y="0"/>
                  </a:moveTo>
                  <a:cubicBezTo>
                    <a:pt x="0" y="0"/>
                    <a:pt x="0" y="524"/>
                    <a:pt x="322" y="524"/>
                  </a:cubicBezTo>
                  <a:cubicBezTo>
                    <a:pt x="655" y="524"/>
                    <a:pt x="655" y="0"/>
                    <a:pt x="322" y="0"/>
                  </a:cubicBezTo>
                  <a:close/>
                </a:path>
              </a:pathLst>
            </a:custGeom>
            <a:solidFill>
              <a:srgbClr val="8686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Google Shape;1951;p71"/>
          <p:cNvGrpSpPr/>
          <p:nvPr/>
        </p:nvGrpSpPr>
        <p:grpSpPr>
          <a:xfrm>
            <a:off x="192695" y="4258586"/>
            <a:ext cx="1554702" cy="695897"/>
            <a:chOff x="2036041" y="2816285"/>
            <a:chExt cx="5005764" cy="2240620"/>
          </a:xfrm>
        </p:grpSpPr>
        <p:grpSp>
          <p:nvGrpSpPr>
            <p:cNvPr id="40" name="Google Shape;1952;p71"/>
            <p:cNvGrpSpPr/>
            <p:nvPr/>
          </p:nvGrpSpPr>
          <p:grpSpPr>
            <a:xfrm>
              <a:off x="2036041" y="2816285"/>
              <a:ext cx="5005764" cy="2240620"/>
              <a:chOff x="2036041" y="2816285"/>
              <a:chExt cx="5005764" cy="2240620"/>
            </a:xfrm>
          </p:grpSpPr>
          <p:sp>
            <p:nvSpPr>
              <p:cNvPr id="47" name="Google Shape;1953;p71"/>
              <p:cNvSpPr/>
              <p:nvPr/>
            </p:nvSpPr>
            <p:spPr>
              <a:xfrm>
                <a:off x="2249090" y="3429073"/>
                <a:ext cx="354351" cy="168909"/>
              </a:xfrm>
              <a:custGeom>
                <a:avLst/>
                <a:gdLst/>
                <a:ahLst/>
                <a:cxnLst/>
                <a:rect l="l" t="t" r="r" b="b"/>
                <a:pathLst>
                  <a:path w="6001" h="3085" extrusionOk="0">
                    <a:moveTo>
                      <a:pt x="893" y="1"/>
                    </a:moveTo>
                    <a:cubicBezTo>
                      <a:pt x="643" y="1"/>
                      <a:pt x="405" y="120"/>
                      <a:pt x="250" y="298"/>
                    </a:cubicBezTo>
                    <a:cubicBezTo>
                      <a:pt x="83" y="477"/>
                      <a:pt x="0" y="715"/>
                      <a:pt x="0" y="989"/>
                    </a:cubicBezTo>
                    <a:lnTo>
                      <a:pt x="0" y="2108"/>
                    </a:lnTo>
                    <a:cubicBezTo>
                      <a:pt x="0" y="2370"/>
                      <a:pt x="83" y="2608"/>
                      <a:pt x="250" y="2787"/>
                    </a:cubicBezTo>
                    <a:cubicBezTo>
                      <a:pt x="417" y="2965"/>
                      <a:pt x="643" y="3084"/>
                      <a:pt x="893" y="3084"/>
                    </a:cubicBezTo>
                    <a:lnTo>
                      <a:pt x="1572" y="3084"/>
                    </a:lnTo>
                    <a:lnTo>
                      <a:pt x="1572" y="2560"/>
                    </a:lnTo>
                    <a:lnTo>
                      <a:pt x="893" y="2560"/>
                    </a:lnTo>
                    <a:cubicBezTo>
                      <a:pt x="798" y="2560"/>
                      <a:pt x="714" y="2525"/>
                      <a:pt x="643" y="2441"/>
                    </a:cubicBezTo>
                    <a:cubicBezTo>
                      <a:pt x="560" y="2358"/>
                      <a:pt x="524" y="2239"/>
                      <a:pt x="524" y="2108"/>
                    </a:cubicBezTo>
                    <a:lnTo>
                      <a:pt x="524" y="989"/>
                    </a:lnTo>
                    <a:cubicBezTo>
                      <a:pt x="524" y="858"/>
                      <a:pt x="560" y="739"/>
                      <a:pt x="643" y="643"/>
                    </a:cubicBezTo>
                    <a:cubicBezTo>
                      <a:pt x="714" y="560"/>
                      <a:pt x="798" y="524"/>
                      <a:pt x="893" y="524"/>
                    </a:cubicBezTo>
                    <a:lnTo>
                      <a:pt x="6001" y="524"/>
                    </a:lnTo>
                    <a:lnTo>
                      <a:pt x="600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954;p71"/>
              <p:cNvSpPr/>
              <p:nvPr/>
            </p:nvSpPr>
            <p:spPr>
              <a:xfrm>
                <a:off x="2336247" y="3486453"/>
                <a:ext cx="64717" cy="228205"/>
              </a:xfrm>
              <a:custGeom>
                <a:avLst/>
                <a:gdLst/>
                <a:ahLst/>
                <a:cxnLst/>
                <a:rect l="l" t="t" r="r" b="b"/>
                <a:pathLst>
                  <a:path w="1096" h="4168" extrusionOk="0">
                    <a:moveTo>
                      <a:pt x="548" y="0"/>
                    </a:moveTo>
                    <a:cubicBezTo>
                      <a:pt x="251" y="0"/>
                      <a:pt x="0" y="238"/>
                      <a:pt x="0" y="548"/>
                    </a:cubicBezTo>
                    <a:lnTo>
                      <a:pt x="0" y="3608"/>
                    </a:lnTo>
                    <a:cubicBezTo>
                      <a:pt x="0" y="3906"/>
                      <a:pt x="239" y="4167"/>
                      <a:pt x="548" y="4167"/>
                    </a:cubicBezTo>
                    <a:cubicBezTo>
                      <a:pt x="858" y="4167"/>
                      <a:pt x="1096" y="3917"/>
                      <a:pt x="1096" y="3620"/>
                    </a:cubicBezTo>
                    <a:lnTo>
                      <a:pt x="1096" y="548"/>
                    </a:lnTo>
                    <a:cubicBezTo>
                      <a:pt x="1096" y="250"/>
                      <a:pt x="858" y="0"/>
                      <a:pt x="5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955;p71"/>
              <p:cNvSpPr/>
              <p:nvPr/>
            </p:nvSpPr>
            <p:spPr>
              <a:xfrm>
                <a:off x="2095090" y="3399726"/>
                <a:ext cx="1075039" cy="1162376"/>
              </a:xfrm>
              <a:custGeom>
                <a:avLst/>
                <a:gdLst/>
                <a:ahLst/>
                <a:cxnLst/>
                <a:rect l="l" t="t" r="r" b="b"/>
                <a:pathLst>
                  <a:path w="18206" h="21230" extrusionOk="0">
                    <a:moveTo>
                      <a:pt x="9764" y="1"/>
                    </a:moveTo>
                    <a:cubicBezTo>
                      <a:pt x="8847" y="1"/>
                      <a:pt x="7978" y="501"/>
                      <a:pt x="7502" y="1287"/>
                    </a:cubicBezTo>
                    <a:cubicBezTo>
                      <a:pt x="6168" y="3549"/>
                      <a:pt x="5275" y="6037"/>
                      <a:pt x="4561" y="8609"/>
                    </a:cubicBezTo>
                    <a:cubicBezTo>
                      <a:pt x="4394" y="9216"/>
                      <a:pt x="3942" y="9704"/>
                      <a:pt x="3346" y="9942"/>
                    </a:cubicBezTo>
                    <a:cubicBezTo>
                      <a:pt x="1322" y="10764"/>
                      <a:pt x="1" y="12729"/>
                      <a:pt x="1" y="14919"/>
                    </a:cubicBezTo>
                    <a:lnTo>
                      <a:pt x="1" y="21230"/>
                    </a:lnTo>
                    <a:lnTo>
                      <a:pt x="18193" y="21230"/>
                    </a:lnTo>
                    <a:lnTo>
                      <a:pt x="18193" y="16610"/>
                    </a:lnTo>
                    <a:lnTo>
                      <a:pt x="18205" y="16610"/>
                    </a:lnTo>
                    <a:lnTo>
                      <a:pt x="18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956;p71"/>
              <p:cNvSpPr/>
              <p:nvPr/>
            </p:nvSpPr>
            <p:spPr>
              <a:xfrm>
                <a:off x="2036041" y="4507967"/>
                <a:ext cx="1302790" cy="262753"/>
              </a:xfrm>
              <a:custGeom>
                <a:avLst/>
                <a:gdLst/>
                <a:ahLst/>
                <a:cxnLst/>
                <a:rect l="l" t="t" r="r" b="b"/>
                <a:pathLst>
                  <a:path w="22063" h="4799" extrusionOk="0">
                    <a:moveTo>
                      <a:pt x="739" y="0"/>
                    </a:moveTo>
                    <a:cubicBezTo>
                      <a:pt x="334" y="0"/>
                      <a:pt x="1" y="334"/>
                      <a:pt x="1" y="739"/>
                    </a:cubicBezTo>
                    <a:lnTo>
                      <a:pt x="1" y="4072"/>
                    </a:lnTo>
                    <a:cubicBezTo>
                      <a:pt x="1" y="4465"/>
                      <a:pt x="334" y="4799"/>
                      <a:pt x="739" y="4799"/>
                    </a:cubicBezTo>
                    <a:lnTo>
                      <a:pt x="22063" y="4799"/>
                    </a:lnTo>
                    <a:lnTo>
                      <a:pt x="2206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957;p71"/>
              <p:cNvSpPr/>
              <p:nvPr/>
            </p:nvSpPr>
            <p:spPr>
              <a:xfrm>
                <a:off x="3338783" y="4324109"/>
                <a:ext cx="2822111" cy="317559"/>
              </a:xfrm>
              <a:custGeom>
                <a:avLst/>
                <a:gdLst/>
                <a:ahLst/>
                <a:cxnLst/>
                <a:rect l="l" t="t" r="r" b="b"/>
                <a:pathLst>
                  <a:path w="47793" h="5800" extrusionOk="0">
                    <a:moveTo>
                      <a:pt x="5311" y="1"/>
                    </a:moveTo>
                    <a:lnTo>
                      <a:pt x="1" y="2334"/>
                    </a:lnTo>
                    <a:lnTo>
                      <a:pt x="1" y="5799"/>
                    </a:lnTo>
                    <a:lnTo>
                      <a:pt x="47792" y="5799"/>
                    </a:lnTo>
                    <a:lnTo>
                      <a:pt x="477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958;p71"/>
              <p:cNvSpPr/>
              <p:nvPr/>
            </p:nvSpPr>
            <p:spPr>
              <a:xfrm>
                <a:off x="3381003" y="4434927"/>
                <a:ext cx="2778474" cy="221689"/>
              </a:xfrm>
              <a:custGeom>
                <a:avLst/>
                <a:gdLst/>
                <a:ahLst/>
                <a:cxnLst/>
                <a:rect l="l" t="t" r="r" b="b"/>
                <a:pathLst>
                  <a:path w="47054" h="4049" extrusionOk="0">
                    <a:moveTo>
                      <a:pt x="0" y="1"/>
                    </a:moveTo>
                    <a:lnTo>
                      <a:pt x="0" y="4049"/>
                    </a:lnTo>
                    <a:lnTo>
                      <a:pt x="47054" y="4049"/>
                    </a:lnTo>
                    <a:lnTo>
                      <a:pt x="470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959;p71"/>
              <p:cNvSpPr/>
              <p:nvPr/>
            </p:nvSpPr>
            <p:spPr>
              <a:xfrm>
                <a:off x="4013005" y="3138338"/>
                <a:ext cx="896459" cy="1159767"/>
              </a:xfrm>
              <a:custGeom>
                <a:avLst/>
                <a:gdLst/>
                <a:ahLst/>
                <a:cxnLst/>
                <a:rect l="l" t="t" r="r" b="b"/>
                <a:pathLst>
                  <a:path w="15182" h="21182" extrusionOk="0">
                    <a:moveTo>
                      <a:pt x="8395" y="0"/>
                    </a:moveTo>
                    <a:lnTo>
                      <a:pt x="1" y="6144"/>
                    </a:lnTo>
                    <a:lnTo>
                      <a:pt x="4775" y="21062"/>
                    </a:lnTo>
                    <a:lnTo>
                      <a:pt x="15181" y="21182"/>
                    </a:lnTo>
                    <a:lnTo>
                      <a:pt x="8395"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960;p71"/>
              <p:cNvSpPr/>
              <p:nvPr/>
            </p:nvSpPr>
            <p:spPr>
              <a:xfrm>
                <a:off x="5121771" y="2955794"/>
                <a:ext cx="1039118" cy="1159767"/>
              </a:xfrm>
              <a:custGeom>
                <a:avLst/>
                <a:gdLst/>
                <a:ahLst/>
                <a:cxnLst/>
                <a:rect l="l" t="t" r="r" b="b"/>
                <a:pathLst>
                  <a:path w="17598" h="21182" extrusionOk="0">
                    <a:moveTo>
                      <a:pt x="0" y="1"/>
                    </a:moveTo>
                    <a:lnTo>
                      <a:pt x="6787" y="21182"/>
                    </a:lnTo>
                    <a:lnTo>
                      <a:pt x="17597" y="10216"/>
                    </a:lnTo>
                    <a:lnTo>
                      <a:pt x="15169" y="2656"/>
                    </a:lnTo>
                    <a:lnTo>
                      <a:pt x="0"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961;p71"/>
              <p:cNvSpPr/>
              <p:nvPr/>
            </p:nvSpPr>
            <p:spPr>
              <a:xfrm>
                <a:off x="4069279" y="3202234"/>
                <a:ext cx="2091620" cy="1095853"/>
              </a:xfrm>
              <a:custGeom>
                <a:avLst/>
                <a:gdLst/>
                <a:ahLst/>
                <a:cxnLst/>
                <a:rect l="l" t="t" r="r" b="b"/>
                <a:pathLst>
                  <a:path w="35422" h="20015" extrusionOk="0">
                    <a:moveTo>
                      <a:pt x="19229" y="0"/>
                    </a:moveTo>
                    <a:lnTo>
                      <a:pt x="8835" y="3334"/>
                    </a:lnTo>
                    <a:lnTo>
                      <a:pt x="0" y="7954"/>
                    </a:lnTo>
                    <a:lnTo>
                      <a:pt x="3822" y="19895"/>
                    </a:lnTo>
                    <a:lnTo>
                      <a:pt x="14228" y="20015"/>
                    </a:lnTo>
                    <a:lnTo>
                      <a:pt x="24611" y="16681"/>
                    </a:lnTo>
                    <a:lnTo>
                      <a:pt x="35421" y="5715"/>
                    </a:lnTo>
                    <a:lnTo>
                      <a:pt x="33945" y="1143"/>
                    </a:lnTo>
                    <a:lnTo>
                      <a:pt x="19229" y="0"/>
                    </a:lnTo>
                    <a:close/>
                  </a:path>
                </a:pathLst>
              </a:custGeom>
              <a:solidFill>
                <a:srgbClr val="E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962;p71"/>
              <p:cNvSpPr/>
              <p:nvPr/>
            </p:nvSpPr>
            <p:spPr>
              <a:xfrm>
                <a:off x="4069279" y="3202234"/>
                <a:ext cx="2091620" cy="1095853"/>
              </a:xfrm>
              <a:custGeom>
                <a:avLst/>
                <a:gdLst/>
                <a:ahLst/>
                <a:cxnLst/>
                <a:rect l="l" t="t" r="r" b="b"/>
                <a:pathLst>
                  <a:path w="35422" h="20015" extrusionOk="0">
                    <a:moveTo>
                      <a:pt x="19229" y="0"/>
                    </a:moveTo>
                    <a:lnTo>
                      <a:pt x="8871" y="3310"/>
                    </a:lnTo>
                    <a:lnTo>
                      <a:pt x="8835" y="3334"/>
                    </a:lnTo>
                    <a:lnTo>
                      <a:pt x="0" y="7954"/>
                    </a:lnTo>
                    <a:lnTo>
                      <a:pt x="2596" y="16097"/>
                    </a:lnTo>
                    <a:lnTo>
                      <a:pt x="3822" y="19895"/>
                    </a:lnTo>
                    <a:lnTo>
                      <a:pt x="14228" y="20015"/>
                    </a:lnTo>
                    <a:lnTo>
                      <a:pt x="24611" y="16681"/>
                    </a:lnTo>
                    <a:lnTo>
                      <a:pt x="35421" y="5715"/>
                    </a:lnTo>
                    <a:lnTo>
                      <a:pt x="34659" y="3358"/>
                    </a:lnTo>
                    <a:lnTo>
                      <a:pt x="33945" y="1143"/>
                    </a:lnTo>
                    <a:lnTo>
                      <a:pt x="19265"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963;p71"/>
              <p:cNvSpPr/>
              <p:nvPr/>
            </p:nvSpPr>
            <p:spPr>
              <a:xfrm>
                <a:off x="3965943" y="3474682"/>
                <a:ext cx="329078" cy="816894"/>
              </a:xfrm>
              <a:custGeom>
                <a:avLst/>
                <a:gdLst/>
                <a:ahLst/>
                <a:cxnLst/>
                <a:rect l="l" t="t" r="r" b="b"/>
                <a:pathLst>
                  <a:path w="5573" h="14920" extrusionOk="0">
                    <a:moveTo>
                      <a:pt x="798" y="1"/>
                    </a:moveTo>
                    <a:lnTo>
                      <a:pt x="214" y="6228"/>
                    </a:lnTo>
                    <a:cubicBezTo>
                      <a:pt x="0" y="8431"/>
                      <a:pt x="857" y="10621"/>
                      <a:pt x="2489" y="12110"/>
                    </a:cubicBezTo>
                    <a:lnTo>
                      <a:pt x="5572" y="14919"/>
                    </a:lnTo>
                    <a:lnTo>
                      <a:pt x="7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964;p71"/>
              <p:cNvSpPr/>
              <p:nvPr/>
            </p:nvSpPr>
            <p:spPr>
              <a:xfrm>
                <a:off x="3752894" y="3234812"/>
                <a:ext cx="513310" cy="1089338"/>
              </a:xfrm>
              <a:custGeom>
                <a:avLst/>
                <a:gdLst/>
                <a:ahLst/>
                <a:cxnLst/>
                <a:rect l="l" t="t" r="r" b="b"/>
                <a:pathLst>
                  <a:path w="8693" h="19896" extrusionOk="0">
                    <a:moveTo>
                      <a:pt x="60" y="0"/>
                    </a:moveTo>
                    <a:lnTo>
                      <a:pt x="60" y="14705"/>
                    </a:lnTo>
                    <a:lnTo>
                      <a:pt x="1703" y="17336"/>
                    </a:lnTo>
                    <a:lnTo>
                      <a:pt x="1" y="19896"/>
                    </a:lnTo>
                    <a:lnTo>
                      <a:pt x="8692" y="19896"/>
                    </a:lnTo>
                    <a:lnTo>
                      <a:pt x="3822" y="9311"/>
                    </a:lnTo>
                    <a:lnTo>
                      <a:pt x="2108" y="7751"/>
                    </a:lnTo>
                    <a:lnTo>
                      <a:pt x="21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965;p71"/>
              <p:cNvSpPr/>
              <p:nvPr/>
            </p:nvSpPr>
            <p:spPr>
              <a:xfrm>
                <a:off x="5531630" y="3293506"/>
                <a:ext cx="1181150" cy="1030644"/>
              </a:xfrm>
              <a:custGeom>
                <a:avLst/>
                <a:gdLst/>
                <a:ahLst/>
                <a:cxnLst/>
                <a:rect l="l" t="t" r="r" b="b"/>
                <a:pathLst>
                  <a:path w="20003" h="18824" extrusionOk="0">
                    <a:moveTo>
                      <a:pt x="12050" y="0"/>
                    </a:moveTo>
                    <a:lnTo>
                      <a:pt x="12050" y="3393"/>
                    </a:lnTo>
                    <a:lnTo>
                      <a:pt x="655" y="15192"/>
                    </a:lnTo>
                    <a:lnTo>
                      <a:pt x="0" y="18824"/>
                    </a:lnTo>
                    <a:lnTo>
                      <a:pt x="9990" y="18824"/>
                    </a:lnTo>
                    <a:lnTo>
                      <a:pt x="7656" y="15061"/>
                    </a:lnTo>
                    <a:lnTo>
                      <a:pt x="16491" y="6882"/>
                    </a:lnTo>
                    <a:lnTo>
                      <a:pt x="16491" y="4143"/>
                    </a:lnTo>
                    <a:lnTo>
                      <a:pt x="20003" y="2000"/>
                    </a:lnTo>
                    <a:lnTo>
                      <a:pt x="2000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966;p71"/>
              <p:cNvSpPr/>
              <p:nvPr/>
            </p:nvSpPr>
            <p:spPr>
              <a:xfrm>
                <a:off x="6243113" y="2884725"/>
                <a:ext cx="730536" cy="408837"/>
              </a:xfrm>
              <a:custGeom>
                <a:avLst/>
                <a:gdLst/>
                <a:ahLst/>
                <a:cxnLst/>
                <a:rect l="l" t="t" r="r" b="b"/>
                <a:pathLst>
                  <a:path w="12372" h="7467" extrusionOk="0">
                    <a:moveTo>
                      <a:pt x="1715" y="1"/>
                    </a:moveTo>
                    <a:lnTo>
                      <a:pt x="1" y="7466"/>
                    </a:lnTo>
                    <a:lnTo>
                      <a:pt x="7954" y="7466"/>
                    </a:lnTo>
                    <a:lnTo>
                      <a:pt x="123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967;p71"/>
              <p:cNvSpPr/>
              <p:nvPr/>
            </p:nvSpPr>
            <p:spPr>
              <a:xfrm>
                <a:off x="6242405" y="2816285"/>
                <a:ext cx="799400" cy="68494"/>
              </a:xfrm>
              <a:custGeom>
                <a:avLst/>
                <a:gdLst/>
                <a:ahLst/>
                <a:cxnLst/>
                <a:rect l="l" t="t" r="r" b="b"/>
                <a:pathLst>
                  <a:path w="13538" h="1251" extrusionOk="0">
                    <a:moveTo>
                      <a:pt x="620" y="1"/>
                    </a:moveTo>
                    <a:cubicBezTo>
                      <a:pt x="286" y="1"/>
                      <a:pt x="1" y="286"/>
                      <a:pt x="1" y="632"/>
                    </a:cubicBezTo>
                    <a:cubicBezTo>
                      <a:pt x="1" y="977"/>
                      <a:pt x="286" y="1251"/>
                      <a:pt x="620" y="1251"/>
                    </a:cubicBezTo>
                    <a:lnTo>
                      <a:pt x="12919" y="1251"/>
                    </a:lnTo>
                    <a:cubicBezTo>
                      <a:pt x="13252" y="1251"/>
                      <a:pt x="13538" y="977"/>
                      <a:pt x="13538" y="632"/>
                    </a:cubicBezTo>
                    <a:cubicBezTo>
                      <a:pt x="13538" y="286"/>
                      <a:pt x="13264" y="1"/>
                      <a:pt x="129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968;p71"/>
              <p:cNvSpPr/>
              <p:nvPr/>
            </p:nvSpPr>
            <p:spPr>
              <a:xfrm>
                <a:off x="6243113" y="3403011"/>
                <a:ext cx="625797" cy="817496"/>
              </a:xfrm>
              <a:custGeom>
                <a:avLst/>
                <a:gdLst/>
                <a:ahLst/>
                <a:cxnLst/>
                <a:rect l="l" t="t" r="r" b="b"/>
                <a:pathLst>
                  <a:path w="10598" h="14931" extrusionOk="0">
                    <a:moveTo>
                      <a:pt x="7954" y="0"/>
                    </a:moveTo>
                    <a:lnTo>
                      <a:pt x="1" y="1393"/>
                    </a:lnTo>
                    <a:lnTo>
                      <a:pt x="2060" y="7085"/>
                    </a:lnTo>
                    <a:lnTo>
                      <a:pt x="6775" y="14931"/>
                    </a:lnTo>
                    <a:lnTo>
                      <a:pt x="10597" y="13835"/>
                    </a:lnTo>
                    <a:lnTo>
                      <a:pt x="79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969;p71"/>
              <p:cNvSpPr/>
              <p:nvPr/>
            </p:nvSpPr>
            <p:spPr>
              <a:xfrm>
                <a:off x="3170079" y="3178088"/>
                <a:ext cx="84440" cy="1384668"/>
              </a:xfrm>
              <a:custGeom>
                <a:avLst/>
                <a:gdLst/>
                <a:ahLst/>
                <a:cxnLst/>
                <a:rect l="l" t="t" r="r" b="b"/>
                <a:pathLst>
                  <a:path w="1430" h="25290" extrusionOk="0">
                    <a:moveTo>
                      <a:pt x="0" y="1"/>
                    </a:moveTo>
                    <a:lnTo>
                      <a:pt x="0" y="25289"/>
                    </a:lnTo>
                    <a:lnTo>
                      <a:pt x="1429" y="25289"/>
                    </a:lnTo>
                    <a:lnTo>
                      <a:pt x="142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970;p71"/>
              <p:cNvSpPr/>
              <p:nvPr/>
            </p:nvSpPr>
            <p:spPr>
              <a:xfrm>
                <a:off x="3254461" y="3696374"/>
                <a:ext cx="134336" cy="866389"/>
              </a:xfrm>
              <a:custGeom>
                <a:avLst/>
                <a:gdLst/>
                <a:ahLst/>
                <a:cxnLst/>
                <a:rect l="l" t="t" r="r" b="b"/>
                <a:pathLst>
                  <a:path w="2275" h="15824" extrusionOk="0">
                    <a:moveTo>
                      <a:pt x="0" y="0"/>
                    </a:moveTo>
                    <a:lnTo>
                      <a:pt x="0" y="15823"/>
                    </a:lnTo>
                    <a:lnTo>
                      <a:pt x="2274" y="15823"/>
                    </a:lnTo>
                    <a:lnTo>
                      <a:pt x="227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971;p71"/>
              <p:cNvSpPr/>
              <p:nvPr/>
            </p:nvSpPr>
            <p:spPr>
              <a:xfrm>
                <a:off x="3725495" y="3133137"/>
                <a:ext cx="190550" cy="101728"/>
              </a:xfrm>
              <a:custGeom>
                <a:avLst/>
                <a:gdLst/>
                <a:ahLst/>
                <a:cxnLst/>
                <a:rect l="l" t="t" r="r" b="b"/>
                <a:pathLst>
                  <a:path w="3227" h="1858" extrusionOk="0">
                    <a:moveTo>
                      <a:pt x="1618" y="0"/>
                    </a:moveTo>
                    <a:cubicBezTo>
                      <a:pt x="1081" y="0"/>
                      <a:pt x="542" y="131"/>
                      <a:pt x="0" y="393"/>
                    </a:cubicBezTo>
                    <a:lnTo>
                      <a:pt x="0" y="1857"/>
                    </a:lnTo>
                    <a:lnTo>
                      <a:pt x="3227" y="1857"/>
                    </a:lnTo>
                    <a:lnTo>
                      <a:pt x="3227" y="393"/>
                    </a:lnTo>
                    <a:cubicBezTo>
                      <a:pt x="2691" y="131"/>
                      <a:pt x="2155" y="0"/>
                      <a:pt x="1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972;p71"/>
              <p:cNvSpPr/>
              <p:nvPr/>
            </p:nvSpPr>
            <p:spPr>
              <a:xfrm>
                <a:off x="5329860" y="4129190"/>
                <a:ext cx="227101" cy="209972"/>
              </a:xfrm>
              <a:custGeom>
                <a:avLst/>
                <a:gdLst/>
                <a:ahLst/>
                <a:cxnLst/>
                <a:rect l="l" t="t" r="r" b="b"/>
                <a:pathLst>
                  <a:path w="3846" h="3835" extrusionOk="0">
                    <a:moveTo>
                      <a:pt x="1929" y="1"/>
                    </a:moveTo>
                    <a:cubicBezTo>
                      <a:pt x="858" y="1"/>
                      <a:pt x="0" y="858"/>
                      <a:pt x="0" y="1918"/>
                    </a:cubicBezTo>
                    <a:cubicBezTo>
                      <a:pt x="0" y="2977"/>
                      <a:pt x="858" y="3835"/>
                      <a:pt x="1929" y="3835"/>
                    </a:cubicBezTo>
                    <a:cubicBezTo>
                      <a:pt x="2989" y="3835"/>
                      <a:pt x="3846" y="2977"/>
                      <a:pt x="3846" y="1918"/>
                    </a:cubicBezTo>
                    <a:cubicBezTo>
                      <a:pt x="3846" y="858"/>
                      <a:pt x="2989" y="1"/>
                      <a:pt x="19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973;p71"/>
              <p:cNvSpPr/>
              <p:nvPr/>
            </p:nvSpPr>
            <p:spPr>
              <a:xfrm>
                <a:off x="5663782" y="3828053"/>
                <a:ext cx="151224" cy="140164"/>
              </a:xfrm>
              <a:custGeom>
                <a:avLst/>
                <a:gdLst/>
                <a:ahLst/>
                <a:cxnLst/>
                <a:rect l="l" t="t" r="r" b="b"/>
                <a:pathLst>
                  <a:path w="2561" h="2560" extrusionOk="0">
                    <a:moveTo>
                      <a:pt x="1287" y="0"/>
                    </a:moveTo>
                    <a:cubicBezTo>
                      <a:pt x="584" y="0"/>
                      <a:pt x="1" y="572"/>
                      <a:pt x="1" y="1274"/>
                    </a:cubicBezTo>
                    <a:cubicBezTo>
                      <a:pt x="1" y="1977"/>
                      <a:pt x="572" y="2560"/>
                      <a:pt x="1287" y="2560"/>
                    </a:cubicBezTo>
                    <a:cubicBezTo>
                      <a:pt x="1989" y="2560"/>
                      <a:pt x="2561" y="1989"/>
                      <a:pt x="2561" y="1274"/>
                    </a:cubicBezTo>
                    <a:cubicBezTo>
                      <a:pt x="2561" y="572"/>
                      <a:pt x="1989" y="0"/>
                      <a:pt x="12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974;p71"/>
              <p:cNvSpPr/>
              <p:nvPr/>
            </p:nvSpPr>
            <p:spPr>
              <a:xfrm>
                <a:off x="2450861" y="4291531"/>
                <a:ext cx="977255" cy="479186"/>
              </a:xfrm>
              <a:custGeom>
                <a:avLst/>
                <a:gdLst/>
                <a:ahLst/>
                <a:cxnLst/>
                <a:rect l="l" t="t" r="r" b="b"/>
                <a:pathLst>
                  <a:path w="16550" h="8752" extrusionOk="0">
                    <a:moveTo>
                      <a:pt x="8275" y="0"/>
                    </a:moveTo>
                    <a:cubicBezTo>
                      <a:pt x="3715" y="0"/>
                      <a:pt x="0" y="3703"/>
                      <a:pt x="0" y="8275"/>
                    </a:cubicBezTo>
                    <a:cubicBezTo>
                      <a:pt x="0" y="8442"/>
                      <a:pt x="0" y="8585"/>
                      <a:pt x="24" y="8752"/>
                    </a:cubicBezTo>
                    <a:lnTo>
                      <a:pt x="16538" y="8752"/>
                    </a:lnTo>
                    <a:cubicBezTo>
                      <a:pt x="16550" y="8585"/>
                      <a:pt x="16550" y="8442"/>
                      <a:pt x="16550" y="8275"/>
                    </a:cubicBezTo>
                    <a:cubicBezTo>
                      <a:pt x="16550" y="3703"/>
                      <a:pt x="12847" y="0"/>
                      <a:pt x="82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975;p71"/>
              <p:cNvSpPr/>
              <p:nvPr/>
            </p:nvSpPr>
            <p:spPr>
              <a:xfrm>
                <a:off x="2603385" y="4432354"/>
                <a:ext cx="672918" cy="624551"/>
              </a:xfrm>
              <a:custGeom>
                <a:avLst/>
                <a:gdLst/>
                <a:ahLst/>
                <a:cxnLst/>
                <a:rect l="l" t="t" r="r" b="b"/>
                <a:pathLst>
                  <a:path w="11396" h="11407" extrusionOk="0">
                    <a:moveTo>
                      <a:pt x="5692" y="0"/>
                    </a:moveTo>
                    <a:cubicBezTo>
                      <a:pt x="2561" y="0"/>
                      <a:pt x="1" y="2548"/>
                      <a:pt x="1" y="5703"/>
                    </a:cubicBezTo>
                    <a:cubicBezTo>
                      <a:pt x="1" y="8851"/>
                      <a:pt x="2549" y="11406"/>
                      <a:pt x="5670" y="11406"/>
                    </a:cubicBezTo>
                    <a:cubicBezTo>
                      <a:pt x="5678" y="11406"/>
                      <a:pt x="5685" y="11406"/>
                      <a:pt x="5692" y="11406"/>
                    </a:cubicBezTo>
                    <a:cubicBezTo>
                      <a:pt x="8835" y="11406"/>
                      <a:pt x="11395" y="8858"/>
                      <a:pt x="11395" y="5703"/>
                    </a:cubicBezTo>
                    <a:cubicBezTo>
                      <a:pt x="11395" y="2560"/>
                      <a:pt x="8847" y="0"/>
                      <a:pt x="56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976;p71"/>
              <p:cNvSpPr/>
              <p:nvPr/>
            </p:nvSpPr>
            <p:spPr>
              <a:xfrm>
                <a:off x="2744040" y="4562719"/>
                <a:ext cx="391610" cy="363824"/>
              </a:xfrm>
              <a:custGeom>
                <a:avLst/>
                <a:gdLst/>
                <a:ahLst/>
                <a:cxnLst/>
                <a:rect l="l" t="t" r="r" b="b"/>
                <a:pathLst>
                  <a:path w="6632" h="6645" extrusionOk="0">
                    <a:moveTo>
                      <a:pt x="3310" y="0"/>
                    </a:moveTo>
                    <a:cubicBezTo>
                      <a:pt x="1488" y="0"/>
                      <a:pt x="0" y="1489"/>
                      <a:pt x="0" y="3322"/>
                    </a:cubicBezTo>
                    <a:cubicBezTo>
                      <a:pt x="0" y="5156"/>
                      <a:pt x="1488" y="6644"/>
                      <a:pt x="3310" y="6644"/>
                    </a:cubicBezTo>
                    <a:cubicBezTo>
                      <a:pt x="5144" y="6644"/>
                      <a:pt x="6632" y="5156"/>
                      <a:pt x="6632" y="3322"/>
                    </a:cubicBezTo>
                    <a:cubicBezTo>
                      <a:pt x="6632" y="1489"/>
                      <a:pt x="5144" y="0"/>
                      <a:pt x="3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977;p71"/>
              <p:cNvSpPr/>
              <p:nvPr/>
            </p:nvSpPr>
            <p:spPr>
              <a:xfrm>
                <a:off x="2923313" y="4640960"/>
                <a:ext cx="33067" cy="31318"/>
              </a:xfrm>
              <a:custGeom>
                <a:avLst/>
                <a:gdLst/>
                <a:ahLst/>
                <a:cxnLst/>
                <a:rect l="l" t="t" r="r" b="b"/>
                <a:pathLst>
                  <a:path w="560" h="572" extrusionOk="0">
                    <a:moveTo>
                      <a:pt x="274" y="0"/>
                    </a:moveTo>
                    <a:cubicBezTo>
                      <a:pt x="131" y="0"/>
                      <a:pt x="0" y="119"/>
                      <a:pt x="0" y="286"/>
                    </a:cubicBezTo>
                    <a:cubicBezTo>
                      <a:pt x="0" y="453"/>
                      <a:pt x="131" y="572"/>
                      <a:pt x="274" y="572"/>
                    </a:cubicBezTo>
                    <a:cubicBezTo>
                      <a:pt x="429" y="572"/>
                      <a:pt x="560" y="453"/>
                      <a:pt x="560" y="286"/>
                    </a:cubicBezTo>
                    <a:cubicBezTo>
                      <a:pt x="560" y="131"/>
                      <a:pt x="441" y="0"/>
                      <a:pt x="274" y="0"/>
                    </a:cubicBez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978;p71"/>
              <p:cNvSpPr/>
              <p:nvPr/>
            </p:nvSpPr>
            <p:spPr>
              <a:xfrm>
                <a:off x="2838932" y="4685419"/>
                <a:ext cx="37319" cy="31044"/>
              </a:xfrm>
              <a:custGeom>
                <a:avLst/>
                <a:gdLst/>
                <a:ahLst/>
                <a:cxnLst/>
                <a:rect l="l" t="t" r="r" b="b"/>
                <a:pathLst>
                  <a:path w="632" h="567" extrusionOk="0">
                    <a:moveTo>
                      <a:pt x="320" y="0"/>
                    </a:moveTo>
                    <a:cubicBezTo>
                      <a:pt x="220" y="0"/>
                      <a:pt x="121" y="51"/>
                      <a:pt x="72" y="141"/>
                    </a:cubicBezTo>
                    <a:cubicBezTo>
                      <a:pt x="0" y="272"/>
                      <a:pt x="36" y="450"/>
                      <a:pt x="179" y="534"/>
                    </a:cubicBezTo>
                    <a:cubicBezTo>
                      <a:pt x="220" y="556"/>
                      <a:pt x="266" y="567"/>
                      <a:pt x="312" y="567"/>
                    </a:cubicBezTo>
                    <a:cubicBezTo>
                      <a:pt x="412" y="567"/>
                      <a:pt x="511" y="516"/>
                      <a:pt x="560" y="426"/>
                    </a:cubicBezTo>
                    <a:cubicBezTo>
                      <a:pt x="631" y="296"/>
                      <a:pt x="596" y="117"/>
                      <a:pt x="453" y="34"/>
                    </a:cubicBezTo>
                    <a:cubicBezTo>
                      <a:pt x="412" y="11"/>
                      <a:pt x="366" y="0"/>
                      <a:pt x="320" y="0"/>
                    </a:cubicBez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979;p71"/>
              <p:cNvSpPr/>
              <p:nvPr/>
            </p:nvSpPr>
            <p:spPr>
              <a:xfrm>
                <a:off x="2838932" y="4773406"/>
                <a:ext cx="38736" cy="31099"/>
              </a:xfrm>
              <a:custGeom>
                <a:avLst/>
                <a:gdLst/>
                <a:ahLst/>
                <a:cxnLst/>
                <a:rect l="l" t="t" r="r" b="b"/>
                <a:pathLst>
                  <a:path w="656" h="568" extrusionOk="0">
                    <a:moveTo>
                      <a:pt x="312" y="1"/>
                    </a:moveTo>
                    <a:cubicBezTo>
                      <a:pt x="266" y="1"/>
                      <a:pt x="220" y="11"/>
                      <a:pt x="179" y="34"/>
                    </a:cubicBezTo>
                    <a:cubicBezTo>
                      <a:pt x="36" y="105"/>
                      <a:pt x="0" y="296"/>
                      <a:pt x="72" y="427"/>
                    </a:cubicBezTo>
                    <a:cubicBezTo>
                      <a:pt x="121" y="517"/>
                      <a:pt x="220" y="567"/>
                      <a:pt x="320" y="567"/>
                    </a:cubicBezTo>
                    <a:cubicBezTo>
                      <a:pt x="366" y="567"/>
                      <a:pt x="412" y="556"/>
                      <a:pt x="453" y="534"/>
                    </a:cubicBezTo>
                    <a:cubicBezTo>
                      <a:pt x="608" y="451"/>
                      <a:pt x="655" y="272"/>
                      <a:pt x="560" y="141"/>
                    </a:cubicBezTo>
                    <a:cubicBezTo>
                      <a:pt x="511" y="51"/>
                      <a:pt x="412" y="1"/>
                      <a:pt x="312" y="1"/>
                    </a:cubicBez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980;p71"/>
              <p:cNvSpPr/>
              <p:nvPr/>
            </p:nvSpPr>
            <p:spPr>
              <a:xfrm>
                <a:off x="2923313" y="4816934"/>
                <a:ext cx="33067" cy="30716"/>
              </a:xfrm>
              <a:custGeom>
                <a:avLst/>
                <a:gdLst/>
                <a:ahLst/>
                <a:cxnLst/>
                <a:rect l="l" t="t" r="r" b="b"/>
                <a:pathLst>
                  <a:path w="560" h="561" extrusionOk="0">
                    <a:moveTo>
                      <a:pt x="274" y="1"/>
                    </a:moveTo>
                    <a:cubicBezTo>
                      <a:pt x="119" y="1"/>
                      <a:pt x="0" y="132"/>
                      <a:pt x="0" y="287"/>
                    </a:cubicBezTo>
                    <a:cubicBezTo>
                      <a:pt x="0" y="441"/>
                      <a:pt x="119" y="560"/>
                      <a:pt x="274" y="560"/>
                    </a:cubicBezTo>
                    <a:cubicBezTo>
                      <a:pt x="429" y="560"/>
                      <a:pt x="560" y="441"/>
                      <a:pt x="560" y="287"/>
                    </a:cubicBezTo>
                    <a:cubicBezTo>
                      <a:pt x="560" y="132"/>
                      <a:pt x="429" y="1"/>
                      <a:pt x="274" y="1"/>
                    </a:cubicBez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981;p71"/>
              <p:cNvSpPr/>
              <p:nvPr/>
            </p:nvSpPr>
            <p:spPr>
              <a:xfrm>
                <a:off x="3004151" y="4772968"/>
                <a:ext cx="37319" cy="31537"/>
              </a:xfrm>
              <a:custGeom>
                <a:avLst/>
                <a:gdLst/>
                <a:ahLst/>
                <a:cxnLst/>
                <a:rect l="l" t="t" r="r" b="b"/>
                <a:pathLst>
                  <a:path w="632" h="576" extrusionOk="0">
                    <a:moveTo>
                      <a:pt x="312" y="1"/>
                    </a:moveTo>
                    <a:cubicBezTo>
                      <a:pt x="215" y="1"/>
                      <a:pt x="119" y="54"/>
                      <a:pt x="72" y="149"/>
                    </a:cubicBezTo>
                    <a:cubicBezTo>
                      <a:pt x="0" y="280"/>
                      <a:pt x="36" y="459"/>
                      <a:pt x="179" y="542"/>
                    </a:cubicBezTo>
                    <a:cubicBezTo>
                      <a:pt x="220" y="564"/>
                      <a:pt x="266" y="575"/>
                      <a:pt x="312" y="575"/>
                    </a:cubicBezTo>
                    <a:cubicBezTo>
                      <a:pt x="412" y="575"/>
                      <a:pt x="511" y="525"/>
                      <a:pt x="560" y="435"/>
                    </a:cubicBezTo>
                    <a:cubicBezTo>
                      <a:pt x="631" y="304"/>
                      <a:pt x="596" y="125"/>
                      <a:pt x="453" y="42"/>
                    </a:cubicBezTo>
                    <a:cubicBezTo>
                      <a:pt x="409" y="14"/>
                      <a:pt x="360" y="1"/>
                      <a:pt x="312" y="1"/>
                    </a:cubicBez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982;p71"/>
              <p:cNvSpPr/>
              <p:nvPr/>
            </p:nvSpPr>
            <p:spPr>
              <a:xfrm>
                <a:off x="3002734" y="4684762"/>
                <a:ext cx="38736" cy="30880"/>
              </a:xfrm>
              <a:custGeom>
                <a:avLst/>
                <a:gdLst/>
                <a:ahLst/>
                <a:cxnLst/>
                <a:rect l="l" t="t" r="r" b="b"/>
                <a:pathLst>
                  <a:path w="656" h="564" extrusionOk="0">
                    <a:moveTo>
                      <a:pt x="336" y="0"/>
                    </a:moveTo>
                    <a:cubicBezTo>
                      <a:pt x="290" y="0"/>
                      <a:pt x="244" y="11"/>
                      <a:pt x="203" y="34"/>
                    </a:cubicBezTo>
                    <a:cubicBezTo>
                      <a:pt x="48" y="129"/>
                      <a:pt x="1" y="308"/>
                      <a:pt x="96" y="427"/>
                    </a:cubicBezTo>
                    <a:cubicBezTo>
                      <a:pt x="143" y="513"/>
                      <a:pt x="237" y="563"/>
                      <a:pt x="333" y="563"/>
                    </a:cubicBezTo>
                    <a:cubicBezTo>
                      <a:pt x="383" y="563"/>
                      <a:pt x="432" y="550"/>
                      <a:pt x="477" y="522"/>
                    </a:cubicBezTo>
                    <a:cubicBezTo>
                      <a:pt x="620" y="450"/>
                      <a:pt x="655" y="272"/>
                      <a:pt x="584" y="141"/>
                    </a:cubicBezTo>
                    <a:cubicBezTo>
                      <a:pt x="535" y="51"/>
                      <a:pt x="436" y="0"/>
                      <a:pt x="336" y="0"/>
                    </a:cubicBez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983;p71"/>
              <p:cNvSpPr/>
              <p:nvPr/>
            </p:nvSpPr>
            <p:spPr>
              <a:xfrm>
                <a:off x="2887411" y="4696370"/>
                <a:ext cx="104162" cy="96527"/>
              </a:xfrm>
              <a:custGeom>
                <a:avLst/>
                <a:gdLst/>
                <a:ahLst/>
                <a:cxnLst/>
                <a:rect l="l" t="t" r="r" b="b"/>
                <a:pathLst>
                  <a:path w="1764" h="1763" extrusionOk="0">
                    <a:moveTo>
                      <a:pt x="882" y="0"/>
                    </a:moveTo>
                    <a:cubicBezTo>
                      <a:pt x="406" y="0"/>
                      <a:pt x="1" y="393"/>
                      <a:pt x="1" y="881"/>
                    </a:cubicBezTo>
                    <a:cubicBezTo>
                      <a:pt x="1" y="1358"/>
                      <a:pt x="406" y="1762"/>
                      <a:pt x="882" y="1762"/>
                    </a:cubicBezTo>
                    <a:cubicBezTo>
                      <a:pt x="1370" y="1762"/>
                      <a:pt x="1763" y="1358"/>
                      <a:pt x="1763" y="881"/>
                    </a:cubicBezTo>
                    <a:cubicBezTo>
                      <a:pt x="1763" y="393"/>
                      <a:pt x="1370" y="0"/>
                      <a:pt x="8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984;p71"/>
              <p:cNvSpPr/>
              <p:nvPr/>
            </p:nvSpPr>
            <p:spPr>
              <a:xfrm>
                <a:off x="2431954" y="3485796"/>
                <a:ext cx="567387" cy="423784"/>
              </a:xfrm>
              <a:custGeom>
                <a:avLst/>
                <a:gdLst/>
                <a:ahLst/>
                <a:cxnLst/>
                <a:rect l="l" t="t" r="r" b="b"/>
                <a:pathLst>
                  <a:path w="9609" h="7740" extrusionOk="0">
                    <a:moveTo>
                      <a:pt x="3025" y="0"/>
                    </a:moveTo>
                    <a:cubicBezTo>
                      <a:pt x="3025" y="0"/>
                      <a:pt x="882" y="4132"/>
                      <a:pt x="1" y="7739"/>
                    </a:cubicBezTo>
                    <a:lnTo>
                      <a:pt x="1739" y="7739"/>
                    </a:lnTo>
                    <a:cubicBezTo>
                      <a:pt x="1894" y="6192"/>
                      <a:pt x="2584" y="4763"/>
                      <a:pt x="3382" y="3429"/>
                    </a:cubicBezTo>
                    <a:cubicBezTo>
                      <a:pt x="4882" y="1096"/>
                      <a:pt x="7192" y="298"/>
                      <a:pt x="9609" y="274"/>
                    </a:cubicBezTo>
                    <a:lnTo>
                      <a:pt x="96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985;p71"/>
              <p:cNvSpPr/>
              <p:nvPr/>
            </p:nvSpPr>
            <p:spPr>
              <a:xfrm>
                <a:off x="2528157" y="3500798"/>
                <a:ext cx="465471" cy="408782"/>
              </a:xfrm>
              <a:custGeom>
                <a:avLst/>
                <a:gdLst/>
                <a:ahLst/>
                <a:cxnLst/>
                <a:rect l="l" t="t" r="r" b="b"/>
                <a:pathLst>
                  <a:path w="7883" h="7466" extrusionOk="0">
                    <a:moveTo>
                      <a:pt x="7859" y="0"/>
                    </a:moveTo>
                    <a:cubicBezTo>
                      <a:pt x="5442" y="24"/>
                      <a:pt x="3132" y="822"/>
                      <a:pt x="1644" y="3155"/>
                    </a:cubicBezTo>
                    <a:cubicBezTo>
                      <a:pt x="834" y="4489"/>
                      <a:pt x="156" y="5930"/>
                      <a:pt x="1" y="7465"/>
                    </a:cubicBezTo>
                    <a:lnTo>
                      <a:pt x="7883" y="7465"/>
                    </a:lnTo>
                    <a:lnTo>
                      <a:pt x="788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986;p71"/>
              <p:cNvSpPr/>
              <p:nvPr/>
            </p:nvSpPr>
            <p:spPr>
              <a:xfrm>
                <a:off x="2857237" y="3968821"/>
                <a:ext cx="134336" cy="45061"/>
              </a:xfrm>
              <a:custGeom>
                <a:avLst/>
                <a:gdLst/>
                <a:ahLst/>
                <a:cxnLst/>
                <a:rect l="l" t="t" r="r" b="b"/>
                <a:pathLst>
                  <a:path w="2275" h="823" extrusionOk="0">
                    <a:moveTo>
                      <a:pt x="0" y="1"/>
                    </a:moveTo>
                    <a:lnTo>
                      <a:pt x="0" y="251"/>
                    </a:lnTo>
                    <a:cubicBezTo>
                      <a:pt x="12" y="561"/>
                      <a:pt x="262" y="822"/>
                      <a:pt x="583" y="822"/>
                    </a:cubicBezTo>
                    <a:lnTo>
                      <a:pt x="1715" y="822"/>
                    </a:lnTo>
                    <a:cubicBezTo>
                      <a:pt x="2024" y="822"/>
                      <a:pt x="2274" y="561"/>
                      <a:pt x="2274" y="251"/>
                    </a:cubicBezTo>
                    <a:lnTo>
                      <a:pt x="227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987;p71"/>
              <p:cNvSpPr/>
              <p:nvPr/>
            </p:nvSpPr>
            <p:spPr>
              <a:xfrm>
                <a:off x="4508664" y="2955794"/>
                <a:ext cx="698191" cy="427719"/>
              </a:xfrm>
              <a:custGeom>
                <a:avLst/>
                <a:gdLst/>
                <a:ahLst/>
                <a:cxnLst/>
                <a:rect l="l" t="t" r="r" b="b"/>
                <a:pathLst>
                  <a:path w="11824" h="7812" extrusionOk="0">
                    <a:moveTo>
                      <a:pt x="10383" y="1"/>
                    </a:moveTo>
                    <a:lnTo>
                      <a:pt x="1" y="3334"/>
                    </a:lnTo>
                    <a:lnTo>
                      <a:pt x="1430" y="7811"/>
                    </a:lnTo>
                    <a:lnTo>
                      <a:pt x="11788" y="4501"/>
                    </a:lnTo>
                    <a:lnTo>
                      <a:pt x="11824" y="4501"/>
                    </a:lnTo>
                    <a:lnTo>
                      <a:pt x="10383" y="1"/>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988;p71"/>
              <p:cNvSpPr/>
              <p:nvPr/>
            </p:nvSpPr>
            <p:spPr>
              <a:xfrm>
                <a:off x="4593045" y="3202234"/>
                <a:ext cx="929484" cy="1095853"/>
              </a:xfrm>
              <a:custGeom>
                <a:avLst/>
                <a:gdLst/>
                <a:ahLst/>
                <a:cxnLst/>
                <a:rect l="l" t="t" r="r" b="b"/>
                <a:pathLst>
                  <a:path w="15741" h="20015" extrusionOk="0">
                    <a:moveTo>
                      <a:pt x="10359" y="0"/>
                    </a:moveTo>
                    <a:lnTo>
                      <a:pt x="1" y="3310"/>
                    </a:lnTo>
                    <a:lnTo>
                      <a:pt x="3763" y="15062"/>
                    </a:lnTo>
                    <a:lnTo>
                      <a:pt x="5358" y="20015"/>
                    </a:lnTo>
                    <a:lnTo>
                      <a:pt x="15741" y="16681"/>
                    </a:lnTo>
                    <a:lnTo>
                      <a:pt x="14109" y="11585"/>
                    </a:lnTo>
                    <a:lnTo>
                      <a:pt x="10395"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989;p71"/>
              <p:cNvSpPr/>
              <p:nvPr/>
            </p:nvSpPr>
            <p:spPr>
              <a:xfrm>
                <a:off x="4222512" y="4026858"/>
                <a:ext cx="686972" cy="271239"/>
              </a:xfrm>
              <a:custGeom>
                <a:avLst/>
                <a:gdLst/>
                <a:ahLst/>
                <a:cxnLst/>
                <a:rect l="l" t="t" r="r" b="b"/>
                <a:pathLst>
                  <a:path w="11634" h="4954" extrusionOk="0">
                    <a:moveTo>
                      <a:pt x="10038" y="1"/>
                    </a:moveTo>
                    <a:lnTo>
                      <a:pt x="96" y="917"/>
                    </a:lnTo>
                    <a:cubicBezTo>
                      <a:pt x="96" y="917"/>
                      <a:pt x="60" y="965"/>
                      <a:pt x="1" y="1036"/>
                    </a:cubicBezTo>
                    <a:lnTo>
                      <a:pt x="1227" y="4834"/>
                    </a:lnTo>
                    <a:lnTo>
                      <a:pt x="11633" y="4954"/>
                    </a:lnTo>
                    <a:lnTo>
                      <a:pt x="100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990;p71"/>
              <p:cNvSpPr/>
              <p:nvPr/>
            </p:nvSpPr>
            <p:spPr>
              <a:xfrm>
                <a:off x="5426169" y="3385381"/>
                <a:ext cx="734742" cy="730167"/>
              </a:xfrm>
              <a:custGeom>
                <a:avLst/>
                <a:gdLst/>
                <a:ahLst/>
                <a:cxnLst/>
                <a:rect l="l" t="t" r="r" b="b"/>
                <a:pathLst>
                  <a:path w="12443" h="13336" extrusionOk="0">
                    <a:moveTo>
                      <a:pt x="0" y="8228"/>
                    </a:moveTo>
                    <a:cubicBezTo>
                      <a:pt x="0" y="8228"/>
                      <a:pt x="0" y="8228"/>
                      <a:pt x="1" y="8228"/>
                    </a:cubicBezTo>
                    <a:lnTo>
                      <a:pt x="1" y="8228"/>
                    </a:lnTo>
                    <a:lnTo>
                      <a:pt x="0" y="8228"/>
                    </a:lnTo>
                    <a:close/>
                    <a:moveTo>
                      <a:pt x="11680" y="1"/>
                    </a:moveTo>
                    <a:cubicBezTo>
                      <a:pt x="11680" y="1"/>
                      <a:pt x="173" y="8229"/>
                      <a:pt x="2" y="8229"/>
                    </a:cubicBezTo>
                    <a:cubicBezTo>
                      <a:pt x="1" y="8229"/>
                      <a:pt x="1" y="8229"/>
                      <a:pt x="1" y="8228"/>
                    </a:cubicBezTo>
                    <a:lnTo>
                      <a:pt x="1" y="8228"/>
                    </a:lnTo>
                    <a:lnTo>
                      <a:pt x="1632" y="13336"/>
                    </a:lnTo>
                    <a:lnTo>
                      <a:pt x="12442" y="2370"/>
                    </a:lnTo>
                    <a:lnTo>
                      <a:pt x="1168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991;p71"/>
              <p:cNvSpPr/>
              <p:nvPr/>
            </p:nvSpPr>
            <p:spPr>
              <a:xfrm>
                <a:off x="4815188" y="3836430"/>
                <a:ext cx="707344" cy="461665"/>
              </a:xfrm>
              <a:custGeom>
                <a:avLst/>
                <a:gdLst/>
                <a:ahLst/>
                <a:cxnLst/>
                <a:rect l="l" t="t" r="r" b="b"/>
                <a:pathLst>
                  <a:path w="11979" h="8432" extrusionOk="0">
                    <a:moveTo>
                      <a:pt x="10341" y="0"/>
                    </a:moveTo>
                    <a:cubicBezTo>
                      <a:pt x="10042" y="0"/>
                      <a:pt x="1" y="3479"/>
                      <a:pt x="1" y="3479"/>
                    </a:cubicBezTo>
                    <a:lnTo>
                      <a:pt x="1596" y="8432"/>
                    </a:lnTo>
                    <a:lnTo>
                      <a:pt x="11979" y="5098"/>
                    </a:lnTo>
                    <a:lnTo>
                      <a:pt x="10347" y="2"/>
                    </a:lnTo>
                    <a:cubicBezTo>
                      <a:pt x="10347" y="1"/>
                      <a:pt x="10345" y="0"/>
                      <a:pt x="1034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992;p71"/>
              <p:cNvSpPr/>
              <p:nvPr/>
            </p:nvSpPr>
            <p:spPr>
              <a:xfrm>
                <a:off x="3561693" y="3378865"/>
                <a:ext cx="381808" cy="353367"/>
              </a:xfrm>
              <a:custGeom>
                <a:avLst/>
                <a:gdLst/>
                <a:ahLst/>
                <a:cxnLst/>
                <a:rect l="l" t="t" r="r" b="b"/>
                <a:pathLst>
                  <a:path w="6466" h="6454" extrusionOk="0">
                    <a:moveTo>
                      <a:pt x="3239" y="1"/>
                    </a:moveTo>
                    <a:cubicBezTo>
                      <a:pt x="1453" y="1"/>
                      <a:pt x="0" y="1441"/>
                      <a:pt x="0" y="3227"/>
                    </a:cubicBezTo>
                    <a:cubicBezTo>
                      <a:pt x="0" y="5013"/>
                      <a:pt x="1453" y="6454"/>
                      <a:pt x="3239" y="6454"/>
                    </a:cubicBezTo>
                    <a:cubicBezTo>
                      <a:pt x="5025" y="6454"/>
                      <a:pt x="6465" y="5013"/>
                      <a:pt x="6465" y="3227"/>
                    </a:cubicBezTo>
                    <a:cubicBezTo>
                      <a:pt x="6465" y="1441"/>
                      <a:pt x="5025" y="1"/>
                      <a:pt x="32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993;p71"/>
              <p:cNvSpPr/>
              <p:nvPr/>
            </p:nvSpPr>
            <p:spPr>
              <a:xfrm>
                <a:off x="3728271" y="3404325"/>
                <a:ext cx="49306" cy="45663"/>
              </a:xfrm>
              <a:custGeom>
                <a:avLst/>
                <a:gdLst/>
                <a:ahLst/>
                <a:cxnLst/>
                <a:rect l="l" t="t" r="r" b="b"/>
                <a:pathLst>
                  <a:path w="835" h="834" extrusionOk="0">
                    <a:moveTo>
                      <a:pt x="418" y="0"/>
                    </a:moveTo>
                    <a:cubicBezTo>
                      <a:pt x="191" y="0"/>
                      <a:pt x="1" y="179"/>
                      <a:pt x="1" y="417"/>
                    </a:cubicBezTo>
                    <a:cubicBezTo>
                      <a:pt x="1" y="631"/>
                      <a:pt x="179" y="834"/>
                      <a:pt x="418" y="834"/>
                    </a:cubicBezTo>
                    <a:cubicBezTo>
                      <a:pt x="632" y="834"/>
                      <a:pt x="834" y="655"/>
                      <a:pt x="834" y="417"/>
                    </a:cubicBezTo>
                    <a:cubicBezTo>
                      <a:pt x="834" y="191"/>
                      <a:pt x="656" y="0"/>
                      <a:pt x="4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994;p71"/>
              <p:cNvSpPr/>
              <p:nvPr/>
            </p:nvSpPr>
            <p:spPr>
              <a:xfrm>
                <a:off x="3603146" y="3467509"/>
                <a:ext cx="56982" cy="46320"/>
              </a:xfrm>
              <a:custGeom>
                <a:avLst/>
                <a:gdLst/>
                <a:ahLst/>
                <a:cxnLst/>
                <a:rect l="l" t="t" r="r" b="b"/>
                <a:pathLst>
                  <a:path w="965" h="846" extrusionOk="0">
                    <a:moveTo>
                      <a:pt x="478" y="0"/>
                    </a:moveTo>
                    <a:cubicBezTo>
                      <a:pt x="333" y="0"/>
                      <a:pt x="198" y="74"/>
                      <a:pt x="120" y="215"/>
                    </a:cubicBezTo>
                    <a:cubicBezTo>
                      <a:pt x="1" y="418"/>
                      <a:pt x="60" y="668"/>
                      <a:pt x="274" y="787"/>
                    </a:cubicBezTo>
                    <a:cubicBezTo>
                      <a:pt x="342" y="827"/>
                      <a:pt x="415" y="845"/>
                      <a:pt x="486" y="845"/>
                    </a:cubicBezTo>
                    <a:cubicBezTo>
                      <a:pt x="629" y="845"/>
                      <a:pt x="767" y="771"/>
                      <a:pt x="846" y="644"/>
                    </a:cubicBezTo>
                    <a:cubicBezTo>
                      <a:pt x="965" y="430"/>
                      <a:pt x="905" y="180"/>
                      <a:pt x="703" y="61"/>
                    </a:cubicBezTo>
                    <a:cubicBezTo>
                      <a:pt x="630" y="20"/>
                      <a:pt x="553" y="0"/>
                      <a:pt x="4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995;p71"/>
              <p:cNvSpPr/>
              <p:nvPr/>
            </p:nvSpPr>
            <p:spPr>
              <a:xfrm>
                <a:off x="3603146" y="3597327"/>
                <a:ext cx="56982" cy="46210"/>
              </a:xfrm>
              <a:custGeom>
                <a:avLst/>
                <a:gdLst/>
                <a:ahLst/>
                <a:cxnLst/>
                <a:rect l="l" t="t" r="r" b="b"/>
                <a:pathLst>
                  <a:path w="965" h="844" extrusionOk="0">
                    <a:moveTo>
                      <a:pt x="486" y="1"/>
                    </a:moveTo>
                    <a:cubicBezTo>
                      <a:pt x="415" y="1"/>
                      <a:pt x="342" y="19"/>
                      <a:pt x="274" y="59"/>
                    </a:cubicBezTo>
                    <a:cubicBezTo>
                      <a:pt x="72" y="178"/>
                      <a:pt x="1" y="428"/>
                      <a:pt x="120" y="642"/>
                    </a:cubicBezTo>
                    <a:cubicBezTo>
                      <a:pt x="199" y="769"/>
                      <a:pt x="337" y="843"/>
                      <a:pt x="483" y="843"/>
                    </a:cubicBezTo>
                    <a:cubicBezTo>
                      <a:pt x="556" y="843"/>
                      <a:pt x="632" y="825"/>
                      <a:pt x="703" y="785"/>
                    </a:cubicBezTo>
                    <a:cubicBezTo>
                      <a:pt x="894" y="666"/>
                      <a:pt x="965" y="416"/>
                      <a:pt x="846" y="202"/>
                    </a:cubicBezTo>
                    <a:cubicBezTo>
                      <a:pt x="767" y="75"/>
                      <a:pt x="629" y="1"/>
                      <a:pt x="4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996;p71"/>
              <p:cNvSpPr/>
              <p:nvPr/>
            </p:nvSpPr>
            <p:spPr>
              <a:xfrm>
                <a:off x="3728271" y="3662427"/>
                <a:ext cx="49306" cy="45718"/>
              </a:xfrm>
              <a:custGeom>
                <a:avLst/>
                <a:gdLst/>
                <a:ahLst/>
                <a:cxnLst/>
                <a:rect l="l" t="t" r="r" b="b"/>
                <a:pathLst>
                  <a:path w="835" h="835" extrusionOk="0">
                    <a:moveTo>
                      <a:pt x="418" y="1"/>
                    </a:moveTo>
                    <a:cubicBezTo>
                      <a:pt x="191" y="1"/>
                      <a:pt x="1" y="191"/>
                      <a:pt x="1" y="418"/>
                    </a:cubicBezTo>
                    <a:cubicBezTo>
                      <a:pt x="1" y="644"/>
                      <a:pt x="179" y="834"/>
                      <a:pt x="418" y="834"/>
                    </a:cubicBezTo>
                    <a:cubicBezTo>
                      <a:pt x="632" y="834"/>
                      <a:pt x="834" y="656"/>
                      <a:pt x="834" y="418"/>
                    </a:cubicBezTo>
                    <a:cubicBezTo>
                      <a:pt x="834" y="180"/>
                      <a:pt x="632" y="1"/>
                      <a:pt x="4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997;p71"/>
              <p:cNvSpPr/>
              <p:nvPr/>
            </p:nvSpPr>
            <p:spPr>
              <a:xfrm>
                <a:off x="3844302" y="3597327"/>
                <a:ext cx="56982" cy="46375"/>
              </a:xfrm>
              <a:custGeom>
                <a:avLst/>
                <a:gdLst/>
                <a:ahLst/>
                <a:cxnLst/>
                <a:rect l="l" t="t" r="r" b="b"/>
                <a:pathLst>
                  <a:path w="965" h="847" extrusionOk="0">
                    <a:moveTo>
                      <a:pt x="487" y="1"/>
                    </a:moveTo>
                    <a:cubicBezTo>
                      <a:pt x="347" y="1"/>
                      <a:pt x="207" y="75"/>
                      <a:pt x="119" y="202"/>
                    </a:cubicBezTo>
                    <a:cubicBezTo>
                      <a:pt x="0" y="416"/>
                      <a:pt x="60" y="666"/>
                      <a:pt x="262" y="785"/>
                    </a:cubicBezTo>
                    <a:cubicBezTo>
                      <a:pt x="336" y="826"/>
                      <a:pt x="415" y="846"/>
                      <a:pt x="490" y="846"/>
                    </a:cubicBezTo>
                    <a:cubicBezTo>
                      <a:pt x="634" y="846"/>
                      <a:pt x="768" y="775"/>
                      <a:pt x="846" y="642"/>
                    </a:cubicBezTo>
                    <a:cubicBezTo>
                      <a:pt x="965" y="428"/>
                      <a:pt x="905" y="178"/>
                      <a:pt x="691" y="59"/>
                    </a:cubicBezTo>
                    <a:cubicBezTo>
                      <a:pt x="627" y="19"/>
                      <a:pt x="557" y="1"/>
                      <a:pt x="487" y="1"/>
                    </a:cubicBez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998;p71"/>
              <p:cNvSpPr/>
              <p:nvPr/>
            </p:nvSpPr>
            <p:spPr>
              <a:xfrm>
                <a:off x="3845011" y="3467618"/>
                <a:ext cx="56982" cy="46210"/>
              </a:xfrm>
              <a:custGeom>
                <a:avLst/>
                <a:gdLst/>
                <a:ahLst/>
                <a:cxnLst/>
                <a:rect l="l" t="t" r="r" b="b"/>
                <a:pathLst>
                  <a:path w="965" h="844" extrusionOk="0">
                    <a:moveTo>
                      <a:pt x="480" y="1"/>
                    </a:moveTo>
                    <a:cubicBezTo>
                      <a:pt x="407" y="1"/>
                      <a:pt x="333" y="19"/>
                      <a:pt x="262" y="59"/>
                    </a:cubicBezTo>
                    <a:cubicBezTo>
                      <a:pt x="72" y="178"/>
                      <a:pt x="0" y="451"/>
                      <a:pt x="119" y="642"/>
                    </a:cubicBezTo>
                    <a:cubicBezTo>
                      <a:pt x="199" y="769"/>
                      <a:pt x="336" y="843"/>
                      <a:pt x="483" y="843"/>
                    </a:cubicBezTo>
                    <a:cubicBezTo>
                      <a:pt x="556" y="843"/>
                      <a:pt x="631" y="825"/>
                      <a:pt x="703" y="785"/>
                    </a:cubicBezTo>
                    <a:cubicBezTo>
                      <a:pt x="893" y="666"/>
                      <a:pt x="965" y="416"/>
                      <a:pt x="846" y="213"/>
                    </a:cubicBezTo>
                    <a:cubicBezTo>
                      <a:pt x="766" y="78"/>
                      <a:pt x="627" y="1"/>
                      <a:pt x="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1999;p71"/>
              <p:cNvGrpSpPr/>
              <p:nvPr/>
            </p:nvGrpSpPr>
            <p:grpSpPr>
              <a:xfrm>
                <a:off x="4252090" y="4372345"/>
                <a:ext cx="1508102" cy="684560"/>
                <a:chOff x="4252090" y="4372345"/>
                <a:chExt cx="1508102" cy="684560"/>
              </a:xfrm>
            </p:grpSpPr>
            <p:sp>
              <p:nvSpPr>
                <p:cNvPr id="96" name="Google Shape;2000;p71"/>
                <p:cNvSpPr/>
                <p:nvPr/>
              </p:nvSpPr>
              <p:spPr>
                <a:xfrm>
                  <a:off x="4511813" y="4398650"/>
                  <a:ext cx="896400" cy="2628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 name="Google Shape;2001;p71"/>
                <p:cNvGrpSpPr/>
                <p:nvPr/>
              </p:nvGrpSpPr>
              <p:grpSpPr>
                <a:xfrm>
                  <a:off x="4252090" y="4372345"/>
                  <a:ext cx="1508102" cy="684560"/>
                  <a:chOff x="4309727" y="4372345"/>
                  <a:chExt cx="1508102" cy="684560"/>
                </a:xfrm>
              </p:grpSpPr>
              <p:sp>
                <p:nvSpPr>
                  <p:cNvPr id="98" name="Google Shape;2002;p71"/>
                  <p:cNvSpPr/>
                  <p:nvPr/>
                </p:nvSpPr>
                <p:spPr>
                  <a:xfrm>
                    <a:off x="5086577" y="4432354"/>
                    <a:ext cx="672859" cy="624551"/>
                  </a:xfrm>
                  <a:custGeom>
                    <a:avLst/>
                    <a:gdLst/>
                    <a:ahLst/>
                    <a:cxnLst/>
                    <a:rect l="l" t="t" r="r" b="b"/>
                    <a:pathLst>
                      <a:path w="11395" h="11407" extrusionOk="0">
                        <a:moveTo>
                          <a:pt x="5704" y="0"/>
                        </a:moveTo>
                        <a:cubicBezTo>
                          <a:pt x="2561" y="0"/>
                          <a:pt x="1" y="2548"/>
                          <a:pt x="1" y="5703"/>
                        </a:cubicBezTo>
                        <a:cubicBezTo>
                          <a:pt x="1" y="8851"/>
                          <a:pt x="2537" y="11406"/>
                          <a:pt x="5682" y="11406"/>
                        </a:cubicBezTo>
                        <a:cubicBezTo>
                          <a:pt x="5689" y="11406"/>
                          <a:pt x="5697" y="11406"/>
                          <a:pt x="5704" y="11406"/>
                        </a:cubicBezTo>
                        <a:cubicBezTo>
                          <a:pt x="8835" y="11406"/>
                          <a:pt x="11395" y="8858"/>
                          <a:pt x="11395" y="5703"/>
                        </a:cubicBezTo>
                        <a:cubicBezTo>
                          <a:pt x="11395" y="2560"/>
                          <a:pt x="8859" y="0"/>
                          <a:pt x="57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003;p71"/>
                  <p:cNvSpPr/>
                  <p:nvPr/>
                </p:nvSpPr>
                <p:spPr>
                  <a:xfrm>
                    <a:off x="5227173" y="4562719"/>
                    <a:ext cx="391670" cy="363824"/>
                  </a:xfrm>
                  <a:custGeom>
                    <a:avLst/>
                    <a:gdLst/>
                    <a:ahLst/>
                    <a:cxnLst/>
                    <a:rect l="l" t="t" r="r" b="b"/>
                    <a:pathLst>
                      <a:path w="6633" h="6645" extrusionOk="0">
                        <a:moveTo>
                          <a:pt x="3323" y="0"/>
                        </a:moveTo>
                        <a:cubicBezTo>
                          <a:pt x="1489" y="0"/>
                          <a:pt x="1" y="1489"/>
                          <a:pt x="1" y="3322"/>
                        </a:cubicBezTo>
                        <a:cubicBezTo>
                          <a:pt x="1" y="5156"/>
                          <a:pt x="1489" y="6644"/>
                          <a:pt x="3323" y="6644"/>
                        </a:cubicBezTo>
                        <a:cubicBezTo>
                          <a:pt x="5144" y="6644"/>
                          <a:pt x="6633" y="5156"/>
                          <a:pt x="6633" y="3322"/>
                        </a:cubicBezTo>
                        <a:cubicBezTo>
                          <a:pt x="6633" y="1489"/>
                          <a:pt x="5144" y="0"/>
                          <a:pt x="33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004;p71"/>
                  <p:cNvSpPr/>
                  <p:nvPr/>
                </p:nvSpPr>
                <p:spPr>
                  <a:xfrm>
                    <a:off x="5406505" y="4640960"/>
                    <a:ext cx="33776" cy="31318"/>
                  </a:xfrm>
                  <a:custGeom>
                    <a:avLst/>
                    <a:gdLst/>
                    <a:ahLst/>
                    <a:cxnLst/>
                    <a:rect l="l" t="t" r="r" b="b"/>
                    <a:pathLst>
                      <a:path w="572" h="572" extrusionOk="0">
                        <a:moveTo>
                          <a:pt x="286" y="0"/>
                        </a:moveTo>
                        <a:cubicBezTo>
                          <a:pt x="131" y="0"/>
                          <a:pt x="0" y="119"/>
                          <a:pt x="0" y="286"/>
                        </a:cubicBezTo>
                        <a:cubicBezTo>
                          <a:pt x="0" y="453"/>
                          <a:pt x="131" y="572"/>
                          <a:pt x="286" y="572"/>
                        </a:cubicBezTo>
                        <a:cubicBezTo>
                          <a:pt x="429" y="572"/>
                          <a:pt x="572" y="453"/>
                          <a:pt x="572" y="286"/>
                        </a:cubicBezTo>
                        <a:cubicBezTo>
                          <a:pt x="572" y="131"/>
                          <a:pt x="453" y="0"/>
                          <a:pt x="286" y="0"/>
                        </a:cubicBez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005;p71"/>
                  <p:cNvSpPr/>
                  <p:nvPr/>
                </p:nvSpPr>
                <p:spPr>
                  <a:xfrm>
                    <a:off x="5322124" y="4685419"/>
                    <a:ext cx="38027" cy="31044"/>
                  </a:xfrm>
                  <a:custGeom>
                    <a:avLst/>
                    <a:gdLst/>
                    <a:ahLst/>
                    <a:cxnLst/>
                    <a:rect l="l" t="t" r="r" b="b"/>
                    <a:pathLst>
                      <a:path w="644" h="567" extrusionOk="0">
                        <a:moveTo>
                          <a:pt x="329" y="0"/>
                        </a:moveTo>
                        <a:cubicBezTo>
                          <a:pt x="226" y="0"/>
                          <a:pt x="121" y="51"/>
                          <a:pt x="72" y="141"/>
                        </a:cubicBezTo>
                        <a:cubicBezTo>
                          <a:pt x="0" y="272"/>
                          <a:pt x="48" y="450"/>
                          <a:pt x="179" y="534"/>
                        </a:cubicBezTo>
                        <a:cubicBezTo>
                          <a:pt x="220" y="556"/>
                          <a:pt x="266" y="567"/>
                          <a:pt x="312" y="567"/>
                        </a:cubicBezTo>
                        <a:cubicBezTo>
                          <a:pt x="412" y="567"/>
                          <a:pt x="511" y="516"/>
                          <a:pt x="560" y="426"/>
                        </a:cubicBezTo>
                        <a:cubicBezTo>
                          <a:pt x="643" y="296"/>
                          <a:pt x="596" y="117"/>
                          <a:pt x="465" y="34"/>
                        </a:cubicBezTo>
                        <a:cubicBezTo>
                          <a:pt x="423" y="11"/>
                          <a:pt x="376" y="0"/>
                          <a:pt x="329" y="0"/>
                        </a:cubicBez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006;p71"/>
                  <p:cNvSpPr/>
                  <p:nvPr/>
                </p:nvSpPr>
                <p:spPr>
                  <a:xfrm>
                    <a:off x="5322124" y="4773406"/>
                    <a:ext cx="38027" cy="31099"/>
                  </a:xfrm>
                  <a:custGeom>
                    <a:avLst/>
                    <a:gdLst/>
                    <a:ahLst/>
                    <a:cxnLst/>
                    <a:rect l="l" t="t" r="r" b="b"/>
                    <a:pathLst>
                      <a:path w="644" h="568" extrusionOk="0">
                        <a:moveTo>
                          <a:pt x="312" y="1"/>
                        </a:moveTo>
                        <a:cubicBezTo>
                          <a:pt x="266" y="1"/>
                          <a:pt x="220" y="11"/>
                          <a:pt x="179" y="34"/>
                        </a:cubicBezTo>
                        <a:cubicBezTo>
                          <a:pt x="48" y="105"/>
                          <a:pt x="0" y="296"/>
                          <a:pt x="72" y="427"/>
                        </a:cubicBezTo>
                        <a:cubicBezTo>
                          <a:pt x="129" y="517"/>
                          <a:pt x="231" y="567"/>
                          <a:pt x="331" y="567"/>
                        </a:cubicBezTo>
                        <a:cubicBezTo>
                          <a:pt x="377" y="567"/>
                          <a:pt x="423" y="556"/>
                          <a:pt x="465" y="534"/>
                        </a:cubicBezTo>
                        <a:cubicBezTo>
                          <a:pt x="596" y="451"/>
                          <a:pt x="643" y="272"/>
                          <a:pt x="572" y="141"/>
                        </a:cubicBezTo>
                        <a:cubicBezTo>
                          <a:pt x="515" y="51"/>
                          <a:pt x="413" y="1"/>
                          <a:pt x="312" y="1"/>
                        </a:cubicBez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007;p71"/>
                  <p:cNvSpPr/>
                  <p:nvPr/>
                </p:nvSpPr>
                <p:spPr>
                  <a:xfrm>
                    <a:off x="5406505" y="4816934"/>
                    <a:ext cx="33776" cy="31373"/>
                  </a:xfrm>
                  <a:custGeom>
                    <a:avLst/>
                    <a:gdLst/>
                    <a:ahLst/>
                    <a:cxnLst/>
                    <a:rect l="l" t="t" r="r" b="b"/>
                    <a:pathLst>
                      <a:path w="572" h="573" extrusionOk="0">
                        <a:moveTo>
                          <a:pt x="286" y="1"/>
                        </a:moveTo>
                        <a:cubicBezTo>
                          <a:pt x="131" y="1"/>
                          <a:pt x="0" y="132"/>
                          <a:pt x="0" y="287"/>
                        </a:cubicBezTo>
                        <a:cubicBezTo>
                          <a:pt x="0" y="430"/>
                          <a:pt x="119" y="572"/>
                          <a:pt x="286" y="572"/>
                        </a:cubicBezTo>
                        <a:cubicBezTo>
                          <a:pt x="429" y="572"/>
                          <a:pt x="572" y="453"/>
                          <a:pt x="572" y="287"/>
                        </a:cubicBezTo>
                        <a:cubicBezTo>
                          <a:pt x="572" y="132"/>
                          <a:pt x="453" y="1"/>
                          <a:pt x="286" y="1"/>
                        </a:cubicBez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008;p71"/>
                  <p:cNvSpPr/>
                  <p:nvPr/>
                </p:nvSpPr>
                <p:spPr>
                  <a:xfrm>
                    <a:off x="5487344" y="4772968"/>
                    <a:ext cx="38027" cy="31537"/>
                  </a:xfrm>
                  <a:custGeom>
                    <a:avLst/>
                    <a:gdLst/>
                    <a:ahLst/>
                    <a:cxnLst/>
                    <a:rect l="l" t="t" r="r" b="b"/>
                    <a:pathLst>
                      <a:path w="644" h="576" extrusionOk="0">
                        <a:moveTo>
                          <a:pt x="307" y="1"/>
                        </a:moveTo>
                        <a:cubicBezTo>
                          <a:pt x="204" y="1"/>
                          <a:pt x="111" y="54"/>
                          <a:pt x="72" y="149"/>
                        </a:cubicBezTo>
                        <a:cubicBezTo>
                          <a:pt x="0" y="280"/>
                          <a:pt x="48" y="459"/>
                          <a:pt x="179" y="542"/>
                        </a:cubicBezTo>
                        <a:cubicBezTo>
                          <a:pt x="220" y="564"/>
                          <a:pt x="266" y="575"/>
                          <a:pt x="312" y="575"/>
                        </a:cubicBezTo>
                        <a:cubicBezTo>
                          <a:pt x="413" y="575"/>
                          <a:pt x="515" y="525"/>
                          <a:pt x="572" y="435"/>
                        </a:cubicBezTo>
                        <a:cubicBezTo>
                          <a:pt x="643" y="304"/>
                          <a:pt x="596" y="125"/>
                          <a:pt x="465" y="42"/>
                        </a:cubicBezTo>
                        <a:cubicBezTo>
                          <a:pt x="413" y="14"/>
                          <a:pt x="359" y="1"/>
                          <a:pt x="307" y="1"/>
                        </a:cubicBez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009;p71"/>
                  <p:cNvSpPr/>
                  <p:nvPr/>
                </p:nvSpPr>
                <p:spPr>
                  <a:xfrm>
                    <a:off x="5486635" y="4684762"/>
                    <a:ext cx="37319" cy="30880"/>
                  </a:xfrm>
                  <a:custGeom>
                    <a:avLst/>
                    <a:gdLst/>
                    <a:ahLst/>
                    <a:cxnLst/>
                    <a:rect l="l" t="t" r="r" b="b"/>
                    <a:pathLst>
                      <a:path w="632" h="564" extrusionOk="0">
                        <a:moveTo>
                          <a:pt x="312" y="0"/>
                        </a:moveTo>
                        <a:cubicBezTo>
                          <a:pt x="266" y="0"/>
                          <a:pt x="220" y="11"/>
                          <a:pt x="179" y="34"/>
                        </a:cubicBezTo>
                        <a:cubicBezTo>
                          <a:pt x="36" y="129"/>
                          <a:pt x="0" y="308"/>
                          <a:pt x="72" y="427"/>
                        </a:cubicBezTo>
                        <a:cubicBezTo>
                          <a:pt x="119" y="513"/>
                          <a:pt x="213" y="563"/>
                          <a:pt x="309" y="563"/>
                        </a:cubicBezTo>
                        <a:cubicBezTo>
                          <a:pt x="359" y="563"/>
                          <a:pt x="408" y="550"/>
                          <a:pt x="453" y="522"/>
                        </a:cubicBezTo>
                        <a:cubicBezTo>
                          <a:pt x="596" y="450"/>
                          <a:pt x="631" y="272"/>
                          <a:pt x="560" y="141"/>
                        </a:cubicBezTo>
                        <a:cubicBezTo>
                          <a:pt x="511" y="51"/>
                          <a:pt x="412" y="0"/>
                          <a:pt x="312" y="0"/>
                        </a:cubicBez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010;p71"/>
                  <p:cNvSpPr/>
                  <p:nvPr/>
                </p:nvSpPr>
                <p:spPr>
                  <a:xfrm>
                    <a:off x="5371312" y="4696370"/>
                    <a:ext cx="104103" cy="96527"/>
                  </a:xfrm>
                  <a:custGeom>
                    <a:avLst/>
                    <a:gdLst/>
                    <a:ahLst/>
                    <a:cxnLst/>
                    <a:rect l="l" t="t" r="r" b="b"/>
                    <a:pathLst>
                      <a:path w="1763" h="1763" extrusionOk="0">
                        <a:moveTo>
                          <a:pt x="882" y="0"/>
                        </a:moveTo>
                        <a:cubicBezTo>
                          <a:pt x="406" y="0"/>
                          <a:pt x="1" y="393"/>
                          <a:pt x="1" y="881"/>
                        </a:cubicBezTo>
                        <a:cubicBezTo>
                          <a:pt x="1" y="1362"/>
                          <a:pt x="382" y="1763"/>
                          <a:pt x="861" y="1763"/>
                        </a:cubicBezTo>
                        <a:cubicBezTo>
                          <a:pt x="868" y="1763"/>
                          <a:pt x="875" y="1763"/>
                          <a:pt x="882" y="1762"/>
                        </a:cubicBezTo>
                        <a:cubicBezTo>
                          <a:pt x="1358" y="1762"/>
                          <a:pt x="1763" y="1369"/>
                          <a:pt x="1763" y="881"/>
                        </a:cubicBezTo>
                        <a:cubicBezTo>
                          <a:pt x="1763" y="405"/>
                          <a:pt x="1370" y="0"/>
                          <a:pt x="8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011;p71"/>
                  <p:cNvSpPr/>
                  <p:nvPr/>
                </p:nvSpPr>
                <p:spPr>
                  <a:xfrm>
                    <a:off x="4364584" y="4432354"/>
                    <a:ext cx="672859" cy="624551"/>
                  </a:xfrm>
                  <a:custGeom>
                    <a:avLst/>
                    <a:gdLst/>
                    <a:ahLst/>
                    <a:cxnLst/>
                    <a:rect l="l" t="t" r="r" b="b"/>
                    <a:pathLst>
                      <a:path w="11395" h="11407" extrusionOk="0">
                        <a:moveTo>
                          <a:pt x="5691" y="0"/>
                        </a:moveTo>
                        <a:cubicBezTo>
                          <a:pt x="2560" y="0"/>
                          <a:pt x="0" y="2548"/>
                          <a:pt x="0" y="5703"/>
                        </a:cubicBezTo>
                        <a:cubicBezTo>
                          <a:pt x="0" y="8851"/>
                          <a:pt x="2548" y="11406"/>
                          <a:pt x="5669" y="11406"/>
                        </a:cubicBezTo>
                        <a:cubicBezTo>
                          <a:pt x="5677" y="11406"/>
                          <a:pt x="5684" y="11406"/>
                          <a:pt x="5691" y="11406"/>
                        </a:cubicBezTo>
                        <a:cubicBezTo>
                          <a:pt x="8834" y="11406"/>
                          <a:pt x="11394" y="8858"/>
                          <a:pt x="11394" y="5703"/>
                        </a:cubicBezTo>
                        <a:cubicBezTo>
                          <a:pt x="11394" y="2560"/>
                          <a:pt x="8846" y="0"/>
                          <a:pt x="56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012;p71"/>
                  <p:cNvSpPr/>
                  <p:nvPr/>
                </p:nvSpPr>
                <p:spPr>
                  <a:xfrm>
                    <a:off x="4505888" y="4562719"/>
                    <a:ext cx="391610" cy="363824"/>
                  </a:xfrm>
                  <a:custGeom>
                    <a:avLst/>
                    <a:gdLst/>
                    <a:ahLst/>
                    <a:cxnLst/>
                    <a:rect l="l" t="t" r="r" b="b"/>
                    <a:pathLst>
                      <a:path w="6632" h="6645" extrusionOk="0">
                        <a:moveTo>
                          <a:pt x="3322" y="0"/>
                        </a:moveTo>
                        <a:cubicBezTo>
                          <a:pt x="1488" y="0"/>
                          <a:pt x="0" y="1489"/>
                          <a:pt x="0" y="3322"/>
                        </a:cubicBezTo>
                        <a:cubicBezTo>
                          <a:pt x="0" y="5156"/>
                          <a:pt x="1488" y="6644"/>
                          <a:pt x="3322" y="6644"/>
                        </a:cubicBezTo>
                        <a:cubicBezTo>
                          <a:pt x="5144" y="6644"/>
                          <a:pt x="6632" y="5156"/>
                          <a:pt x="6632" y="3322"/>
                        </a:cubicBezTo>
                        <a:cubicBezTo>
                          <a:pt x="6632" y="1489"/>
                          <a:pt x="5144" y="0"/>
                          <a:pt x="33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013;p71"/>
                  <p:cNvSpPr/>
                  <p:nvPr/>
                </p:nvSpPr>
                <p:spPr>
                  <a:xfrm>
                    <a:off x="4685161" y="4640960"/>
                    <a:ext cx="33067" cy="31318"/>
                  </a:xfrm>
                  <a:custGeom>
                    <a:avLst/>
                    <a:gdLst/>
                    <a:ahLst/>
                    <a:cxnLst/>
                    <a:rect l="l" t="t" r="r" b="b"/>
                    <a:pathLst>
                      <a:path w="560" h="572" extrusionOk="0">
                        <a:moveTo>
                          <a:pt x="286" y="0"/>
                        </a:moveTo>
                        <a:cubicBezTo>
                          <a:pt x="131" y="0"/>
                          <a:pt x="0" y="119"/>
                          <a:pt x="0" y="286"/>
                        </a:cubicBezTo>
                        <a:cubicBezTo>
                          <a:pt x="0" y="453"/>
                          <a:pt x="131" y="572"/>
                          <a:pt x="286" y="572"/>
                        </a:cubicBezTo>
                        <a:cubicBezTo>
                          <a:pt x="429" y="572"/>
                          <a:pt x="560" y="453"/>
                          <a:pt x="560" y="286"/>
                        </a:cubicBezTo>
                        <a:cubicBezTo>
                          <a:pt x="560" y="131"/>
                          <a:pt x="429" y="0"/>
                          <a:pt x="286" y="0"/>
                        </a:cubicBez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014;p71"/>
                  <p:cNvSpPr/>
                  <p:nvPr/>
                </p:nvSpPr>
                <p:spPr>
                  <a:xfrm>
                    <a:off x="4600072" y="4685419"/>
                    <a:ext cx="37319" cy="31044"/>
                  </a:xfrm>
                  <a:custGeom>
                    <a:avLst/>
                    <a:gdLst/>
                    <a:ahLst/>
                    <a:cxnLst/>
                    <a:rect l="l" t="t" r="r" b="b"/>
                    <a:pathLst>
                      <a:path w="632" h="567" extrusionOk="0">
                        <a:moveTo>
                          <a:pt x="320" y="0"/>
                        </a:moveTo>
                        <a:cubicBezTo>
                          <a:pt x="220" y="0"/>
                          <a:pt x="121" y="51"/>
                          <a:pt x="72" y="141"/>
                        </a:cubicBezTo>
                        <a:cubicBezTo>
                          <a:pt x="1" y="272"/>
                          <a:pt x="36" y="450"/>
                          <a:pt x="179" y="534"/>
                        </a:cubicBezTo>
                        <a:cubicBezTo>
                          <a:pt x="224" y="556"/>
                          <a:pt x="273" y="567"/>
                          <a:pt x="320" y="567"/>
                        </a:cubicBezTo>
                        <a:cubicBezTo>
                          <a:pt x="423" y="567"/>
                          <a:pt x="519" y="516"/>
                          <a:pt x="560" y="426"/>
                        </a:cubicBezTo>
                        <a:cubicBezTo>
                          <a:pt x="632" y="296"/>
                          <a:pt x="596" y="117"/>
                          <a:pt x="453" y="34"/>
                        </a:cubicBezTo>
                        <a:cubicBezTo>
                          <a:pt x="412" y="11"/>
                          <a:pt x="366" y="0"/>
                          <a:pt x="320" y="0"/>
                        </a:cubicBez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015;p71"/>
                  <p:cNvSpPr/>
                  <p:nvPr/>
                </p:nvSpPr>
                <p:spPr>
                  <a:xfrm>
                    <a:off x="4600780" y="4773406"/>
                    <a:ext cx="38027" cy="31099"/>
                  </a:xfrm>
                  <a:custGeom>
                    <a:avLst/>
                    <a:gdLst/>
                    <a:ahLst/>
                    <a:cxnLst/>
                    <a:rect l="l" t="t" r="r" b="b"/>
                    <a:pathLst>
                      <a:path w="644" h="568" extrusionOk="0">
                        <a:moveTo>
                          <a:pt x="312" y="1"/>
                        </a:moveTo>
                        <a:cubicBezTo>
                          <a:pt x="266" y="1"/>
                          <a:pt x="220" y="11"/>
                          <a:pt x="179" y="34"/>
                        </a:cubicBezTo>
                        <a:cubicBezTo>
                          <a:pt x="48" y="105"/>
                          <a:pt x="1" y="296"/>
                          <a:pt x="72" y="427"/>
                        </a:cubicBezTo>
                        <a:cubicBezTo>
                          <a:pt x="121" y="517"/>
                          <a:pt x="220" y="567"/>
                          <a:pt x="324" y="567"/>
                        </a:cubicBezTo>
                        <a:cubicBezTo>
                          <a:pt x="371" y="567"/>
                          <a:pt x="420" y="556"/>
                          <a:pt x="465" y="534"/>
                        </a:cubicBezTo>
                        <a:cubicBezTo>
                          <a:pt x="596" y="451"/>
                          <a:pt x="643" y="272"/>
                          <a:pt x="560" y="141"/>
                        </a:cubicBezTo>
                        <a:cubicBezTo>
                          <a:pt x="511" y="51"/>
                          <a:pt x="412" y="1"/>
                          <a:pt x="312" y="1"/>
                        </a:cubicBez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016;p71"/>
                  <p:cNvSpPr/>
                  <p:nvPr/>
                </p:nvSpPr>
                <p:spPr>
                  <a:xfrm>
                    <a:off x="4685161" y="4816934"/>
                    <a:ext cx="33067" cy="31373"/>
                  </a:xfrm>
                  <a:custGeom>
                    <a:avLst/>
                    <a:gdLst/>
                    <a:ahLst/>
                    <a:cxnLst/>
                    <a:rect l="l" t="t" r="r" b="b"/>
                    <a:pathLst>
                      <a:path w="560" h="573" extrusionOk="0">
                        <a:moveTo>
                          <a:pt x="286" y="1"/>
                        </a:moveTo>
                        <a:cubicBezTo>
                          <a:pt x="131" y="1"/>
                          <a:pt x="0" y="132"/>
                          <a:pt x="0" y="287"/>
                        </a:cubicBezTo>
                        <a:cubicBezTo>
                          <a:pt x="0" y="430"/>
                          <a:pt x="119" y="572"/>
                          <a:pt x="286" y="572"/>
                        </a:cubicBezTo>
                        <a:cubicBezTo>
                          <a:pt x="429" y="572"/>
                          <a:pt x="560" y="453"/>
                          <a:pt x="560" y="287"/>
                        </a:cubicBezTo>
                        <a:cubicBezTo>
                          <a:pt x="560" y="132"/>
                          <a:pt x="429" y="1"/>
                          <a:pt x="286" y="1"/>
                        </a:cubicBez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017;p71"/>
                  <p:cNvSpPr/>
                  <p:nvPr/>
                </p:nvSpPr>
                <p:spPr>
                  <a:xfrm>
                    <a:off x="4765291" y="4772968"/>
                    <a:ext cx="37319" cy="31537"/>
                  </a:xfrm>
                  <a:custGeom>
                    <a:avLst/>
                    <a:gdLst/>
                    <a:ahLst/>
                    <a:cxnLst/>
                    <a:rect l="l" t="t" r="r" b="b"/>
                    <a:pathLst>
                      <a:path w="632" h="576" extrusionOk="0">
                        <a:moveTo>
                          <a:pt x="312" y="1"/>
                        </a:moveTo>
                        <a:cubicBezTo>
                          <a:pt x="215" y="1"/>
                          <a:pt x="120" y="54"/>
                          <a:pt x="72" y="149"/>
                        </a:cubicBezTo>
                        <a:cubicBezTo>
                          <a:pt x="1" y="280"/>
                          <a:pt x="36" y="459"/>
                          <a:pt x="179" y="542"/>
                        </a:cubicBezTo>
                        <a:cubicBezTo>
                          <a:pt x="220" y="564"/>
                          <a:pt x="266" y="575"/>
                          <a:pt x="312" y="575"/>
                        </a:cubicBezTo>
                        <a:cubicBezTo>
                          <a:pt x="412" y="575"/>
                          <a:pt x="511" y="525"/>
                          <a:pt x="560" y="435"/>
                        </a:cubicBezTo>
                        <a:cubicBezTo>
                          <a:pt x="632" y="304"/>
                          <a:pt x="596" y="125"/>
                          <a:pt x="453" y="42"/>
                        </a:cubicBezTo>
                        <a:cubicBezTo>
                          <a:pt x="409" y="14"/>
                          <a:pt x="360" y="1"/>
                          <a:pt x="312" y="1"/>
                        </a:cubicBez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018;p71"/>
                  <p:cNvSpPr/>
                  <p:nvPr/>
                </p:nvSpPr>
                <p:spPr>
                  <a:xfrm>
                    <a:off x="4765291" y="4684762"/>
                    <a:ext cx="37319" cy="30880"/>
                  </a:xfrm>
                  <a:custGeom>
                    <a:avLst/>
                    <a:gdLst/>
                    <a:ahLst/>
                    <a:cxnLst/>
                    <a:rect l="l" t="t" r="r" b="b"/>
                    <a:pathLst>
                      <a:path w="632" h="564" extrusionOk="0">
                        <a:moveTo>
                          <a:pt x="312" y="0"/>
                        </a:moveTo>
                        <a:cubicBezTo>
                          <a:pt x="266" y="0"/>
                          <a:pt x="220" y="11"/>
                          <a:pt x="179" y="34"/>
                        </a:cubicBezTo>
                        <a:cubicBezTo>
                          <a:pt x="36" y="129"/>
                          <a:pt x="1" y="308"/>
                          <a:pt x="72" y="427"/>
                        </a:cubicBezTo>
                        <a:cubicBezTo>
                          <a:pt x="119" y="513"/>
                          <a:pt x="213" y="563"/>
                          <a:pt x="309" y="563"/>
                        </a:cubicBezTo>
                        <a:cubicBezTo>
                          <a:pt x="359" y="563"/>
                          <a:pt x="409" y="550"/>
                          <a:pt x="453" y="522"/>
                        </a:cubicBezTo>
                        <a:cubicBezTo>
                          <a:pt x="596" y="450"/>
                          <a:pt x="632" y="272"/>
                          <a:pt x="560" y="141"/>
                        </a:cubicBezTo>
                        <a:cubicBezTo>
                          <a:pt x="511" y="51"/>
                          <a:pt x="412" y="0"/>
                          <a:pt x="312" y="0"/>
                        </a:cubicBez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019;p71"/>
                  <p:cNvSpPr/>
                  <p:nvPr/>
                </p:nvSpPr>
                <p:spPr>
                  <a:xfrm>
                    <a:off x="4649319" y="4696370"/>
                    <a:ext cx="103394" cy="96527"/>
                  </a:xfrm>
                  <a:custGeom>
                    <a:avLst/>
                    <a:gdLst/>
                    <a:ahLst/>
                    <a:cxnLst/>
                    <a:rect l="l" t="t" r="r" b="b"/>
                    <a:pathLst>
                      <a:path w="1751" h="1763" extrusionOk="0">
                        <a:moveTo>
                          <a:pt x="869" y="0"/>
                        </a:moveTo>
                        <a:cubicBezTo>
                          <a:pt x="393" y="0"/>
                          <a:pt x="0" y="393"/>
                          <a:pt x="0" y="881"/>
                        </a:cubicBezTo>
                        <a:cubicBezTo>
                          <a:pt x="0" y="1362"/>
                          <a:pt x="382" y="1763"/>
                          <a:pt x="849" y="1763"/>
                        </a:cubicBezTo>
                        <a:cubicBezTo>
                          <a:pt x="856" y="1763"/>
                          <a:pt x="862" y="1763"/>
                          <a:pt x="869" y="1762"/>
                        </a:cubicBezTo>
                        <a:cubicBezTo>
                          <a:pt x="1345" y="1762"/>
                          <a:pt x="1750" y="1369"/>
                          <a:pt x="1750" y="881"/>
                        </a:cubicBezTo>
                        <a:cubicBezTo>
                          <a:pt x="1750" y="405"/>
                          <a:pt x="1369"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020;p71"/>
                  <p:cNvSpPr/>
                  <p:nvPr/>
                </p:nvSpPr>
                <p:spPr>
                  <a:xfrm>
                    <a:off x="4309727" y="4372345"/>
                    <a:ext cx="1508102" cy="372311"/>
                  </a:xfrm>
                  <a:custGeom>
                    <a:avLst/>
                    <a:gdLst/>
                    <a:ahLst/>
                    <a:cxnLst/>
                    <a:rect l="l" t="t" r="r" b="b"/>
                    <a:pathLst>
                      <a:path w="25540" h="6800" extrusionOk="0">
                        <a:moveTo>
                          <a:pt x="6715" y="1"/>
                        </a:moveTo>
                        <a:cubicBezTo>
                          <a:pt x="4858" y="1"/>
                          <a:pt x="3167" y="751"/>
                          <a:pt x="1965" y="1989"/>
                        </a:cubicBezTo>
                        <a:cubicBezTo>
                          <a:pt x="750" y="3227"/>
                          <a:pt x="0" y="4918"/>
                          <a:pt x="0" y="6799"/>
                        </a:cubicBezTo>
                        <a:lnTo>
                          <a:pt x="1012" y="6799"/>
                        </a:lnTo>
                        <a:cubicBezTo>
                          <a:pt x="1012" y="5204"/>
                          <a:pt x="1655" y="3763"/>
                          <a:pt x="2679" y="2715"/>
                        </a:cubicBezTo>
                        <a:cubicBezTo>
                          <a:pt x="3703" y="1680"/>
                          <a:pt x="5120" y="1037"/>
                          <a:pt x="6704" y="1037"/>
                        </a:cubicBezTo>
                        <a:lnTo>
                          <a:pt x="18812" y="1037"/>
                        </a:lnTo>
                        <a:cubicBezTo>
                          <a:pt x="20372" y="1037"/>
                          <a:pt x="21801" y="1680"/>
                          <a:pt x="22837" y="2715"/>
                        </a:cubicBezTo>
                        <a:cubicBezTo>
                          <a:pt x="23860" y="3763"/>
                          <a:pt x="24503" y="5204"/>
                          <a:pt x="24503" y="6799"/>
                        </a:cubicBezTo>
                        <a:lnTo>
                          <a:pt x="25539" y="6799"/>
                        </a:lnTo>
                        <a:cubicBezTo>
                          <a:pt x="25539" y="4918"/>
                          <a:pt x="24801" y="3227"/>
                          <a:pt x="23575" y="1989"/>
                        </a:cubicBezTo>
                        <a:cubicBezTo>
                          <a:pt x="22360" y="751"/>
                          <a:pt x="20670" y="1"/>
                          <a:pt x="188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41" name="Google Shape;2021;p71"/>
            <p:cNvSpPr/>
            <p:nvPr/>
          </p:nvSpPr>
          <p:spPr>
            <a:xfrm>
              <a:off x="2095090" y="4206117"/>
              <a:ext cx="76704" cy="356652"/>
            </a:xfrm>
            <a:custGeom>
              <a:avLst/>
              <a:gdLst/>
              <a:ahLst/>
              <a:cxnLst/>
              <a:rect l="l" t="t" r="r" b="b"/>
              <a:pathLst>
                <a:path w="1299" h="6514" extrusionOk="0">
                  <a:moveTo>
                    <a:pt x="13" y="1"/>
                  </a:moveTo>
                  <a:lnTo>
                    <a:pt x="1" y="6513"/>
                  </a:lnTo>
                  <a:lnTo>
                    <a:pt x="1298" y="6513"/>
                  </a:lnTo>
                  <a:lnTo>
                    <a:pt x="1298" y="1275"/>
                  </a:lnTo>
                  <a:cubicBezTo>
                    <a:pt x="1298" y="572"/>
                    <a:pt x="727" y="1"/>
                    <a:pt x="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022;p71"/>
            <p:cNvSpPr/>
            <p:nvPr/>
          </p:nvSpPr>
          <p:spPr>
            <a:xfrm>
              <a:off x="2095799" y="4277843"/>
              <a:ext cx="76704" cy="20258"/>
            </a:xfrm>
            <a:custGeom>
              <a:avLst/>
              <a:gdLst/>
              <a:ahLst/>
              <a:cxnLst/>
              <a:rect l="l" t="t" r="r" b="b"/>
              <a:pathLst>
                <a:path w="1299" h="370" extrusionOk="0">
                  <a:moveTo>
                    <a:pt x="1" y="0"/>
                  </a:moveTo>
                  <a:lnTo>
                    <a:pt x="1" y="370"/>
                  </a:lnTo>
                  <a:lnTo>
                    <a:pt x="1298" y="370"/>
                  </a:lnTo>
                  <a:lnTo>
                    <a:pt x="1298" y="0"/>
                  </a:ln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023;p71"/>
            <p:cNvSpPr/>
            <p:nvPr/>
          </p:nvSpPr>
          <p:spPr>
            <a:xfrm>
              <a:off x="2095799" y="4329365"/>
              <a:ext cx="76704" cy="20915"/>
            </a:xfrm>
            <a:custGeom>
              <a:avLst/>
              <a:gdLst/>
              <a:ahLst/>
              <a:cxnLst/>
              <a:rect l="l" t="t" r="r" b="b"/>
              <a:pathLst>
                <a:path w="1299" h="382" extrusionOk="0">
                  <a:moveTo>
                    <a:pt x="1" y="0"/>
                  </a:moveTo>
                  <a:lnTo>
                    <a:pt x="1" y="381"/>
                  </a:lnTo>
                  <a:lnTo>
                    <a:pt x="1298" y="381"/>
                  </a:lnTo>
                  <a:lnTo>
                    <a:pt x="1298" y="0"/>
                  </a:ln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024;p71"/>
            <p:cNvSpPr/>
            <p:nvPr/>
          </p:nvSpPr>
          <p:spPr>
            <a:xfrm>
              <a:off x="2095799" y="4382146"/>
              <a:ext cx="76704" cy="20258"/>
            </a:xfrm>
            <a:custGeom>
              <a:avLst/>
              <a:gdLst/>
              <a:ahLst/>
              <a:cxnLst/>
              <a:rect l="l" t="t" r="r" b="b"/>
              <a:pathLst>
                <a:path w="1299" h="370" extrusionOk="0">
                  <a:moveTo>
                    <a:pt x="1" y="0"/>
                  </a:moveTo>
                  <a:lnTo>
                    <a:pt x="1" y="370"/>
                  </a:lnTo>
                  <a:lnTo>
                    <a:pt x="1298" y="370"/>
                  </a:lnTo>
                  <a:lnTo>
                    <a:pt x="1298" y="0"/>
                  </a:ln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025;p71"/>
            <p:cNvSpPr/>
            <p:nvPr/>
          </p:nvSpPr>
          <p:spPr>
            <a:xfrm>
              <a:off x="2095799" y="4433011"/>
              <a:ext cx="76704" cy="20915"/>
            </a:xfrm>
            <a:custGeom>
              <a:avLst/>
              <a:gdLst/>
              <a:ahLst/>
              <a:cxnLst/>
              <a:rect l="l" t="t" r="r" b="b"/>
              <a:pathLst>
                <a:path w="1299" h="382" extrusionOk="0">
                  <a:moveTo>
                    <a:pt x="1" y="0"/>
                  </a:moveTo>
                  <a:lnTo>
                    <a:pt x="1" y="381"/>
                  </a:lnTo>
                  <a:lnTo>
                    <a:pt x="1298" y="381"/>
                  </a:lnTo>
                  <a:lnTo>
                    <a:pt x="1298" y="0"/>
                  </a:ln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026;p71"/>
            <p:cNvSpPr/>
            <p:nvPr/>
          </p:nvSpPr>
          <p:spPr>
            <a:xfrm>
              <a:off x="2095090" y="4270013"/>
              <a:ext cx="52081" cy="184568"/>
            </a:xfrm>
            <a:custGeom>
              <a:avLst/>
              <a:gdLst/>
              <a:ahLst/>
              <a:cxnLst/>
              <a:rect l="l" t="t" r="r" b="b"/>
              <a:pathLst>
                <a:path w="882" h="3371" extrusionOk="0">
                  <a:moveTo>
                    <a:pt x="1" y="1"/>
                  </a:moveTo>
                  <a:lnTo>
                    <a:pt x="1" y="3370"/>
                  </a:lnTo>
                  <a:lnTo>
                    <a:pt x="882" y="3370"/>
                  </a:lnTo>
                  <a:lnTo>
                    <a:pt x="8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60652939"/>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51" name="Rectangle 50"/>
          <p:cNvSpPr/>
          <p:nvPr/>
        </p:nvSpPr>
        <p:spPr>
          <a:xfrm>
            <a:off x="0" y="0"/>
            <a:ext cx="1828800" cy="5143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0" y="1201542"/>
            <a:ext cx="1911733" cy="1938992"/>
          </a:xfrm>
          <a:prstGeom prst="rect">
            <a:avLst/>
          </a:prstGeom>
        </p:spPr>
        <p:txBody>
          <a:bodyPr wrap="square">
            <a:spAutoFit/>
          </a:bodyPr>
          <a:lstStyle/>
          <a:p>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effectLst/>
                <a:latin typeface="Times New Roman" panose="02020603050405020304" pitchFamily="18" charset="0"/>
                <a:ea typeface="Calibri" panose="020F0502020204030204" pitchFamily="34" charset="0"/>
                <a:cs typeface="Times New Roman" panose="02020603050405020304" pitchFamily="18" charset="0"/>
              </a:rPr>
              <a:t>F2</a:t>
            </a: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Footing Design </a:t>
            </a:r>
            <a:endParaRPr lang="en-US" sz="4000" dirty="0"/>
          </a:p>
        </p:txBody>
      </p:sp>
      <mc:AlternateContent xmlns:mc="http://schemas.openxmlformats.org/markup-compatibility/2006" xmlns:a14="http://schemas.microsoft.com/office/drawing/2010/main">
        <mc:Choice Requires="a14">
          <p:sp>
            <p:nvSpPr>
              <p:cNvPr id="4" name="Rectangle 3"/>
              <p:cNvSpPr/>
              <p:nvPr/>
            </p:nvSpPr>
            <p:spPr>
              <a:xfrm>
                <a:off x="2228356" y="76610"/>
                <a:ext cx="5635484" cy="5221109"/>
              </a:xfrm>
              <a:prstGeom prst="rect">
                <a:avLst/>
              </a:prstGeom>
            </p:spPr>
            <p:txBody>
              <a:bodyPr wrap="square">
                <a:spAutoFit/>
              </a:bodyPr>
              <a:lstStyle/>
              <a:p>
                <a:pPr>
                  <a:lnSpc>
                    <a:spcPct val="107000"/>
                  </a:lnSpc>
                  <a:spcAft>
                    <a:spcPts val="800"/>
                  </a:spcAft>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V</a:t>
                </a:r>
                <a:r>
                  <a:rPr lang="en-US" baseline="-25000" dirty="0">
                    <a:effectLst/>
                    <a:latin typeface="Times New Roman" panose="02020603050405020304" pitchFamily="18" charset="0"/>
                    <a:ea typeface="Times New Roman" panose="02020603050405020304" pitchFamily="18" charset="0"/>
                    <a:cs typeface="Times New Roman" panose="02020603050405020304" pitchFamily="18" charset="0"/>
                  </a:rPr>
                  <a:t>u1</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 1.728 x[5</a:t>
                </a:r>
                <a:r>
                  <a:rPr lang="en-US"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d>
                      <m:d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i="1">
                                <a:effectLst/>
                                <a:latin typeface="Cambria Math" panose="02040503050406030204" pitchFamily="18" charset="0"/>
                                <a:ea typeface="Times New Roman" panose="02020603050405020304" pitchFamily="18" charset="0"/>
                                <a:cs typeface="Times New Roman" panose="02020603050405020304" pitchFamily="18" charset="0"/>
                              </a:rPr>
                              <m:t>12+</m:t>
                            </m:r>
                            <m:r>
                              <a:rPr lang="en-US" b="0" i="1" smtClean="0">
                                <a:effectLst/>
                                <a:latin typeface="Cambria Math" panose="02040503050406030204" pitchFamily="18" charset="0"/>
                                <a:ea typeface="Times New Roman" panose="02020603050405020304" pitchFamily="18" charset="0"/>
                                <a:cs typeface="Times New Roman" panose="02020603050405020304" pitchFamily="18" charset="0"/>
                              </a:rPr>
                              <m:t>4</m:t>
                            </m:r>
                          </m:num>
                          <m:den>
                            <m:r>
                              <a:rPr lang="en-US" i="1">
                                <a:effectLst/>
                                <a:latin typeface="Cambria Math" panose="02040503050406030204" pitchFamily="18" charset="0"/>
                                <a:ea typeface="Times New Roman" panose="02020603050405020304" pitchFamily="18" charset="0"/>
                                <a:cs typeface="Times New Roman" panose="02020603050405020304" pitchFamily="18" charset="0"/>
                              </a:rPr>
                              <m:t>12</m:t>
                            </m:r>
                          </m:den>
                        </m:f>
                      </m:e>
                    </m:d>
                  </m:oMath>
                </a14:m>
                <a:r>
                  <a:rPr lang="en-US"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40.128 kips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So,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øV</a:t>
                </a:r>
                <a:r>
                  <a:rPr lang="en-US" baseline="-25000" dirty="0" err="1">
                    <a:effectLst/>
                    <a:latin typeface="Times New Roman" panose="02020603050405020304" pitchFamily="18" charset="0"/>
                    <a:ea typeface="Times New Roman" panose="02020603050405020304" pitchFamily="18" charset="0"/>
                    <a:cs typeface="Times New Roman" panose="02020603050405020304" pitchFamily="18" charset="0"/>
                  </a:rPr>
                  <a:t>c</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 </a:t>
                </a:r>
                <a14:m>
                  <m:oMath xmlns:m="http://schemas.openxmlformats.org/officeDocument/2006/math">
                    <m:f>
                      <m:fPr>
                        <m:ctrlPr>
                          <a:rPr lang="en-US" sz="2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4 </m:t>
                        </m:r>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𝑋</m:t>
                        </m:r>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 0.75 </m:t>
                        </m:r>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𝑋</m:t>
                        </m:r>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 </m:t>
                        </m:r>
                        <m:rad>
                          <m:radPr>
                            <m:degHide m:val="on"/>
                            <m:ctrlPr>
                              <a:rPr lang="en-US"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i="1">
                                <a:effectLst/>
                                <a:latin typeface="Cambria Math" panose="02040503050406030204" pitchFamily="18" charset="0"/>
                                <a:ea typeface="Calibri" panose="020F0502020204030204" pitchFamily="34" charset="0"/>
                                <a:cs typeface="Times New Roman" panose="02020603050405020304" pitchFamily="18" charset="0"/>
                              </a:rPr>
                              <m:t>3000</m:t>
                            </m:r>
                            <m:r>
                              <a:rPr lang="en-US">
                                <a:effectLst/>
                                <a:latin typeface="Cambria Math" panose="02040503050406030204" pitchFamily="18" charset="0"/>
                                <a:ea typeface="Calibri" panose="020F0502020204030204" pitchFamily="34" charset="0"/>
                                <a:cs typeface="Times New Roman" panose="02020603050405020304" pitchFamily="18" charset="0"/>
                              </a:rPr>
                              <m:t> </m:t>
                            </m:r>
                          </m:e>
                        </m:rad>
                      </m:num>
                      <m:den>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1000</m:t>
                        </m:r>
                      </m:den>
                    </m:f>
                    <m:r>
                      <m:rPr>
                        <m:sty m:val="p"/>
                      </m:rPr>
                      <a:rPr lang="en-US" sz="2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2000">
                        <a:effectLst/>
                        <a:latin typeface="Cambria Math" panose="02040503050406030204" pitchFamily="18" charset="0"/>
                        <a:ea typeface="Times New Roman" panose="02020603050405020304" pitchFamily="18" charset="0"/>
                        <a:cs typeface="Times New Roman" panose="02020603050405020304" pitchFamily="18" charset="0"/>
                      </a:rPr>
                      <m:t> 4(12+4)</m:t>
                    </m:r>
                    <m:r>
                      <m:rPr>
                        <m:sty m:val="p"/>
                      </m:rPr>
                      <a:rPr lang="en-US" sz="2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2000">
                        <a:effectLst/>
                        <a:latin typeface="Cambria Math" panose="02040503050406030204" pitchFamily="18" charset="0"/>
                        <a:ea typeface="Times New Roman" panose="02020603050405020304" pitchFamily="18" charset="0"/>
                        <a:cs typeface="Times New Roman" panose="02020603050405020304" pitchFamily="18" charset="0"/>
                      </a:rPr>
                      <m:t> 4</m:t>
                    </m:r>
                  </m:oMath>
                </a14:m>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42.065 kips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dirty="0">
                    <a:latin typeface="Times New Roman" panose="02020603050405020304" pitchFamily="18" charset="0"/>
                    <a:ea typeface="Times New Roman" panose="02020603050405020304" pitchFamily="18" charset="0"/>
                    <a:cs typeface="Times New Roman" panose="02020603050405020304" pitchFamily="18" charset="0"/>
                  </a:rPr>
                  <a:t>S</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ince ,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øV</a:t>
                </a:r>
                <a:r>
                  <a:rPr lang="en-US" baseline="-25000" dirty="0" err="1">
                    <a:effectLst/>
                    <a:latin typeface="Times New Roman" panose="02020603050405020304" pitchFamily="18" charset="0"/>
                    <a:ea typeface="Times New Roman" panose="02020603050405020304" pitchFamily="18" charset="0"/>
                    <a:cs typeface="Times New Roman" panose="02020603050405020304" pitchFamily="18" charset="0"/>
                  </a:rPr>
                  <a:t>c</a:t>
                </a:r>
                <a:r>
                  <a:rPr lang="en-US" baseline="-25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&gt; V</a:t>
                </a:r>
                <a:r>
                  <a:rPr lang="en-US" baseline="-25000" dirty="0">
                    <a:effectLst/>
                    <a:latin typeface="Times New Roman" panose="02020603050405020304" pitchFamily="18" charset="0"/>
                    <a:ea typeface="Times New Roman" panose="02020603050405020304" pitchFamily="18" charset="0"/>
                    <a:cs typeface="Times New Roman" panose="02020603050405020304" pitchFamily="18" charset="0"/>
                  </a:rPr>
                  <a:t>u1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the depth d= 4 inch is adequate for punching shear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a:latin typeface="Times New Roman" panose="02020603050405020304" pitchFamily="18" charset="0"/>
                    <a:ea typeface="Times New Roman" panose="02020603050405020304" pitchFamily="18" charset="0"/>
                    <a:cs typeface="Times New Roman" panose="02020603050405020304" pitchFamily="18" charset="0"/>
                  </a:rPr>
                  <a:t>T</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herefore , </a:t>
                </a:r>
                <a:r>
                  <a:rPr lang="en-US" b="1" dirty="0">
                    <a:effectLst/>
                    <a:latin typeface="Times New Roman" panose="02020603050405020304" pitchFamily="18" charset="0"/>
                    <a:ea typeface="Times New Roman" panose="02020603050405020304" pitchFamily="18" charset="0"/>
                    <a:cs typeface="Times New Roman" panose="02020603050405020304" pitchFamily="18" charset="0"/>
                  </a:rPr>
                  <a:t>Design is Ok </a:t>
                </a:r>
              </a:p>
              <a:p>
                <a:pPr>
                  <a:lnSpc>
                    <a:spcPct val="107000"/>
                  </a:lnSpc>
                  <a:spcAft>
                    <a:spcPts val="800"/>
                  </a:spcAft>
                </a:pPr>
                <a:endParaRPr lang="en-US" dirty="0">
                  <a:latin typeface="Times New Roman" panose="02020603050405020304" pitchFamily="18" charset="0"/>
                  <a:cs typeface="Times New Roman" panose="02020603050405020304" pitchFamily="18" charset="0"/>
                </a:endParaRPr>
              </a:p>
              <a:p>
                <a:r>
                  <a:rPr lang="en-US" b="1" u="sng" dirty="0">
                    <a:latin typeface="Times New Roman" panose="02020603050405020304" pitchFamily="18" charset="0"/>
                    <a:cs typeface="Times New Roman" panose="02020603050405020304" pitchFamily="18" charset="0"/>
                  </a:rPr>
                  <a:t>Beam Shear Check : </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d</a:t>
                </a:r>
                <a:r>
                  <a:rPr lang="en-US" baseline="-25000" dirty="0">
                    <a:latin typeface="Times New Roman" panose="02020603050405020304" pitchFamily="18" charset="0"/>
                    <a:cs typeface="Times New Roman" panose="02020603050405020304" pitchFamily="18" charset="0"/>
                  </a:rPr>
                  <a:t>1 </a:t>
                </a:r>
                <a:r>
                  <a:rPr lang="en-US" dirty="0">
                    <a:latin typeface="Times New Roman" panose="02020603050405020304" pitchFamily="18" charset="0"/>
                    <a:cs typeface="Times New Roman" panose="02020603050405020304" pitchFamily="18" charset="0"/>
                  </a:rPr>
                  <a:t>= (60 -24-12 - 4)= 20 inch </a:t>
                </a:r>
              </a:p>
              <a:p>
                <a:r>
                  <a:rPr lang="en-US" dirty="0">
                    <a:latin typeface="Times New Roman" panose="02020603050405020304" pitchFamily="18" charset="0"/>
                    <a:cs typeface="Times New Roman" panose="02020603050405020304" pitchFamily="18" charset="0"/>
                  </a:rPr>
                  <a:t>V</a:t>
                </a:r>
                <a:r>
                  <a:rPr lang="en-US" baseline="-25000" dirty="0">
                    <a:latin typeface="Times New Roman" panose="02020603050405020304" pitchFamily="18" charset="0"/>
                    <a:cs typeface="Times New Roman" panose="02020603050405020304" pitchFamily="18" charset="0"/>
                  </a:rPr>
                  <a:t>u2</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q</a:t>
                </a:r>
                <a:r>
                  <a:rPr lang="en-US" baseline="-25000" dirty="0" err="1">
                    <a:latin typeface="Times New Roman" panose="02020603050405020304" pitchFamily="18" charset="0"/>
                    <a:cs typeface="Times New Roman" panose="02020603050405020304" pitchFamily="18" charset="0"/>
                  </a:rPr>
                  <a:t>u</a:t>
                </a:r>
                <a:r>
                  <a:rPr lang="en-US" dirty="0">
                    <a:latin typeface="Times New Roman" panose="02020603050405020304" pitchFamily="18" charset="0"/>
                    <a:cs typeface="Times New Roman" panose="02020603050405020304" pitchFamily="18" charset="0"/>
                  </a:rPr>
                  <a:t> bd</a:t>
                </a:r>
                <a:r>
                  <a:rPr lang="en-US" baseline="-25000" dirty="0">
                    <a:latin typeface="Times New Roman" panose="02020603050405020304" pitchFamily="18" charset="0"/>
                    <a:cs typeface="Times New Roman" panose="02020603050405020304" pitchFamily="18" charset="0"/>
                  </a:rPr>
                  <a:t>1 </a:t>
                </a:r>
                <a:endParaRPr lang="en-US" dirty="0">
                  <a:latin typeface="Times New Roman" panose="02020603050405020304" pitchFamily="18" charset="0"/>
                  <a:cs typeface="Times New Roman" panose="02020603050405020304" pitchFamily="18" charset="0"/>
                </a:endParaRPr>
              </a:p>
              <a:p>
                <a:r>
                  <a:rPr lang="en-US" baseline="-25000"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1.728 x 5 x </a:t>
                </a:r>
                <a14:m>
                  <m:oMath xmlns:m="http://schemas.openxmlformats.org/officeDocument/2006/math">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b="0" i="1" smtClean="0">
                                <a:latin typeface="Cambria Math" panose="02040503050406030204" pitchFamily="18" charset="0"/>
                              </a:rPr>
                              <m:t>20</m:t>
                            </m:r>
                          </m:num>
                          <m:den>
                            <m:r>
                              <a:rPr lang="en-US" i="1">
                                <a:latin typeface="Cambria Math" panose="02040503050406030204" pitchFamily="18" charset="0"/>
                              </a:rPr>
                              <m:t>12</m:t>
                            </m:r>
                          </m:den>
                        </m:f>
                      </m:e>
                    </m:d>
                  </m:oMath>
                </a14:m>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14.4 kips </a:t>
                </a:r>
              </a:p>
              <a:p>
                <a:r>
                  <a:rPr lang="en-US" dirty="0">
                    <a:latin typeface="Times New Roman" panose="02020603050405020304" pitchFamily="18" charset="0"/>
                    <a:cs typeface="Times New Roman" panose="02020603050405020304" pitchFamily="18" charset="0"/>
                  </a:rPr>
                  <a:t>The design shear , </a:t>
                </a:r>
              </a:p>
              <a:p>
                <a:r>
                  <a:rPr lang="en-US" dirty="0" err="1">
                    <a:latin typeface="Times New Roman" panose="02020603050405020304" pitchFamily="18" charset="0"/>
                    <a:cs typeface="Times New Roman" panose="02020603050405020304" pitchFamily="18" charset="0"/>
                  </a:rPr>
                  <a:t>øV</a:t>
                </a:r>
                <a:r>
                  <a:rPr lang="en-US" baseline="-25000" dirty="0" err="1">
                    <a:latin typeface="Times New Roman" panose="02020603050405020304" pitchFamily="18" charset="0"/>
                    <a:cs typeface="Times New Roman" panose="02020603050405020304" pitchFamily="18" charset="0"/>
                  </a:rPr>
                  <a:t>c</a:t>
                </a:r>
                <a:r>
                  <a:rPr lang="en-US" dirty="0">
                    <a:latin typeface="Times New Roman" panose="02020603050405020304" pitchFamily="18" charset="0"/>
                    <a:cs typeface="Times New Roman" panose="02020603050405020304" pitchFamily="18" charset="0"/>
                  </a:rPr>
                  <a:t> = </a:t>
                </a:r>
                <a14:m>
                  <m:oMath xmlns:m="http://schemas.openxmlformats.org/officeDocument/2006/math">
                    <m:r>
                      <a:rPr lang="en-US" i="1">
                        <a:latin typeface="Cambria Math" panose="02040503050406030204" pitchFamily="18" charset="0"/>
                      </a:rPr>
                      <m:t>2</m:t>
                    </m:r>
                    <m:r>
                      <a:rPr lang="en-US">
                        <a:latin typeface="Cambria Math" panose="02040503050406030204" pitchFamily="18" charset="0"/>
                      </a:rPr>
                      <m:t>ø</m:t>
                    </m:r>
                    <m:rad>
                      <m:radPr>
                        <m:degHide m:val="on"/>
                        <m:ctrlPr>
                          <a:rPr lang="en-US" i="1">
                            <a:latin typeface="Cambria Math" panose="02040503050406030204" pitchFamily="18" charset="0"/>
                          </a:rPr>
                        </m:ctrlPr>
                      </m:radPr>
                      <m:deg/>
                      <m:e>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𝑐</m:t>
                            </m:r>
                          </m:sub>
                        </m:sSub>
                        <m:r>
                          <a:rPr lang="en-US" i="1">
                            <a:latin typeface="Cambria Math" panose="02040503050406030204" pitchFamily="18" charset="0"/>
                          </a:rPr>
                          <m:t>′</m:t>
                        </m:r>
                        <m:r>
                          <a:rPr lang="en-US">
                            <a:latin typeface="Cambria Math" panose="02040503050406030204" pitchFamily="18" charset="0"/>
                          </a:rPr>
                          <m:t> </m:t>
                        </m:r>
                      </m:e>
                    </m:rad>
                    <m:r>
                      <a:rPr lang="en-US" i="1">
                        <a:latin typeface="Cambria Math" panose="02040503050406030204" pitchFamily="18" charset="0"/>
                      </a:rPr>
                      <m:t>𝑏𝑑</m:t>
                    </m:r>
                  </m:oMath>
                </a14:m>
                <a:r>
                  <a:rPr lang="en-US" dirty="0">
                    <a:latin typeface="Times New Roman" panose="02020603050405020304" pitchFamily="18" charset="0"/>
                    <a:cs typeface="Times New Roman" panose="02020603050405020304" pitchFamily="18" charset="0"/>
                  </a:rPr>
                  <a:t> = </a:t>
                </a:r>
                <a14:m>
                  <m:oMath xmlns:m="http://schemas.openxmlformats.org/officeDocument/2006/math">
                    <m:f>
                      <m:fPr>
                        <m:ctrlPr>
                          <a:rPr lang="en-US" sz="2000" i="1">
                            <a:latin typeface="Cambria Math" panose="02040503050406030204" pitchFamily="18" charset="0"/>
                          </a:rPr>
                        </m:ctrlPr>
                      </m:fPr>
                      <m:num>
                        <m:r>
                          <a:rPr lang="en-US" sz="2000" i="1">
                            <a:latin typeface="Cambria Math" panose="02040503050406030204" pitchFamily="18" charset="0"/>
                          </a:rPr>
                          <m:t>2 </m:t>
                        </m:r>
                        <m:r>
                          <a:rPr lang="en-US" sz="2000" i="1">
                            <a:latin typeface="Cambria Math" panose="02040503050406030204" pitchFamily="18" charset="0"/>
                          </a:rPr>
                          <m:t>𝑋</m:t>
                        </m:r>
                        <m:r>
                          <a:rPr lang="en-US" sz="2000" i="1">
                            <a:latin typeface="Cambria Math" panose="02040503050406030204" pitchFamily="18" charset="0"/>
                          </a:rPr>
                          <m:t> 0.75 </m:t>
                        </m:r>
                        <m:r>
                          <a:rPr lang="en-US" sz="2000" i="1">
                            <a:latin typeface="Cambria Math" panose="02040503050406030204" pitchFamily="18" charset="0"/>
                          </a:rPr>
                          <m:t>𝑋</m:t>
                        </m:r>
                        <m:r>
                          <a:rPr lang="en-US" sz="2000" i="1">
                            <a:latin typeface="Cambria Math" panose="02040503050406030204" pitchFamily="18" charset="0"/>
                          </a:rPr>
                          <m:t> </m:t>
                        </m:r>
                        <m:rad>
                          <m:radPr>
                            <m:degHide m:val="on"/>
                            <m:ctrlPr>
                              <a:rPr lang="en-US" sz="2000" i="1">
                                <a:latin typeface="Cambria Math" panose="02040503050406030204" pitchFamily="18" charset="0"/>
                              </a:rPr>
                            </m:ctrlPr>
                          </m:radPr>
                          <m:deg/>
                          <m:e>
                            <m:r>
                              <a:rPr lang="en-US" sz="2000" i="1">
                                <a:latin typeface="Cambria Math" panose="02040503050406030204" pitchFamily="18" charset="0"/>
                              </a:rPr>
                              <m:t>3000</m:t>
                            </m:r>
                            <m:r>
                              <a:rPr lang="en-US" sz="2000">
                                <a:latin typeface="Cambria Math" panose="02040503050406030204" pitchFamily="18" charset="0"/>
                              </a:rPr>
                              <m:t> </m:t>
                            </m:r>
                          </m:e>
                        </m:rad>
                      </m:num>
                      <m:den>
                        <m:r>
                          <a:rPr lang="en-US" sz="2000" i="1">
                            <a:latin typeface="Cambria Math" panose="02040503050406030204" pitchFamily="18" charset="0"/>
                          </a:rPr>
                          <m:t>1000</m:t>
                        </m:r>
                      </m:den>
                    </m:f>
                    <m:r>
                      <m:rPr>
                        <m:sty m:val="p"/>
                      </m:rPr>
                      <a:rPr lang="en-US" sz="2000">
                        <a:latin typeface="Cambria Math" panose="02040503050406030204" pitchFamily="18" charset="0"/>
                      </a:rPr>
                      <m:t>x</m:t>
                    </m:r>
                    <m:r>
                      <a:rPr lang="en-US" sz="2000">
                        <a:latin typeface="Cambria Math" panose="02040503050406030204" pitchFamily="18" charset="0"/>
                      </a:rPr>
                      <m:t> (5</m:t>
                    </m:r>
                    <m:r>
                      <m:rPr>
                        <m:sty m:val="p"/>
                      </m:rPr>
                      <a:rPr lang="en-US" sz="2000">
                        <a:latin typeface="Cambria Math" panose="02040503050406030204" pitchFamily="18" charset="0"/>
                      </a:rPr>
                      <m:t>x</m:t>
                    </m:r>
                    <m:r>
                      <a:rPr lang="en-US" sz="2000">
                        <a:latin typeface="Cambria Math" panose="02040503050406030204" pitchFamily="18" charset="0"/>
                      </a:rPr>
                      <m:t>12)</m:t>
                    </m:r>
                    <m:r>
                      <m:rPr>
                        <m:sty m:val="p"/>
                      </m:rPr>
                      <a:rPr lang="en-US" sz="2000">
                        <a:latin typeface="Cambria Math" panose="02040503050406030204" pitchFamily="18" charset="0"/>
                      </a:rPr>
                      <m:t>x</m:t>
                    </m:r>
                    <m:r>
                      <a:rPr lang="en-US" sz="2000">
                        <a:latin typeface="Cambria Math" panose="02040503050406030204" pitchFamily="18" charset="0"/>
                      </a:rPr>
                      <m:t> 4</m:t>
                    </m:r>
                  </m:oMath>
                </a14:m>
                <a:r>
                  <a:rPr lang="en-US" sz="1600"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19.72 kips </a:t>
                </a:r>
              </a:p>
              <a:p>
                <a:r>
                  <a:rPr lang="en-US" dirty="0">
                    <a:latin typeface="Times New Roman" panose="02020603050405020304" pitchFamily="18" charset="0"/>
                    <a:cs typeface="Times New Roman" panose="02020603050405020304" pitchFamily="18" charset="0"/>
                  </a:rPr>
                  <a:t>Since , </a:t>
                </a:r>
                <a:r>
                  <a:rPr lang="en-US" dirty="0" err="1">
                    <a:latin typeface="Times New Roman" panose="02020603050405020304" pitchFamily="18" charset="0"/>
                    <a:cs typeface="Times New Roman" panose="02020603050405020304" pitchFamily="18" charset="0"/>
                  </a:rPr>
                  <a:t>øV</a:t>
                </a:r>
                <a:r>
                  <a:rPr lang="en-US" baseline="-25000" dirty="0" err="1">
                    <a:latin typeface="Times New Roman" panose="02020603050405020304" pitchFamily="18" charset="0"/>
                    <a:cs typeface="Times New Roman" panose="02020603050405020304" pitchFamily="18" charset="0"/>
                  </a:rPr>
                  <a:t>c</a:t>
                </a:r>
                <a:r>
                  <a:rPr lang="en-US" baseline="-25000"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&gt; V</a:t>
                </a:r>
                <a:r>
                  <a:rPr lang="en-US" baseline="-25000" dirty="0">
                    <a:latin typeface="Times New Roman" panose="02020603050405020304" pitchFamily="18" charset="0"/>
                    <a:cs typeface="Times New Roman" panose="02020603050405020304" pitchFamily="18" charset="0"/>
                  </a:rPr>
                  <a:t>u2</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Therefore , </a:t>
                </a:r>
                <a:r>
                  <a:rPr lang="en-US" b="1" dirty="0">
                    <a:latin typeface="Times New Roman" panose="02020603050405020304" pitchFamily="18" charset="0"/>
                    <a:cs typeface="Times New Roman" panose="02020603050405020304" pitchFamily="18" charset="0"/>
                  </a:rPr>
                  <a:t>Design  is Ok </a:t>
                </a:r>
              </a:p>
              <a:p>
                <a:pPr>
                  <a:lnSpc>
                    <a:spcPct val="107000"/>
                  </a:lnSpc>
                  <a:spcAft>
                    <a:spcPts val="800"/>
                  </a:spcAft>
                </a:pPr>
                <a:endParaRPr lang="en-US" dirty="0"/>
              </a:p>
            </p:txBody>
          </p:sp>
        </mc:Choice>
        <mc:Fallback xmlns="">
          <p:sp>
            <p:nvSpPr>
              <p:cNvPr id="4" name="Rectangle 3"/>
              <p:cNvSpPr>
                <a:spLocks noRot="1" noChangeAspect="1" noMove="1" noResize="1" noEditPoints="1" noAdjustHandles="1" noChangeArrowheads="1" noChangeShapeType="1" noTextEdit="1"/>
              </p:cNvSpPr>
              <p:nvPr/>
            </p:nvSpPr>
            <p:spPr>
              <a:xfrm>
                <a:off x="2228356" y="76610"/>
                <a:ext cx="5635484" cy="5221109"/>
              </a:xfrm>
              <a:prstGeom prst="rect">
                <a:avLst/>
              </a:prstGeom>
              <a:blipFill rotWithShape="0">
                <a:blip r:embed="rId3"/>
                <a:stretch>
                  <a:fillRect l="-325"/>
                </a:stretch>
              </a:blipFill>
            </p:spPr>
            <p:txBody>
              <a:bodyPr/>
              <a:lstStyle/>
              <a:p>
                <a:r>
                  <a:rPr lang="en-US">
                    <a:noFill/>
                  </a:rPr>
                  <a:t> </a:t>
                </a:r>
              </a:p>
            </p:txBody>
          </p:sp>
        </mc:Fallback>
      </mc:AlternateContent>
      <p:grpSp>
        <p:nvGrpSpPr>
          <p:cNvPr id="5" name="Google Shape;1951;p71"/>
          <p:cNvGrpSpPr/>
          <p:nvPr/>
        </p:nvGrpSpPr>
        <p:grpSpPr>
          <a:xfrm>
            <a:off x="192695" y="4258586"/>
            <a:ext cx="1554702" cy="695897"/>
            <a:chOff x="2036041" y="2816285"/>
            <a:chExt cx="5005764" cy="2240620"/>
          </a:xfrm>
        </p:grpSpPr>
        <p:grpSp>
          <p:nvGrpSpPr>
            <p:cNvPr id="6" name="Google Shape;1952;p71"/>
            <p:cNvGrpSpPr/>
            <p:nvPr/>
          </p:nvGrpSpPr>
          <p:grpSpPr>
            <a:xfrm>
              <a:off x="2036041" y="2816285"/>
              <a:ext cx="5005764" cy="2240620"/>
              <a:chOff x="2036041" y="2816285"/>
              <a:chExt cx="5005764" cy="2240620"/>
            </a:xfrm>
          </p:grpSpPr>
          <p:sp>
            <p:nvSpPr>
              <p:cNvPr id="13" name="Google Shape;1953;p71"/>
              <p:cNvSpPr/>
              <p:nvPr/>
            </p:nvSpPr>
            <p:spPr>
              <a:xfrm>
                <a:off x="2249090" y="3429073"/>
                <a:ext cx="354351" cy="168909"/>
              </a:xfrm>
              <a:custGeom>
                <a:avLst/>
                <a:gdLst/>
                <a:ahLst/>
                <a:cxnLst/>
                <a:rect l="l" t="t" r="r" b="b"/>
                <a:pathLst>
                  <a:path w="6001" h="3085" extrusionOk="0">
                    <a:moveTo>
                      <a:pt x="893" y="1"/>
                    </a:moveTo>
                    <a:cubicBezTo>
                      <a:pt x="643" y="1"/>
                      <a:pt x="405" y="120"/>
                      <a:pt x="250" y="298"/>
                    </a:cubicBezTo>
                    <a:cubicBezTo>
                      <a:pt x="83" y="477"/>
                      <a:pt x="0" y="715"/>
                      <a:pt x="0" y="989"/>
                    </a:cubicBezTo>
                    <a:lnTo>
                      <a:pt x="0" y="2108"/>
                    </a:lnTo>
                    <a:cubicBezTo>
                      <a:pt x="0" y="2370"/>
                      <a:pt x="83" y="2608"/>
                      <a:pt x="250" y="2787"/>
                    </a:cubicBezTo>
                    <a:cubicBezTo>
                      <a:pt x="417" y="2965"/>
                      <a:pt x="643" y="3084"/>
                      <a:pt x="893" y="3084"/>
                    </a:cubicBezTo>
                    <a:lnTo>
                      <a:pt x="1572" y="3084"/>
                    </a:lnTo>
                    <a:lnTo>
                      <a:pt x="1572" y="2560"/>
                    </a:lnTo>
                    <a:lnTo>
                      <a:pt x="893" y="2560"/>
                    </a:lnTo>
                    <a:cubicBezTo>
                      <a:pt x="798" y="2560"/>
                      <a:pt x="714" y="2525"/>
                      <a:pt x="643" y="2441"/>
                    </a:cubicBezTo>
                    <a:cubicBezTo>
                      <a:pt x="560" y="2358"/>
                      <a:pt x="524" y="2239"/>
                      <a:pt x="524" y="2108"/>
                    </a:cubicBezTo>
                    <a:lnTo>
                      <a:pt x="524" y="989"/>
                    </a:lnTo>
                    <a:cubicBezTo>
                      <a:pt x="524" y="858"/>
                      <a:pt x="560" y="739"/>
                      <a:pt x="643" y="643"/>
                    </a:cubicBezTo>
                    <a:cubicBezTo>
                      <a:pt x="714" y="560"/>
                      <a:pt x="798" y="524"/>
                      <a:pt x="893" y="524"/>
                    </a:cubicBezTo>
                    <a:lnTo>
                      <a:pt x="6001" y="524"/>
                    </a:lnTo>
                    <a:lnTo>
                      <a:pt x="600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954;p71"/>
              <p:cNvSpPr/>
              <p:nvPr/>
            </p:nvSpPr>
            <p:spPr>
              <a:xfrm>
                <a:off x="2336247" y="3486453"/>
                <a:ext cx="64717" cy="228205"/>
              </a:xfrm>
              <a:custGeom>
                <a:avLst/>
                <a:gdLst/>
                <a:ahLst/>
                <a:cxnLst/>
                <a:rect l="l" t="t" r="r" b="b"/>
                <a:pathLst>
                  <a:path w="1096" h="4168" extrusionOk="0">
                    <a:moveTo>
                      <a:pt x="548" y="0"/>
                    </a:moveTo>
                    <a:cubicBezTo>
                      <a:pt x="251" y="0"/>
                      <a:pt x="0" y="238"/>
                      <a:pt x="0" y="548"/>
                    </a:cubicBezTo>
                    <a:lnTo>
                      <a:pt x="0" y="3608"/>
                    </a:lnTo>
                    <a:cubicBezTo>
                      <a:pt x="0" y="3906"/>
                      <a:pt x="239" y="4167"/>
                      <a:pt x="548" y="4167"/>
                    </a:cubicBezTo>
                    <a:cubicBezTo>
                      <a:pt x="858" y="4167"/>
                      <a:pt x="1096" y="3917"/>
                      <a:pt x="1096" y="3620"/>
                    </a:cubicBezTo>
                    <a:lnTo>
                      <a:pt x="1096" y="548"/>
                    </a:lnTo>
                    <a:cubicBezTo>
                      <a:pt x="1096" y="250"/>
                      <a:pt x="858" y="0"/>
                      <a:pt x="5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955;p71"/>
              <p:cNvSpPr/>
              <p:nvPr/>
            </p:nvSpPr>
            <p:spPr>
              <a:xfrm>
                <a:off x="2095090" y="3399726"/>
                <a:ext cx="1075039" cy="1162376"/>
              </a:xfrm>
              <a:custGeom>
                <a:avLst/>
                <a:gdLst/>
                <a:ahLst/>
                <a:cxnLst/>
                <a:rect l="l" t="t" r="r" b="b"/>
                <a:pathLst>
                  <a:path w="18206" h="21230" extrusionOk="0">
                    <a:moveTo>
                      <a:pt x="9764" y="1"/>
                    </a:moveTo>
                    <a:cubicBezTo>
                      <a:pt x="8847" y="1"/>
                      <a:pt x="7978" y="501"/>
                      <a:pt x="7502" y="1287"/>
                    </a:cubicBezTo>
                    <a:cubicBezTo>
                      <a:pt x="6168" y="3549"/>
                      <a:pt x="5275" y="6037"/>
                      <a:pt x="4561" y="8609"/>
                    </a:cubicBezTo>
                    <a:cubicBezTo>
                      <a:pt x="4394" y="9216"/>
                      <a:pt x="3942" y="9704"/>
                      <a:pt x="3346" y="9942"/>
                    </a:cubicBezTo>
                    <a:cubicBezTo>
                      <a:pt x="1322" y="10764"/>
                      <a:pt x="1" y="12729"/>
                      <a:pt x="1" y="14919"/>
                    </a:cubicBezTo>
                    <a:lnTo>
                      <a:pt x="1" y="21230"/>
                    </a:lnTo>
                    <a:lnTo>
                      <a:pt x="18193" y="21230"/>
                    </a:lnTo>
                    <a:lnTo>
                      <a:pt x="18193" y="16610"/>
                    </a:lnTo>
                    <a:lnTo>
                      <a:pt x="18205" y="16610"/>
                    </a:lnTo>
                    <a:lnTo>
                      <a:pt x="18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956;p71"/>
              <p:cNvSpPr/>
              <p:nvPr/>
            </p:nvSpPr>
            <p:spPr>
              <a:xfrm>
                <a:off x="2036041" y="4507967"/>
                <a:ext cx="1302790" cy="262753"/>
              </a:xfrm>
              <a:custGeom>
                <a:avLst/>
                <a:gdLst/>
                <a:ahLst/>
                <a:cxnLst/>
                <a:rect l="l" t="t" r="r" b="b"/>
                <a:pathLst>
                  <a:path w="22063" h="4799" extrusionOk="0">
                    <a:moveTo>
                      <a:pt x="739" y="0"/>
                    </a:moveTo>
                    <a:cubicBezTo>
                      <a:pt x="334" y="0"/>
                      <a:pt x="1" y="334"/>
                      <a:pt x="1" y="739"/>
                    </a:cubicBezTo>
                    <a:lnTo>
                      <a:pt x="1" y="4072"/>
                    </a:lnTo>
                    <a:cubicBezTo>
                      <a:pt x="1" y="4465"/>
                      <a:pt x="334" y="4799"/>
                      <a:pt x="739" y="4799"/>
                    </a:cubicBezTo>
                    <a:lnTo>
                      <a:pt x="22063" y="4799"/>
                    </a:lnTo>
                    <a:lnTo>
                      <a:pt x="2206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957;p71"/>
              <p:cNvSpPr/>
              <p:nvPr/>
            </p:nvSpPr>
            <p:spPr>
              <a:xfrm>
                <a:off x="3338783" y="4324109"/>
                <a:ext cx="2822111" cy="317559"/>
              </a:xfrm>
              <a:custGeom>
                <a:avLst/>
                <a:gdLst/>
                <a:ahLst/>
                <a:cxnLst/>
                <a:rect l="l" t="t" r="r" b="b"/>
                <a:pathLst>
                  <a:path w="47793" h="5800" extrusionOk="0">
                    <a:moveTo>
                      <a:pt x="5311" y="1"/>
                    </a:moveTo>
                    <a:lnTo>
                      <a:pt x="1" y="2334"/>
                    </a:lnTo>
                    <a:lnTo>
                      <a:pt x="1" y="5799"/>
                    </a:lnTo>
                    <a:lnTo>
                      <a:pt x="47792" y="5799"/>
                    </a:lnTo>
                    <a:lnTo>
                      <a:pt x="477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958;p71"/>
              <p:cNvSpPr/>
              <p:nvPr/>
            </p:nvSpPr>
            <p:spPr>
              <a:xfrm>
                <a:off x="3381003" y="4434927"/>
                <a:ext cx="2778474" cy="221689"/>
              </a:xfrm>
              <a:custGeom>
                <a:avLst/>
                <a:gdLst/>
                <a:ahLst/>
                <a:cxnLst/>
                <a:rect l="l" t="t" r="r" b="b"/>
                <a:pathLst>
                  <a:path w="47054" h="4049" extrusionOk="0">
                    <a:moveTo>
                      <a:pt x="0" y="1"/>
                    </a:moveTo>
                    <a:lnTo>
                      <a:pt x="0" y="4049"/>
                    </a:lnTo>
                    <a:lnTo>
                      <a:pt x="47054" y="4049"/>
                    </a:lnTo>
                    <a:lnTo>
                      <a:pt x="470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59;p71"/>
              <p:cNvSpPr/>
              <p:nvPr/>
            </p:nvSpPr>
            <p:spPr>
              <a:xfrm>
                <a:off x="4013005" y="3138338"/>
                <a:ext cx="896459" cy="1159767"/>
              </a:xfrm>
              <a:custGeom>
                <a:avLst/>
                <a:gdLst/>
                <a:ahLst/>
                <a:cxnLst/>
                <a:rect l="l" t="t" r="r" b="b"/>
                <a:pathLst>
                  <a:path w="15182" h="21182" extrusionOk="0">
                    <a:moveTo>
                      <a:pt x="8395" y="0"/>
                    </a:moveTo>
                    <a:lnTo>
                      <a:pt x="1" y="6144"/>
                    </a:lnTo>
                    <a:lnTo>
                      <a:pt x="4775" y="21062"/>
                    </a:lnTo>
                    <a:lnTo>
                      <a:pt x="15181" y="21182"/>
                    </a:lnTo>
                    <a:lnTo>
                      <a:pt x="8395"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960;p71"/>
              <p:cNvSpPr/>
              <p:nvPr/>
            </p:nvSpPr>
            <p:spPr>
              <a:xfrm>
                <a:off x="5121771" y="2955794"/>
                <a:ext cx="1039118" cy="1159767"/>
              </a:xfrm>
              <a:custGeom>
                <a:avLst/>
                <a:gdLst/>
                <a:ahLst/>
                <a:cxnLst/>
                <a:rect l="l" t="t" r="r" b="b"/>
                <a:pathLst>
                  <a:path w="17598" h="21182" extrusionOk="0">
                    <a:moveTo>
                      <a:pt x="0" y="1"/>
                    </a:moveTo>
                    <a:lnTo>
                      <a:pt x="6787" y="21182"/>
                    </a:lnTo>
                    <a:lnTo>
                      <a:pt x="17597" y="10216"/>
                    </a:lnTo>
                    <a:lnTo>
                      <a:pt x="15169" y="2656"/>
                    </a:lnTo>
                    <a:lnTo>
                      <a:pt x="0"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961;p71"/>
              <p:cNvSpPr/>
              <p:nvPr/>
            </p:nvSpPr>
            <p:spPr>
              <a:xfrm>
                <a:off x="4069279" y="3202234"/>
                <a:ext cx="2091620" cy="1095853"/>
              </a:xfrm>
              <a:custGeom>
                <a:avLst/>
                <a:gdLst/>
                <a:ahLst/>
                <a:cxnLst/>
                <a:rect l="l" t="t" r="r" b="b"/>
                <a:pathLst>
                  <a:path w="35422" h="20015" extrusionOk="0">
                    <a:moveTo>
                      <a:pt x="19229" y="0"/>
                    </a:moveTo>
                    <a:lnTo>
                      <a:pt x="8835" y="3334"/>
                    </a:lnTo>
                    <a:lnTo>
                      <a:pt x="0" y="7954"/>
                    </a:lnTo>
                    <a:lnTo>
                      <a:pt x="3822" y="19895"/>
                    </a:lnTo>
                    <a:lnTo>
                      <a:pt x="14228" y="20015"/>
                    </a:lnTo>
                    <a:lnTo>
                      <a:pt x="24611" y="16681"/>
                    </a:lnTo>
                    <a:lnTo>
                      <a:pt x="35421" y="5715"/>
                    </a:lnTo>
                    <a:lnTo>
                      <a:pt x="33945" y="1143"/>
                    </a:lnTo>
                    <a:lnTo>
                      <a:pt x="19229" y="0"/>
                    </a:lnTo>
                    <a:close/>
                  </a:path>
                </a:pathLst>
              </a:custGeom>
              <a:solidFill>
                <a:srgbClr val="E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962;p71"/>
              <p:cNvSpPr/>
              <p:nvPr/>
            </p:nvSpPr>
            <p:spPr>
              <a:xfrm>
                <a:off x="4069279" y="3202234"/>
                <a:ext cx="2091620" cy="1095853"/>
              </a:xfrm>
              <a:custGeom>
                <a:avLst/>
                <a:gdLst/>
                <a:ahLst/>
                <a:cxnLst/>
                <a:rect l="l" t="t" r="r" b="b"/>
                <a:pathLst>
                  <a:path w="35422" h="20015" extrusionOk="0">
                    <a:moveTo>
                      <a:pt x="19229" y="0"/>
                    </a:moveTo>
                    <a:lnTo>
                      <a:pt x="8871" y="3310"/>
                    </a:lnTo>
                    <a:lnTo>
                      <a:pt x="8835" y="3334"/>
                    </a:lnTo>
                    <a:lnTo>
                      <a:pt x="0" y="7954"/>
                    </a:lnTo>
                    <a:lnTo>
                      <a:pt x="2596" y="16097"/>
                    </a:lnTo>
                    <a:lnTo>
                      <a:pt x="3822" y="19895"/>
                    </a:lnTo>
                    <a:lnTo>
                      <a:pt x="14228" y="20015"/>
                    </a:lnTo>
                    <a:lnTo>
                      <a:pt x="24611" y="16681"/>
                    </a:lnTo>
                    <a:lnTo>
                      <a:pt x="35421" y="5715"/>
                    </a:lnTo>
                    <a:lnTo>
                      <a:pt x="34659" y="3358"/>
                    </a:lnTo>
                    <a:lnTo>
                      <a:pt x="33945" y="1143"/>
                    </a:lnTo>
                    <a:lnTo>
                      <a:pt x="19265"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963;p71"/>
              <p:cNvSpPr/>
              <p:nvPr/>
            </p:nvSpPr>
            <p:spPr>
              <a:xfrm>
                <a:off x="3965943" y="3474682"/>
                <a:ext cx="329078" cy="816894"/>
              </a:xfrm>
              <a:custGeom>
                <a:avLst/>
                <a:gdLst/>
                <a:ahLst/>
                <a:cxnLst/>
                <a:rect l="l" t="t" r="r" b="b"/>
                <a:pathLst>
                  <a:path w="5573" h="14920" extrusionOk="0">
                    <a:moveTo>
                      <a:pt x="798" y="1"/>
                    </a:moveTo>
                    <a:lnTo>
                      <a:pt x="214" y="6228"/>
                    </a:lnTo>
                    <a:cubicBezTo>
                      <a:pt x="0" y="8431"/>
                      <a:pt x="857" y="10621"/>
                      <a:pt x="2489" y="12110"/>
                    </a:cubicBezTo>
                    <a:lnTo>
                      <a:pt x="5572" y="14919"/>
                    </a:lnTo>
                    <a:lnTo>
                      <a:pt x="7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964;p71"/>
              <p:cNvSpPr/>
              <p:nvPr/>
            </p:nvSpPr>
            <p:spPr>
              <a:xfrm>
                <a:off x="3752894" y="3234812"/>
                <a:ext cx="513310" cy="1089338"/>
              </a:xfrm>
              <a:custGeom>
                <a:avLst/>
                <a:gdLst/>
                <a:ahLst/>
                <a:cxnLst/>
                <a:rect l="l" t="t" r="r" b="b"/>
                <a:pathLst>
                  <a:path w="8693" h="19896" extrusionOk="0">
                    <a:moveTo>
                      <a:pt x="60" y="0"/>
                    </a:moveTo>
                    <a:lnTo>
                      <a:pt x="60" y="14705"/>
                    </a:lnTo>
                    <a:lnTo>
                      <a:pt x="1703" y="17336"/>
                    </a:lnTo>
                    <a:lnTo>
                      <a:pt x="1" y="19896"/>
                    </a:lnTo>
                    <a:lnTo>
                      <a:pt x="8692" y="19896"/>
                    </a:lnTo>
                    <a:lnTo>
                      <a:pt x="3822" y="9311"/>
                    </a:lnTo>
                    <a:lnTo>
                      <a:pt x="2108" y="7751"/>
                    </a:lnTo>
                    <a:lnTo>
                      <a:pt x="21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965;p71"/>
              <p:cNvSpPr/>
              <p:nvPr/>
            </p:nvSpPr>
            <p:spPr>
              <a:xfrm>
                <a:off x="5531630" y="3293506"/>
                <a:ext cx="1181150" cy="1030644"/>
              </a:xfrm>
              <a:custGeom>
                <a:avLst/>
                <a:gdLst/>
                <a:ahLst/>
                <a:cxnLst/>
                <a:rect l="l" t="t" r="r" b="b"/>
                <a:pathLst>
                  <a:path w="20003" h="18824" extrusionOk="0">
                    <a:moveTo>
                      <a:pt x="12050" y="0"/>
                    </a:moveTo>
                    <a:lnTo>
                      <a:pt x="12050" y="3393"/>
                    </a:lnTo>
                    <a:lnTo>
                      <a:pt x="655" y="15192"/>
                    </a:lnTo>
                    <a:lnTo>
                      <a:pt x="0" y="18824"/>
                    </a:lnTo>
                    <a:lnTo>
                      <a:pt x="9990" y="18824"/>
                    </a:lnTo>
                    <a:lnTo>
                      <a:pt x="7656" y="15061"/>
                    </a:lnTo>
                    <a:lnTo>
                      <a:pt x="16491" y="6882"/>
                    </a:lnTo>
                    <a:lnTo>
                      <a:pt x="16491" y="4143"/>
                    </a:lnTo>
                    <a:lnTo>
                      <a:pt x="20003" y="2000"/>
                    </a:lnTo>
                    <a:lnTo>
                      <a:pt x="2000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966;p71"/>
              <p:cNvSpPr/>
              <p:nvPr/>
            </p:nvSpPr>
            <p:spPr>
              <a:xfrm>
                <a:off x="6243113" y="2884725"/>
                <a:ext cx="730536" cy="408837"/>
              </a:xfrm>
              <a:custGeom>
                <a:avLst/>
                <a:gdLst/>
                <a:ahLst/>
                <a:cxnLst/>
                <a:rect l="l" t="t" r="r" b="b"/>
                <a:pathLst>
                  <a:path w="12372" h="7467" extrusionOk="0">
                    <a:moveTo>
                      <a:pt x="1715" y="1"/>
                    </a:moveTo>
                    <a:lnTo>
                      <a:pt x="1" y="7466"/>
                    </a:lnTo>
                    <a:lnTo>
                      <a:pt x="7954" y="7466"/>
                    </a:lnTo>
                    <a:lnTo>
                      <a:pt x="123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967;p71"/>
              <p:cNvSpPr/>
              <p:nvPr/>
            </p:nvSpPr>
            <p:spPr>
              <a:xfrm>
                <a:off x="6242405" y="2816285"/>
                <a:ext cx="799400" cy="68494"/>
              </a:xfrm>
              <a:custGeom>
                <a:avLst/>
                <a:gdLst/>
                <a:ahLst/>
                <a:cxnLst/>
                <a:rect l="l" t="t" r="r" b="b"/>
                <a:pathLst>
                  <a:path w="13538" h="1251" extrusionOk="0">
                    <a:moveTo>
                      <a:pt x="620" y="1"/>
                    </a:moveTo>
                    <a:cubicBezTo>
                      <a:pt x="286" y="1"/>
                      <a:pt x="1" y="286"/>
                      <a:pt x="1" y="632"/>
                    </a:cubicBezTo>
                    <a:cubicBezTo>
                      <a:pt x="1" y="977"/>
                      <a:pt x="286" y="1251"/>
                      <a:pt x="620" y="1251"/>
                    </a:cubicBezTo>
                    <a:lnTo>
                      <a:pt x="12919" y="1251"/>
                    </a:lnTo>
                    <a:cubicBezTo>
                      <a:pt x="13252" y="1251"/>
                      <a:pt x="13538" y="977"/>
                      <a:pt x="13538" y="632"/>
                    </a:cubicBezTo>
                    <a:cubicBezTo>
                      <a:pt x="13538" y="286"/>
                      <a:pt x="13264" y="1"/>
                      <a:pt x="129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968;p71"/>
              <p:cNvSpPr/>
              <p:nvPr/>
            </p:nvSpPr>
            <p:spPr>
              <a:xfrm>
                <a:off x="6243113" y="3403011"/>
                <a:ext cx="625797" cy="817496"/>
              </a:xfrm>
              <a:custGeom>
                <a:avLst/>
                <a:gdLst/>
                <a:ahLst/>
                <a:cxnLst/>
                <a:rect l="l" t="t" r="r" b="b"/>
                <a:pathLst>
                  <a:path w="10598" h="14931" extrusionOk="0">
                    <a:moveTo>
                      <a:pt x="7954" y="0"/>
                    </a:moveTo>
                    <a:lnTo>
                      <a:pt x="1" y="1393"/>
                    </a:lnTo>
                    <a:lnTo>
                      <a:pt x="2060" y="7085"/>
                    </a:lnTo>
                    <a:lnTo>
                      <a:pt x="6775" y="14931"/>
                    </a:lnTo>
                    <a:lnTo>
                      <a:pt x="10597" y="13835"/>
                    </a:lnTo>
                    <a:lnTo>
                      <a:pt x="79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969;p71"/>
              <p:cNvSpPr/>
              <p:nvPr/>
            </p:nvSpPr>
            <p:spPr>
              <a:xfrm>
                <a:off x="3170079" y="3178088"/>
                <a:ext cx="84440" cy="1384668"/>
              </a:xfrm>
              <a:custGeom>
                <a:avLst/>
                <a:gdLst/>
                <a:ahLst/>
                <a:cxnLst/>
                <a:rect l="l" t="t" r="r" b="b"/>
                <a:pathLst>
                  <a:path w="1430" h="25290" extrusionOk="0">
                    <a:moveTo>
                      <a:pt x="0" y="1"/>
                    </a:moveTo>
                    <a:lnTo>
                      <a:pt x="0" y="25289"/>
                    </a:lnTo>
                    <a:lnTo>
                      <a:pt x="1429" y="25289"/>
                    </a:lnTo>
                    <a:lnTo>
                      <a:pt x="142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970;p71"/>
              <p:cNvSpPr/>
              <p:nvPr/>
            </p:nvSpPr>
            <p:spPr>
              <a:xfrm>
                <a:off x="3254461" y="3696374"/>
                <a:ext cx="134336" cy="866389"/>
              </a:xfrm>
              <a:custGeom>
                <a:avLst/>
                <a:gdLst/>
                <a:ahLst/>
                <a:cxnLst/>
                <a:rect l="l" t="t" r="r" b="b"/>
                <a:pathLst>
                  <a:path w="2275" h="15824" extrusionOk="0">
                    <a:moveTo>
                      <a:pt x="0" y="0"/>
                    </a:moveTo>
                    <a:lnTo>
                      <a:pt x="0" y="15823"/>
                    </a:lnTo>
                    <a:lnTo>
                      <a:pt x="2274" y="15823"/>
                    </a:lnTo>
                    <a:lnTo>
                      <a:pt x="227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971;p71"/>
              <p:cNvSpPr/>
              <p:nvPr/>
            </p:nvSpPr>
            <p:spPr>
              <a:xfrm>
                <a:off x="3725495" y="3133137"/>
                <a:ext cx="190550" cy="101728"/>
              </a:xfrm>
              <a:custGeom>
                <a:avLst/>
                <a:gdLst/>
                <a:ahLst/>
                <a:cxnLst/>
                <a:rect l="l" t="t" r="r" b="b"/>
                <a:pathLst>
                  <a:path w="3227" h="1858" extrusionOk="0">
                    <a:moveTo>
                      <a:pt x="1618" y="0"/>
                    </a:moveTo>
                    <a:cubicBezTo>
                      <a:pt x="1081" y="0"/>
                      <a:pt x="542" y="131"/>
                      <a:pt x="0" y="393"/>
                    </a:cubicBezTo>
                    <a:lnTo>
                      <a:pt x="0" y="1857"/>
                    </a:lnTo>
                    <a:lnTo>
                      <a:pt x="3227" y="1857"/>
                    </a:lnTo>
                    <a:lnTo>
                      <a:pt x="3227" y="393"/>
                    </a:lnTo>
                    <a:cubicBezTo>
                      <a:pt x="2691" y="131"/>
                      <a:pt x="2155" y="0"/>
                      <a:pt x="1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972;p71"/>
              <p:cNvSpPr/>
              <p:nvPr/>
            </p:nvSpPr>
            <p:spPr>
              <a:xfrm>
                <a:off x="5329860" y="4129190"/>
                <a:ext cx="227101" cy="209972"/>
              </a:xfrm>
              <a:custGeom>
                <a:avLst/>
                <a:gdLst/>
                <a:ahLst/>
                <a:cxnLst/>
                <a:rect l="l" t="t" r="r" b="b"/>
                <a:pathLst>
                  <a:path w="3846" h="3835" extrusionOk="0">
                    <a:moveTo>
                      <a:pt x="1929" y="1"/>
                    </a:moveTo>
                    <a:cubicBezTo>
                      <a:pt x="858" y="1"/>
                      <a:pt x="0" y="858"/>
                      <a:pt x="0" y="1918"/>
                    </a:cubicBezTo>
                    <a:cubicBezTo>
                      <a:pt x="0" y="2977"/>
                      <a:pt x="858" y="3835"/>
                      <a:pt x="1929" y="3835"/>
                    </a:cubicBezTo>
                    <a:cubicBezTo>
                      <a:pt x="2989" y="3835"/>
                      <a:pt x="3846" y="2977"/>
                      <a:pt x="3846" y="1918"/>
                    </a:cubicBezTo>
                    <a:cubicBezTo>
                      <a:pt x="3846" y="858"/>
                      <a:pt x="2989" y="1"/>
                      <a:pt x="19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973;p71"/>
              <p:cNvSpPr/>
              <p:nvPr/>
            </p:nvSpPr>
            <p:spPr>
              <a:xfrm>
                <a:off x="5663782" y="3828053"/>
                <a:ext cx="151224" cy="140164"/>
              </a:xfrm>
              <a:custGeom>
                <a:avLst/>
                <a:gdLst/>
                <a:ahLst/>
                <a:cxnLst/>
                <a:rect l="l" t="t" r="r" b="b"/>
                <a:pathLst>
                  <a:path w="2561" h="2560" extrusionOk="0">
                    <a:moveTo>
                      <a:pt x="1287" y="0"/>
                    </a:moveTo>
                    <a:cubicBezTo>
                      <a:pt x="584" y="0"/>
                      <a:pt x="1" y="572"/>
                      <a:pt x="1" y="1274"/>
                    </a:cubicBezTo>
                    <a:cubicBezTo>
                      <a:pt x="1" y="1977"/>
                      <a:pt x="572" y="2560"/>
                      <a:pt x="1287" y="2560"/>
                    </a:cubicBezTo>
                    <a:cubicBezTo>
                      <a:pt x="1989" y="2560"/>
                      <a:pt x="2561" y="1989"/>
                      <a:pt x="2561" y="1274"/>
                    </a:cubicBezTo>
                    <a:cubicBezTo>
                      <a:pt x="2561" y="572"/>
                      <a:pt x="1989" y="0"/>
                      <a:pt x="12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974;p71"/>
              <p:cNvSpPr/>
              <p:nvPr/>
            </p:nvSpPr>
            <p:spPr>
              <a:xfrm>
                <a:off x="2450861" y="4291531"/>
                <a:ext cx="977255" cy="479186"/>
              </a:xfrm>
              <a:custGeom>
                <a:avLst/>
                <a:gdLst/>
                <a:ahLst/>
                <a:cxnLst/>
                <a:rect l="l" t="t" r="r" b="b"/>
                <a:pathLst>
                  <a:path w="16550" h="8752" extrusionOk="0">
                    <a:moveTo>
                      <a:pt x="8275" y="0"/>
                    </a:moveTo>
                    <a:cubicBezTo>
                      <a:pt x="3715" y="0"/>
                      <a:pt x="0" y="3703"/>
                      <a:pt x="0" y="8275"/>
                    </a:cubicBezTo>
                    <a:cubicBezTo>
                      <a:pt x="0" y="8442"/>
                      <a:pt x="0" y="8585"/>
                      <a:pt x="24" y="8752"/>
                    </a:cubicBezTo>
                    <a:lnTo>
                      <a:pt x="16538" y="8752"/>
                    </a:lnTo>
                    <a:cubicBezTo>
                      <a:pt x="16550" y="8585"/>
                      <a:pt x="16550" y="8442"/>
                      <a:pt x="16550" y="8275"/>
                    </a:cubicBezTo>
                    <a:cubicBezTo>
                      <a:pt x="16550" y="3703"/>
                      <a:pt x="12847" y="0"/>
                      <a:pt x="82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975;p71"/>
              <p:cNvSpPr/>
              <p:nvPr/>
            </p:nvSpPr>
            <p:spPr>
              <a:xfrm>
                <a:off x="2603385" y="4432354"/>
                <a:ext cx="672918" cy="624551"/>
              </a:xfrm>
              <a:custGeom>
                <a:avLst/>
                <a:gdLst/>
                <a:ahLst/>
                <a:cxnLst/>
                <a:rect l="l" t="t" r="r" b="b"/>
                <a:pathLst>
                  <a:path w="11396" h="11407" extrusionOk="0">
                    <a:moveTo>
                      <a:pt x="5692" y="0"/>
                    </a:moveTo>
                    <a:cubicBezTo>
                      <a:pt x="2561" y="0"/>
                      <a:pt x="1" y="2548"/>
                      <a:pt x="1" y="5703"/>
                    </a:cubicBezTo>
                    <a:cubicBezTo>
                      <a:pt x="1" y="8851"/>
                      <a:pt x="2549" y="11406"/>
                      <a:pt x="5670" y="11406"/>
                    </a:cubicBezTo>
                    <a:cubicBezTo>
                      <a:pt x="5678" y="11406"/>
                      <a:pt x="5685" y="11406"/>
                      <a:pt x="5692" y="11406"/>
                    </a:cubicBezTo>
                    <a:cubicBezTo>
                      <a:pt x="8835" y="11406"/>
                      <a:pt x="11395" y="8858"/>
                      <a:pt x="11395" y="5703"/>
                    </a:cubicBezTo>
                    <a:cubicBezTo>
                      <a:pt x="11395" y="2560"/>
                      <a:pt x="8847" y="0"/>
                      <a:pt x="56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976;p71"/>
              <p:cNvSpPr/>
              <p:nvPr/>
            </p:nvSpPr>
            <p:spPr>
              <a:xfrm>
                <a:off x="2744040" y="4562719"/>
                <a:ext cx="391610" cy="363824"/>
              </a:xfrm>
              <a:custGeom>
                <a:avLst/>
                <a:gdLst/>
                <a:ahLst/>
                <a:cxnLst/>
                <a:rect l="l" t="t" r="r" b="b"/>
                <a:pathLst>
                  <a:path w="6632" h="6645" extrusionOk="0">
                    <a:moveTo>
                      <a:pt x="3310" y="0"/>
                    </a:moveTo>
                    <a:cubicBezTo>
                      <a:pt x="1488" y="0"/>
                      <a:pt x="0" y="1489"/>
                      <a:pt x="0" y="3322"/>
                    </a:cubicBezTo>
                    <a:cubicBezTo>
                      <a:pt x="0" y="5156"/>
                      <a:pt x="1488" y="6644"/>
                      <a:pt x="3310" y="6644"/>
                    </a:cubicBezTo>
                    <a:cubicBezTo>
                      <a:pt x="5144" y="6644"/>
                      <a:pt x="6632" y="5156"/>
                      <a:pt x="6632" y="3322"/>
                    </a:cubicBezTo>
                    <a:cubicBezTo>
                      <a:pt x="6632" y="1489"/>
                      <a:pt x="5144" y="0"/>
                      <a:pt x="3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977;p71"/>
              <p:cNvSpPr/>
              <p:nvPr/>
            </p:nvSpPr>
            <p:spPr>
              <a:xfrm>
                <a:off x="2923313" y="4640960"/>
                <a:ext cx="33067" cy="31318"/>
              </a:xfrm>
              <a:custGeom>
                <a:avLst/>
                <a:gdLst/>
                <a:ahLst/>
                <a:cxnLst/>
                <a:rect l="l" t="t" r="r" b="b"/>
                <a:pathLst>
                  <a:path w="560" h="572" extrusionOk="0">
                    <a:moveTo>
                      <a:pt x="274" y="0"/>
                    </a:moveTo>
                    <a:cubicBezTo>
                      <a:pt x="131" y="0"/>
                      <a:pt x="0" y="119"/>
                      <a:pt x="0" y="286"/>
                    </a:cubicBezTo>
                    <a:cubicBezTo>
                      <a:pt x="0" y="453"/>
                      <a:pt x="131" y="572"/>
                      <a:pt x="274" y="572"/>
                    </a:cubicBezTo>
                    <a:cubicBezTo>
                      <a:pt x="429" y="572"/>
                      <a:pt x="560" y="453"/>
                      <a:pt x="560" y="286"/>
                    </a:cubicBezTo>
                    <a:cubicBezTo>
                      <a:pt x="560" y="131"/>
                      <a:pt x="441" y="0"/>
                      <a:pt x="274" y="0"/>
                    </a:cubicBez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978;p71"/>
              <p:cNvSpPr/>
              <p:nvPr/>
            </p:nvSpPr>
            <p:spPr>
              <a:xfrm>
                <a:off x="2838932" y="4685419"/>
                <a:ext cx="37319" cy="31044"/>
              </a:xfrm>
              <a:custGeom>
                <a:avLst/>
                <a:gdLst/>
                <a:ahLst/>
                <a:cxnLst/>
                <a:rect l="l" t="t" r="r" b="b"/>
                <a:pathLst>
                  <a:path w="632" h="567" extrusionOk="0">
                    <a:moveTo>
                      <a:pt x="320" y="0"/>
                    </a:moveTo>
                    <a:cubicBezTo>
                      <a:pt x="220" y="0"/>
                      <a:pt x="121" y="51"/>
                      <a:pt x="72" y="141"/>
                    </a:cubicBezTo>
                    <a:cubicBezTo>
                      <a:pt x="0" y="272"/>
                      <a:pt x="36" y="450"/>
                      <a:pt x="179" y="534"/>
                    </a:cubicBezTo>
                    <a:cubicBezTo>
                      <a:pt x="220" y="556"/>
                      <a:pt x="266" y="567"/>
                      <a:pt x="312" y="567"/>
                    </a:cubicBezTo>
                    <a:cubicBezTo>
                      <a:pt x="412" y="567"/>
                      <a:pt x="511" y="516"/>
                      <a:pt x="560" y="426"/>
                    </a:cubicBezTo>
                    <a:cubicBezTo>
                      <a:pt x="631" y="296"/>
                      <a:pt x="596" y="117"/>
                      <a:pt x="453" y="34"/>
                    </a:cubicBezTo>
                    <a:cubicBezTo>
                      <a:pt x="412" y="11"/>
                      <a:pt x="366" y="0"/>
                      <a:pt x="320" y="0"/>
                    </a:cubicBez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979;p71"/>
              <p:cNvSpPr/>
              <p:nvPr/>
            </p:nvSpPr>
            <p:spPr>
              <a:xfrm>
                <a:off x="2838932" y="4773406"/>
                <a:ext cx="38736" cy="31099"/>
              </a:xfrm>
              <a:custGeom>
                <a:avLst/>
                <a:gdLst/>
                <a:ahLst/>
                <a:cxnLst/>
                <a:rect l="l" t="t" r="r" b="b"/>
                <a:pathLst>
                  <a:path w="656" h="568" extrusionOk="0">
                    <a:moveTo>
                      <a:pt x="312" y="1"/>
                    </a:moveTo>
                    <a:cubicBezTo>
                      <a:pt x="266" y="1"/>
                      <a:pt x="220" y="11"/>
                      <a:pt x="179" y="34"/>
                    </a:cubicBezTo>
                    <a:cubicBezTo>
                      <a:pt x="36" y="105"/>
                      <a:pt x="0" y="296"/>
                      <a:pt x="72" y="427"/>
                    </a:cubicBezTo>
                    <a:cubicBezTo>
                      <a:pt x="121" y="517"/>
                      <a:pt x="220" y="567"/>
                      <a:pt x="320" y="567"/>
                    </a:cubicBezTo>
                    <a:cubicBezTo>
                      <a:pt x="366" y="567"/>
                      <a:pt x="412" y="556"/>
                      <a:pt x="453" y="534"/>
                    </a:cubicBezTo>
                    <a:cubicBezTo>
                      <a:pt x="608" y="451"/>
                      <a:pt x="655" y="272"/>
                      <a:pt x="560" y="141"/>
                    </a:cubicBezTo>
                    <a:cubicBezTo>
                      <a:pt x="511" y="51"/>
                      <a:pt x="412" y="1"/>
                      <a:pt x="312" y="1"/>
                    </a:cubicBez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980;p71"/>
              <p:cNvSpPr/>
              <p:nvPr/>
            </p:nvSpPr>
            <p:spPr>
              <a:xfrm>
                <a:off x="2923313" y="4816934"/>
                <a:ext cx="33067" cy="30716"/>
              </a:xfrm>
              <a:custGeom>
                <a:avLst/>
                <a:gdLst/>
                <a:ahLst/>
                <a:cxnLst/>
                <a:rect l="l" t="t" r="r" b="b"/>
                <a:pathLst>
                  <a:path w="560" h="561" extrusionOk="0">
                    <a:moveTo>
                      <a:pt x="274" y="1"/>
                    </a:moveTo>
                    <a:cubicBezTo>
                      <a:pt x="119" y="1"/>
                      <a:pt x="0" y="132"/>
                      <a:pt x="0" y="287"/>
                    </a:cubicBezTo>
                    <a:cubicBezTo>
                      <a:pt x="0" y="441"/>
                      <a:pt x="119" y="560"/>
                      <a:pt x="274" y="560"/>
                    </a:cubicBezTo>
                    <a:cubicBezTo>
                      <a:pt x="429" y="560"/>
                      <a:pt x="560" y="441"/>
                      <a:pt x="560" y="287"/>
                    </a:cubicBezTo>
                    <a:cubicBezTo>
                      <a:pt x="560" y="132"/>
                      <a:pt x="429" y="1"/>
                      <a:pt x="274" y="1"/>
                    </a:cubicBez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981;p71"/>
              <p:cNvSpPr/>
              <p:nvPr/>
            </p:nvSpPr>
            <p:spPr>
              <a:xfrm>
                <a:off x="3004151" y="4772968"/>
                <a:ext cx="37319" cy="31537"/>
              </a:xfrm>
              <a:custGeom>
                <a:avLst/>
                <a:gdLst/>
                <a:ahLst/>
                <a:cxnLst/>
                <a:rect l="l" t="t" r="r" b="b"/>
                <a:pathLst>
                  <a:path w="632" h="576" extrusionOk="0">
                    <a:moveTo>
                      <a:pt x="312" y="1"/>
                    </a:moveTo>
                    <a:cubicBezTo>
                      <a:pt x="215" y="1"/>
                      <a:pt x="119" y="54"/>
                      <a:pt x="72" y="149"/>
                    </a:cubicBezTo>
                    <a:cubicBezTo>
                      <a:pt x="0" y="280"/>
                      <a:pt x="36" y="459"/>
                      <a:pt x="179" y="542"/>
                    </a:cubicBezTo>
                    <a:cubicBezTo>
                      <a:pt x="220" y="564"/>
                      <a:pt x="266" y="575"/>
                      <a:pt x="312" y="575"/>
                    </a:cubicBezTo>
                    <a:cubicBezTo>
                      <a:pt x="412" y="575"/>
                      <a:pt x="511" y="525"/>
                      <a:pt x="560" y="435"/>
                    </a:cubicBezTo>
                    <a:cubicBezTo>
                      <a:pt x="631" y="304"/>
                      <a:pt x="596" y="125"/>
                      <a:pt x="453" y="42"/>
                    </a:cubicBezTo>
                    <a:cubicBezTo>
                      <a:pt x="409" y="14"/>
                      <a:pt x="360" y="1"/>
                      <a:pt x="312" y="1"/>
                    </a:cubicBez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982;p71"/>
              <p:cNvSpPr/>
              <p:nvPr/>
            </p:nvSpPr>
            <p:spPr>
              <a:xfrm>
                <a:off x="3002734" y="4684762"/>
                <a:ext cx="38736" cy="30880"/>
              </a:xfrm>
              <a:custGeom>
                <a:avLst/>
                <a:gdLst/>
                <a:ahLst/>
                <a:cxnLst/>
                <a:rect l="l" t="t" r="r" b="b"/>
                <a:pathLst>
                  <a:path w="656" h="564" extrusionOk="0">
                    <a:moveTo>
                      <a:pt x="336" y="0"/>
                    </a:moveTo>
                    <a:cubicBezTo>
                      <a:pt x="290" y="0"/>
                      <a:pt x="244" y="11"/>
                      <a:pt x="203" y="34"/>
                    </a:cubicBezTo>
                    <a:cubicBezTo>
                      <a:pt x="48" y="129"/>
                      <a:pt x="1" y="308"/>
                      <a:pt x="96" y="427"/>
                    </a:cubicBezTo>
                    <a:cubicBezTo>
                      <a:pt x="143" y="513"/>
                      <a:pt x="237" y="563"/>
                      <a:pt x="333" y="563"/>
                    </a:cubicBezTo>
                    <a:cubicBezTo>
                      <a:pt x="383" y="563"/>
                      <a:pt x="432" y="550"/>
                      <a:pt x="477" y="522"/>
                    </a:cubicBezTo>
                    <a:cubicBezTo>
                      <a:pt x="620" y="450"/>
                      <a:pt x="655" y="272"/>
                      <a:pt x="584" y="141"/>
                    </a:cubicBezTo>
                    <a:cubicBezTo>
                      <a:pt x="535" y="51"/>
                      <a:pt x="436" y="0"/>
                      <a:pt x="336" y="0"/>
                    </a:cubicBez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983;p71"/>
              <p:cNvSpPr/>
              <p:nvPr/>
            </p:nvSpPr>
            <p:spPr>
              <a:xfrm>
                <a:off x="2887411" y="4696370"/>
                <a:ext cx="104162" cy="96527"/>
              </a:xfrm>
              <a:custGeom>
                <a:avLst/>
                <a:gdLst/>
                <a:ahLst/>
                <a:cxnLst/>
                <a:rect l="l" t="t" r="r" b="b"/>
                <a:pathLst>
                  <a:path w="1764" h="1763" extrusionOk="0">
                    <a:moveTo>
                      <a:pt x="882" y="0"/>
                    </a:moveTo>
                    <a:cubicBezTo>
                      <a:pt x="406" y="0"/>
                      <a:pt x="1" y="393"/>
                      <a:pt x="1" y="881"/>
                    </a:cubicBezTo>
                    <a:cubicBezTo>
                      <a:pt x="1" y="1358"/>
                      <a:pt x="406" y="1762"/>
                      <a:pt x="882" y="1762"/>
                    </a:cubicBezTo>
                    <a:cubicBezTo>
                      <a:pt x="1370" y="1762"/>
                      <a:pt x="1763" y="1358"/>
                      <a:pt x="1763" y="881"/>
                    </a:cubicBezTo>
                    <a:cubicBezTo>
                      <a:pt x="1763" y="393"/>
                      <a:pt x="1370" y="0"/>
                      <a:pt x="8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984;p71"/>
              <p:cNvSpPr/>
              <p:nvPr/>
            </p:nvSpPr>
            <p:spPr>
              <a:xfrm>
                <a:off x="2431954" y="3485796"/>
                <a:ext cx="567387" cy="423784"/>
              </a:xfrm>
              <a:custGeom>
                <a:avLst/>
                <a:gdLst/>
                <a:ahLst/>
                <a:cxnLst/>
                <a:rect l="l" t="t" r="r" b="b"/>
                <a:pathLst>
                  <a:path w="9609" h="7740" extrusionOk="0">
                    <a:moveTo>
                      <a:pt x="3025" y="0"/>
                    </a:moveTo>
                    <a:cubicBezTo>
                      <a:pt x="3025" y="0"/>
                      <a:pt x="882" y="4132"/>
                      <a:pt x="1" y="7739"/>
                    </a:cubicBezTo>
                    <a:lnTo>
                      <a:pt x="1739" y="7739"/>
                    </a:lnTo>
                    <a:cubicBezTo>
                      <a:pt x="1894" y="6192"/>
                      <a:pt x="2584" y="4763"/>
                      <a:pt x="3382" y="3429"/>
                    </a:cubicBezTo>
                    <a:cubicBezTo>
                      <a:pt x="4882" y="1096"/>
                      <a:pt x="7192" y="298"/>
                      <a:pt x="9609" y="274"/>
                    </a:cubicBezTo>
                    <a:lnTo>
                      <a:pt x="96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985;p71"/>
              <p:cNvSpPr/>
              <p:nvPr/>
            </p:nvSpPr>
            <p:spPr>
              <a:xfrm>
                <a:off x="2528157" y="3500798"/>
                <a:ext cx="465471" cy="408782"/>
              </a:xfrm>
              <a:custGeom>
                <a:avLst/>
                <a:gdLst/>
                <a:ahLst/>
                <a:cxnLst/>
                <a:rect l="l" t="t" r="r" b="b"/>
                <a:pathLst>
                  <a:path w="7883" h="7466" extrusionOk="0">
                    <a:moveTo>
                      <a:pt x="7859" y="0"/>
                    </a:moveTo>
                    <a:cubicBezTo>
                      <a:pt x="5442" y="24"/>
                      <a:pt x="3132" y="822"/>
                      <a:pt x="1644" y="3155"/>
                    </a:cubicBezTo>
                    <a:cubicBezTo>
                      <a:pt x="834" y="4489"/>
                      <a:pt x="156" y="5930"/>
                      <a:pt x="1" y="7465"/>
                    </a:cubicBezTo>
                    <a:lnTo>
                      <a:pt x="7883" y="7465"/>
                    </a:lnTo>
                    <a:lnTo>
                      <a:pt x="788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986;p71"/>
              <p:cNvSpPr/>
              <p:nvPr/>
            </p:nvSpPr>
            <p:spPr>
              <a:xfrm>
                <a:off x="2857237" y="3968821"/>
                <a:ext cx="134336" cy="45061"/>
              </a:xfrm>
              <a:custGeom>
                <a:avLst/>
                <a:gdLst/>
                <a:ahLst/>
                <a:cxnLst/>
                <a:rect l="l" t="t" r="r" b="b"/>
                <a:pathLst>
                  <a:path w="2275" h="823" extrusionOk="0">
                    <a:moveTo>
                      <a:pt x="0" y="1"/>
                    </a:moveTo>
                    <a:lnTo>
                      <a:pt x="0" y="251"/>
                    </a:lnTo>
                    <a:cubicBezTo>
                      <a:pt x="12" y="561"/>
                      <a:pt x="262" y="822"/>
                      <a:pt x="583" y="822"/>
                    </a:cubicBezTo>
                    <a:lnTo>
                      <a:pt x="1715" y="822"/>
                    </a:lnTo>
                    <a:cubicBezTo>
                      <a:pt x="2024" y="822"/>
                      <a:pt x="2274" y="561"/>
                      <a:pt x="2274" y="251"/>
                    </a:cubicBezTo>
                    <a:lnTo>
                      <a:pt x="227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987;p71"/>
              <p:cNvSpPr/>
              <p:nvPr/>
            </p:nvSpPr>
            <p:spPr>
              <a:xfrm>
                <a:off x="4508664" y="2955794"/>
                <a:ext cx="698191" cy="427719"/>
              </a:xfrm>
              <a:custGeom>
                <a:avLst/>
                <a:gdLst/>
                <a:ahLst/>
                <a:cxnLst/>
                <a:rect l="l" t="t" r="r" b="b"/>
                <a:pathLst>
                  <a:path w="11824" h="7812" extrusionOk="0">
                    <a:moveTo>
                      <a:pt x="10383" y="1"/>
                    </a:moveTo>
                    <a:lnTo>
                      <a:pt x="1" y="3334"/>
                    </a:lnTo>
                    <a:lnTo>
                      <a:pt x="1430" y="7811"/>
                    </a:lnTo>
                    <a:lnTo>
                      <a:pt x="11788" y="4501"/>
                    </a:lnTo>
                    <a:lnTo>
                      <a:pt x="11824" y="4501"/>
                    </a:lnTo>
                    <a:lnTo>
                      <a:pt x="10383" y="1"/>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988;p71"/>
              <p:cNvSpPr/>
              <p:nvPr/>
            </p:nvSpPr>
            <p:spPr>
              <a:xfrm>
                <a:off x="4593045" y="3202234"/>
                <a:ext cx="929484" cy="1095853"/>
              </a:xfrm>
              <a:custGeom>
                <a:avLst/>
                <a:gdLst/>
                <a:ahLst/>
                <a:cxnLst/>
                <a:rect l="l" t="t" r="r" b="b"/>
                <a:pathLst>
                  <a:path w="15741" h="20015" extrusionOk="0">
                    <a:moveTo>
                      <a:pt x="10359" y="0"/>
                    </a:moveTo>
                    <a:lnTo>
                      <a:pt x="1" y="3310"/>
                    </a:lnTo>
                    <a:lnTo>
                      <a:pt x="3763" y="15062"/>
                    </a:lnTo>
                    <a:lnTo>
                      <a:pt x="5358" y="20015"/>
                    </a:lnTo>
                    <a:lnTo>
                      <a:pt x="15741" y="16681"/>
                    </a:lnTo>
                    <a:lnTo>
                      <a:pt x="14109" y="11585"/>
                    </a:lnTo>
                    <a:lnTo>
                      <a:pt x="10395"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989;p71"/>
              <p:cNvSpPr/>
              <p:nvPr/>
            </p:nvSpPr>
            <p:spPr>
              <a:xfrm>
                <a:off x="4222512" y="4026858"/>
                <a:ext cx="686972" cy="271239"/>
              </a:xfrm>
              <a:custGeom>
                <a:avLst/>
                <a:gdLst/>
                <a:ahLst/>
                <a:cxnLst/>
                <a:rect l="l" t="t" r="r" b="b"/>
                <a:pathLst>
                  <a:path w="11634" h="4954" extrusionOk="0">
                    <a:moveTo>
                      <a:pt x="10038" y="1"/>
                    </a:moveTo>
                    <a:lnTo>
                      <a:pt x="96" y="917"/>
                    </a:lnTo>
                    <a:cubicBezTo>
                      <a:pt x="96" y="917"/>
                      <a:pt x="60" y="965"/>
                      <a:pt x="1" y="1036"/>
                    </a:cubicBezTo>
                    <a:lnTo>
                      <a:pt x="1227" y="4834"/>
                    </a:lnTo>
                    <a:lnTo>
                      <a:pt x="11633" y="4954"/>
                    </a:lnTo>
                    <a:lnTo>
                      <a:pt x="100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990;p71"/>
              <p:cNvSpPr/>
              <p:nvPr/>
            </p:nvSpPr>
            <p:spPr>
              <a:xfrm>
                <a:off x="5426169" y="3385381"/>
                <a:ext cx="734742" cy="730167"/>
              </a:xfrm>
              <a:custGeom>
                <a:avLst/>
                <a:gdLst/>
                <a:ahLst/>
                <a:cxnLst/>
                <a:rect l="l" t="t" r="r" b="b"/>
                <a:pathLst>
                  <a:path w="12443" h="13336" extrusionOk="0">
                    <a:moveTo>
                      <a:pt x="0" y="8228"/>
                    </a:moveTo>
                    <a:cubicBezTo>
                      <a:pt x="0" y="8228"/>
                      <a:pt x="0" y="8228"/>
                      <a:pt x="1" y="8228"/>
                    </a:cubicBezTo>
                    <a:lnTo>
                      <a:pt x="1" y="8228"/>
                    </a:lnTo>
                    <a:lnTo>
                      <a:pt x="0" y="8228"/>
                    </a:lnTo>
                    <a:close/>
                    <a:moveTo>
                      <a:pt x="11680" y="1"/>
                    </a:moveTo>
                    <a:cubicBezTo>
                      <a:pt x="11680" y="1"/>
                      <a:pt x="173" y="8229"/>
                      <a:pt x="2" y="8229"/>
                    </a:cubicBezTo>
                    <a:cubicBezTo>
                      <a:pt x="1" y="8229"/>
                      <a:pt x="1" y="8229"/>
                      <a:pt x="1" y="8228"/>
                    </a:cubicBezTo>
                    <a:lnTo>
                      <a:pt x="1" y="8228"/>
                    </a:lnTo>
                    <a:lnTo>
                      <a:pt x="1632" y="13336"/>
                    </a:lnTo>
                    <a:lnTo>
                      <a:pt x="12442" y="2370"/>
                    </a:lnTo>
                    <a:lnTo>
                      <a:pt x="1168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991;p71"/>
              <p:cNvSpPr/>
              <p:nvPr/>
            </p:nvSpPr>
            <p:spPr>
              <a:xfrm>
                <a:off x="4815188" y="3836430"/>
                <a:ext cx="707344" cy="461665"/>
              </a:xfrm>
              <a:custGeom>
                <a:avLst/>
                <a:gdLst/>
                <a:ahLst/>
                <a:cxnLst/>
                <a:rect l="l" t="t" r="r" b="b"/>
                <a:pathLst>
                  <a:path w="11979" h="8432" extrusionOk="0">
                    <a:moveTo>
                      <a:pt x="10341" y="0"/>
                    </a:moveTo>
                    <a:cubicBezTo>
                      <a:pt x="10042" y="0"/>
                      <a:pt x="1" y="3479"/>
                      <a:pt x="1" y="3479"/>
                    </a:cubicBezTo>
                    <a:lnTo>
                      <a:pt x="1596" y="8432"/>
                    </a:lnTo>
                    <a:lnTo>
                      <a:pt x="11979" y="5098"/>
                    </a:lnTo>
                    <a:lnTo>
                      <a:pt x="10347" y="2"/>
                    </a:lnTo>
                    <a:cubicBezTo>
                      <a:pt x="10347" y="1"/>
                      <a:pt x="10345" y="0"/>
                      <a:pt x="1034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992;p71"/>
              <p:cNvSpPr/>
              <p:nvPr/>
            </p:nvSpPr>
            <p:spPr>
              <a:xfrm>
                <a:off x="3561693" y="3378865"/>
                <a:ext cx="381808" cy="353367"/>
              </a:xfrm>
              <a:custGeom>
                <a:avLst/>
                <a:gdLst/>
                <a:ahLst/>
                <a:cxnLst/>
                <a:rect l="l" t="t" r="r" b="b"/>
                <a:pathLst>
                  <a:path w="6466" h="6454" extrusionOk="0">
                    <a:moveTo>
                      <a:pt x="3239" y="1"/>
                    </a:moveTo>
                    <a:cubicBezTo>
                      <a:pt x="1453" y="1"/>
                      <a:pt x="0" y="1441"/>
                      <a:pt x="0" y="3227"/>
                    </a:cubicBezTo>
                    <a:cubicBezTo>
                      <a:pt x="0" y="5013"/>
                      <a:pt x="1453" y="6454"/>
                      <a:pt x="3239" y="6454"/>
                    </a:cubicBezTo>
                    <a:cubicBezTo>
                      <a:pt x="5025" y="6454"/>
                      <a:pt x="6465" y="5013"/>
                      <a:pt x="6465" y="3227"/>
                    </a:cubicBezTo>
                    <a:cubicBezTo>
                      <a:pt x="6465" y="1441"/>
                      <a:pt x="5025" y="1"/>
                      <a:pt x="32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993;p71"/>
              <p:cNvSpPr/>
              <p:nvPr/>
            </p:nvSpPr>
            <p:spPr>
              <a:xfrm>
                <a:off x="3728271" y="3404325"/>
                <a:ext cx="49306" cy="45663"/>
              </a:xfrm>
              <a:custGeom>
                <a:avLst/>
                <a:gdLst/>
                <a:ahLst/>
                <a:cxnLst/>
                <a:rect l="l" t="t" r="r" b="b"/>
                <a:pathLst>
                  <a:path w="835" h="834" extrusionOk="0">
                    <a:moveTo>
                      <a:pt x="418" y="0"/>
                    </a:moveTo>
                    <a:cubicBezTo>
                      <a:pt x="191" y="0"/>
                      <a:pt x="1" y="179"/>
                      <a:pt x="1" y="417"/>
                    </a:cubicBezTo>
                    <a:cubicBezTo>
                      <a:pt x="1" y="631"/>
                      <a:pt x="179" y="834"/>
                      <a:pt x="418" y="834"/>
                    </a:cubicBezTo>
                    <a:cubicBezTo>
                      <a:pt x="632" y="834"/>
                      <a:pt x="834" y="655"/>
                      <a:pt x="834" y="417"/>
                    </a:cubicBezTo>
                    <a:cubicBezTo>
                      <a:pt x="834" y="191"/>
                      <a:pt x="656" y="0"/>
                      <a:pt x="4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994;p71"/>
              <p:cNvSpPr/>
              <p:nvPr/>
            </p:nvSpPr>
            <p:spPr>
              <a:xfrm>
                <a:off x="3603146" y="3467509"/>
                <a:ext cx="56982" cy="46320"/>
              </a:xfrm>
              <a:custGeom>
                <a:avLst/>
                <a:gdLst/>
                <a:ahLst/>
                <a:cxnLst/>
                <a:rect l="l" t="t" r="r" b="b"/>
                <a:pathLst>
                  <a:path w="965" h="846" extrusionOk="0">
                    <a:moveTo>
                      <a:pt x="478" y="0"/>
                    </a:moveTo>
                    <a:cubicBezTo>
                      <a:pt x="333" y="0"/>
                      <a:pt x="198" y="74"/>
                      <a:pt x="120" y="215"/>
                    </a:cubicBezTo>
                    <a:cubicBezTo>
                      <a:pt x="1" y="418"/>
                      <a:pt x="60" y="668"/>
                      <a:pt x="274" y="787"/>
                    </a:cubicBezTo>
                    <a:cubicBezTo>
                      <a:pt x="342" y="827"/>
                      <a:pt x="415" y="845"/>
                      <a:pt x="486" y="845"/>
                    </a:cubicBezTo>
                    <a:cubicBezTo>
                      <a:pt x="629" y="845"/>
                      <a:pt x="767" y="771"/>
                      <a:pt x="846" y="644"/>
                    </a:cubicBezTo>
                    <a:cubicBezTo>
                      <a:pt x="965" y="430"/>
                      <a:pt x="905" y="180"/>
                      <a:pt x="703" y="61"/>
                    </a:cubicBezTo>
                    <a:cubicBezTo>
                      <a:pt x="630" y="20"/>
                      <a:pt x="553" y="0"/>
                      <a:pt x="4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995;p71"/>
              <p:cNvSpPr/>
              <p:nvPr/>
            </p:nvSpPr>
            <p:spPr>
              <a:xfrm>
                <a:off x="3603146" y="3597327"/>
                <a:ext cx="56982" cy="46210"/>
              </a:xfrm>
              <a:custGeom>
                <a:avLst/>
                <a:gdLst/>
                <a:ahLst/>
                <a:cxnLst/>
                <a:rect l="l" t="t" r="r" b="b"/>
                <a:pathLst>
                  <a:path w="965" h="844" extrusionOk="0">
                    <a:moveTo>
                      <a:pt x="486" y="1"/>
                    </a:moveTo>
                    <a:cubicBezTo>
                      <a:pt x="415" y="1"/>
                      <a:pt x="342" y="19"/>
                      <a:pt x="274" y="59"/>
                    </a:cubicBezTo>
                    <a:cubicBezTo>
                      <a:pt x="72" y="178"/>
                      <a:pt x="1" y="428"/>
                      <a:pt x="120" y="642"/>
                    </a:cubicBezTo>
                    <a:cubicBezTo>
                      <a:pt x="199" y="769"/>
                      <a:pt x="337" y="843"/>
                      <a:pt x="483" y="843"/>
                    </a:cubicBezTo>
                    <a:cubicBezTo>
                      <a:pt x="556" y="843"/>
                      <a:pt x="632" y="825"/>
                      <a:pt x="703" y="785"/>
                    </a:cubicBezTo>
                    <a:cubicBezTo>
                      <a:pt x="894" y="666"/>
                      <a:pt x="965" y="416"/>
                      <a:pt x="846" y="202"/>
                    </a:cubicBezTo>
                    <a:cubicBezTo>
                      <a:pt x="767" y="75"/>
                      <a:pt x="629" y="1"/>
                      <a:pt x="4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996;p71"/>
              <p:cNvSpPr/>
              <p:nvPr/>
            </p:nvSpPr>
            <p:spPr>
              <a:xfrm>
                <a:off x="3728271" y="3662427"/>
                <a:ext cx="49306" cy="45718"/>
              </a:xfrm>
              <a:custGeom>
                <a:avLst/>
                <a:gdLst/>
                <a:ahLst/>
                <a:cxnLst/>
                <a:rect l="l" t="t" r="r" b="b"/>
                <a:pathLst>
                  <a:path w="835" h="835" extrusionOk="0">
                    <a:moveTo>
                      <a:pt x="418" y="1"/>
                    </a:moveTo>
                    <a:cubicBezTo>
                      <a:pt x="191" y="1"/>
                      <a:pt x="1" y="191"/>
                      <a:pt x="1" y="418"/>
                    </a:cubicBezTo>
                    <a:cubicBezTo>
                      <a:pt x="1" y="644"/>
                      <a:pt x="179" y="834"/>
                      <a:pt x="418" y="834"/>
                    </a:cubicBezTo>
                    <a:cubicBezTo>
                      <a:pt x="632" y="834"/>
                      <a:pt x="834" y="656"/>
                      <a:pt x="834" y="418"/>
                    </a:cubicBezTo>
                    <a:cubicBezTo>
                      <a:pt x="834" y="180"/>
                      <a:pt x="632" y="1"/>
                      <a:pt x="4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997;p71"/>
              <p:cNvSpPr/>
              <p:nvPr/>
            </p:nvSpPr>
            <p:spPr>
              <a:xfrm>
                <a:off x="3844302" y="3597327"/>
                <a:ext cx="56982" cy="46375"/>
              </a:xfrm>
              <a:custGeom>
                <a:avLst/>
                <a:gdLst/>
                <a:ahLst/>
                <a:cxnLst/>
                <a:rect l="l" t="t" r="r" b="b"/>
                <a:pathLst>
                  <a:path w="965" h="847" extrusionOk="0">
                    <a:moveTo>
                      <a:pt x="487" y="1"/>
                    </a:moveTo>
                    <a:cubicBezTo>
                      <a:pt x="347" y="1"/>
                      <a:pt x="207" y="75"/>
                      <a:pt x="119" y="202"/>
                    </a:cubicBezTo>
                    <a:cubicBezTo>
                      <a:pt x="0" y="416"/>
                      <a:pt x="60" y="666"/>
                      <a:pt x="262" y="785"/>
                    </a:cubicBezTo>
                    <a:cubicBezTo>
                      <a:pt x="336" y="826"/>
                      <a:pt x="415" y="846"/>
                      <a:pt x="490" y="846"/>
                    </a:cubicBezTo>
                    <a:cubicBezTo>
                      <a:pt x="634" y="846"/>
                      <a:pt x="768" y="775"/>
                      <a:pt x="846" y="642"/>
                    </a:cubicBezTo>
                    <a:cubicBezTo>
                      <a:pt x="965" y="428"/>
                      <a:pt x="905" y="178"/>
                      <a:pt x="691" y="59"/>
                    </a:cubicBezTo>
                    <a:cubicBezTo>
                      <a:pt x="627" y="19"/>
                      <a:pt x="557" y="1"/>
                      <a:pt x="487" y="1"/>
                    </a:cubicBez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998;p71"/>
              <p:cNvSpPr/>
              <p:nvPr/>
            </p:nvSpPr>
            <p:spPr>
              <a:xfrm>
                <a:off x="3845011" y="3467618"/>
                <a:ext cx="56982" cy="46210"/>
              </a:xfrm>
              <a:custGeom>
                <a:avLst/>
                <a:gdLst/>
                <a:ahLst/>
                <a:cxnLst/>
                <a:rect l="l" t="t" r="r" b="b"/>
                <a:pathLst>
                  <a:path w="965" h="844" extrusionOk="0">
                    <a:moveTo>
                      <a:pt x="480" y="1"/>
                    </a:moveTo>
                    <a:cubicBezTo>
                      <a:pt x="407" y="1"/>
                      <a:pt x="333" y="19"/>
                      <a:pt x="262" y="59"/>
                    </a:cubicBezTo>
                    <a:cubicBezTo>
                      <a:pt x="72" y="178"/>
                      <a:pt x="0" y="451"/>
                      <a:pt x="119" y="642"/>
                    </a:cubicBezTo>
                    <a:cubicBezTo>
                      <a:pt x="199" y="769"/>
                      <a:pt x="336" y="843"/>
                      <a:pt x="483" y="843"/>
                    </a:cubicBezTo>
                    <a:cubicBezTo>
                      <a:pt x="556" y="843"/>
                      <a:pt x="631" y="825"/>
                      <a:pt x="703" y="785"/>
                    </a:cubicBezTo>
                    <a:cubicBezTo>
                      <a:pt x="893" y="666"/>
                      <a:pt x="965" y="416"/>
                      <a:pt x="846" y="213"/>
                    </a:cubicBezTo>
                    <a:cubicBezTo>
                      <a:pt x="766" y="78"/>
                      <a:pt x="627" y="1"/>
                      <a:pt x="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 name="Google Shape;1999;p71"/>
              <p:cNvGrpSpPr/>
              <p:nvPr/>
            </p:nvGrpSpPr>
            <p:grpSpPr>
              <a:xfrm>
                <a:off x="4252090" y="4372345"/>
                <a:ext cx="1508102" cy="684560"/>
                <a:chOff x="4252090" y="4372345"/>
                <a:chExt cx="1508102" cy="684560"/>
              </a:xfrm>
            </p:grpSpPr>
            <p:sp>
              <p:nvSpPr>
                <p:cNvPr id="62" name="Google Shape;2000;p71"/>
                <p:cNvSpPr/>
                <p:nvPr/>
              </p:nvSpPr>
              <p:spPr>
                <a:xfrm>
                  <a:off x="4511813" y="4398650"/>
                  <a:ext cx="896400" cy="2628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2001;p71"/>
                <p:cNvGrpSpPr/>
                <p:nvPr/>
              </p:nvGrpSpPr>
              <p:grpSpPr>
                <a:xfrm>
                  <a:off x="4252090" y="4372345"/>
                  <a:ext cx="1508102" cy="684560"/>
                  <a:chOff x="4309727" y="4372345"/>
                  <a:chExt cx="1508102" cy="684560"/>
                </a:xfrm>
              </p:grpSpPr>
              <p:sp>
                <p:nvSpPr>
                  <p:cNvPr id="64" name="Google Shape;2002;p71"/>
                  <p:cNvSpPr/>
                  <p:nvPr/>
                </p:nvSpPr>
                <p:spPr>
                  <a:xfrm>
                    <a:off x="5086577" y="4432354"/>
                    <a:ext cx="672859" cy="624551"/>
                  </a:xfrm>
                  <a:custGeom>
                    <a:avLst/>
                    <a:gdLst/>
                    <a:ahLst/>
                    <a:cxnLst/>
                    <a:rect l="l" t="t" r="r" b="b"/>
                    <a:pathLst>
                      <a:path w="11395" h="11407" extrusionOk="0">
                        <a:moveTo>
                          <a:pt x="5704" y="0"/>
                        </a:moveTo>
                        <a:cubicBezTo>
                          <a:pt x="2561" y="0"/>
                          <a:pt x="1" y="2548"/>
                          <a:pt x="1" y="5703"/>
                        </a:cubicBezTo>
                        <a:cubicBezTo>
                          <a:pt x="1" y="8851"/>
                          <a:pt x="2537" y="11406"/>
                          <a:pt x="5682" y="11406"/>
                        </a:cubicBezTo>
                        <a:cubicBezTo>
                          <a:pt x="5689" y="11406"/>
                          <a:pt x="5697" y="11406"/>
                          <a:pt x="5704" y="11406"/>
                        </a:cubicBezTo>
                        <a:cubicBezTo>
                          <a:pt x="8835" y="11406"/>
                          <a:pt x="11395" y="8858"/>
                          <a:pt x="11395" y="5703"/>
                        </a:cubicBezTo>
                        <a:cubicBezTo>
                          <a:pt x="11395" y="2560"/>
                          <a:pt x="8859" y="0"/>
                          <a:pt x="57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03;p71"/>
                  <p:cNvSpPr/>
                  <p:nvPr/>
                </p:nvSpPr>
                <p:spPr>
                  <a:xfrm>
                    <a:off x="5227173" y="4562719"/>
                    <a:ext cx="391670" cy="363824"/>
                  </a:xfrm>
                  <a:custGeom>
                    <a:avLst/>
                    <a:gdLst/>
                    <a:ahLst/>
                    <a:cxnLst/>
                    <a:rect l="l" t="t" r="r" b="b"/>
                    <a:pathLst>
                      <a:path w="6633" h="6645" extrusionOk="0">
                        <a:moveTo>
                          <a:pt x="3323" y="0"/>
                        </a:moveTo>
                        <a:cubicBezTo>
                          <a:pt x="1489" y="0"/>
                          <a:pt x="1" y="1489"/>
                          <a:pt x="1" y="3322"/>
                        </a:cubicBezTo>
                        <a:cubicBezTo>
                          <a:pt x="1" y="5156"/>
                          <a:pt x="1489" y="6644"/>
                          <a:pt x="3323" y="6644"/>
                        </a:cubicBezTo>
                        <a:cubicBezTo>
                          <a:pt x="5144" y="6644"/>
                          <a:pt x="6633" y="5156"/>
                          <a:pt x="6633" y="3322"/>
                        </a:cubicBezTo>
                        <a:cubicBezTo>
                          <a:pt x="6633" y="1489"/>
                          <a:pt x="5144" y="0"/>
                          <a:pt x="33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04;p71"/>
                  <p:cNvSpPr/>
                  <p:nvPr/>
                </p:nvSpPr>
                <p:spPr>
                  <a:xfrm>
                    <a:off x="5406505" y="4640960"/>
                    <a:ext cx="33776" cy="31318"/>
                  </a:xfrm>
                  <a:custGeom>
                    <a:avLst/>
                    <a:gdLst/>
                    <a:ahLst/>
                    <a:cxnLst/>
                    <a:rect l="l" t="t" r="r" b="b"/>
                    <a:pathLst>
                      <a:path w="572" h="572" extrusionOk="0">
                        <a:moveTo>
                          <a:pt x="286" y="0"/>
                        </a:moveTo>
                        <a:cubicBezTo>
                          <a:pt x="131" y="0"/>
                          <a:pt x="0" y="119"/>
                          <a:pt x="0" y="286"/>
                        </a:cubicBezTo>
                        <a:cubicBezTo>
                          <a:pt x="0" y="453"/>
                          <a:pt x="131" y="572"/>
                          <a:pt x="286" y="572"/>
                        </a:cubicBezTo>
                        <a:cubicBezTo>
                          <a:pt x="429" y="572"/>
                          <a:pt x="572" y="453"/>
                          <a:pt x="572" y="286"/>
                        </a:cubicBezTo>
                        <a:cubicBezTo>
                          <a:pt x="572" y="131"/>
                          <a:pt x="453" y="0"/>
                          <a:pt x="286" y="0"/>
                        </a:cubicBez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05;p71"/>
                  <p:cNvSpPr/>
                  <p:nvPr/>
                </p:nvSpPr>
                <p:spPr>
                  <a:xfrm>
                    <a:off x="5322124" y="4685419"/>
                    <a:ext cx="38027" cy="31044"/>
                  </a:xfrm>
                  <a:custGeom>
                    <a:avLst/>
                    <a:gdLst/>
                    <a:ahLst/>
                    <a:cxnLst/>
                    <a:rect l="l" t="t" r="r" b="b"/>
                    <a:pathLst>
                      <a:path w="644" h="567" extrusionOk="0">
                        <a:moveTo>
                          <a:pt x="329" y="0"/>
                        </a:moveTo>
                        <a:cubicBezTo>
                          <a:pt x="226" y="0"/>
                          <a:pt x="121" y="51"/>
                          <a:pt x="72" y="141"/>
                        </a:cubicBezTo>
                        <a:cubicBezTo>
                          <a:pt x="0" y="272"/>
                          <a:pt x="48" y="450"/>
                          <a:pt x="179" y="534"/>
                        </a:cubicBezTo>
                        <a:cubicBezTo>
                          <a:pt x="220" y="556"/>
                          <a:pt x="266" y="567"/>
                          <a:pt x="312" y="567"/>
                        </a:cubicBezTo>
                        <a:cubicBezTo>
                          <a:pt x="412" y="567"/>
                          <a:pt x="511" y="516"/>
                          <a:pt x="560" y="426"/>
                        </a:cubicBezTo>
                        <a:cubicBezTo>
                          <a:pt x="643" y="296"/>
                          <a:pt x="596" y="117"/>
                          <a:pt x="465" y="34"/>
                        </a:cubicBezTo>
                        <a:cubicBezTo>
                          <a:pt x="423" y="11"/>
                          <a:pt x="376" y="0"/>
                          <a:pt x="329" y="0"/>
                        </a:cubicBez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006;p71"/>
                  <p:cNvSpPr/>
                  <p:nvPr/>
                </p:nvSpPr>
                <p:spPr>
                  <a:xfrm>
                    <a:off x="5322124" y="4773406"/>
                    <a:ext cx="38027" cy="31099"/>
                  </a:xfrm>
                  <a:custGeom>
                    <a:avLst/>
                    <a:gdLst/>
                    <a:ahLst/>
                    <a:cxnLst/>
                    <a:rect l="l" t="t" r="r" b="b"/>
                    <a:pathLst>
                      <a:path w="644" h="568" extrusionOk="0">
                        <a:moveTo>
                          <a:pt x="312" y="1"/>
                        </a:moveTo>
                        <a:cubicBezTo>
                          <a:pt x="266" y="1"/>
                          <a:pt x="220" y="11"/>
                          <a:pt x="179" y="34"/>
                        </a:cubicBezTo>
                        <a:cubicBezTo>
                          <a:pt x="48" y="105"/>
                          <a:pt x="0" y="296"/>
                          <a:pt x="72" y="427"/>
                        </a:cubicBezTo>
                        <a:cubicBezTo>
                          <a:pt x="129" y="517"/>
                          <a:pt x="231" y="567"/>
                          <a:pt x="331" y="567"/>
                        </a:cubicBezTo>
                        <a:cubicBezTo>
                          <a:pt x="377" y="567"/>
                          <a:pt x="423" y="556"/>
                          <a:pt x="465" y="534"/>
                        </a:cubicBezTo>
                        <a:cubicBezTo>
                          <a:pt x="596" y="451"/>
                          <a:pt x="643" y="272"/>
                          <a:pt x="572" y="141"/>
                        </a:cubicBezTo>
                        <a:cubicBezTo>
                          <a:pt x="515" y="51"/>
                          <a:pt x="413" y="1"/>
                          <a:pt x="312" y="1"/>
                        </a:cubicBez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007;p71"/>
                  <p:cNvSpPr/>
                  <p:nvPr/>
                </p:nvSpPr>
                <p:spPr>
                  <a:xfrm>
                    <a:off x="5406505" y="4816934"/>
                    <a:ext cx="33776" cy="31373"/>
                  </a:xfrm>
                  <a:custGeom>
                    <a:avLst/>
                    <a:gdLst/>
                    <a:ahLst/>
                    <a:cxnLst/>
                    <a:rect l="l" t="t" r="r" b="b"/>
                    <a:pathLst>
                      <a:path w="572" h="573" extrusionOk="0">
                        <a:moveTo>
                          <a:pt x="286" y="1"/>
                        </a:moveTo>
                        <a:cubicBezTo>
                          <a:pt x="131" y="1"/>
                          <a:pt x="0" y="132"/>
                          <a:pt x="0" y="287"/>
                        </a:cubicBezTo>
                        <a:cubicBezTo>
                          <a:pt x="0" y="430"/>
                          <a:pt x="119" y="572"/>
                          <a:pt x="286" y="572"/>
                        </a:cubicBezTo>
                        <a:cubicBezTo>
                          <a:pt x="429" y="572"/>
                          <a:pt x="572" y="453"/>
                          <a:pt x="572" y="287"/>
                        </a:cubicBezTo>
                        <a:cubicBezTo>
                          <a:pt x="572" y="132"/>
                          <a:pt x="453" y="1"/>
                          <a:pt x="286" y="1"/>
                        </a:cubicBez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08;p71"/>
                  <p:cNvSpPr/>
                  <p:nvPr/>
                </p:nvSpPr>
                <p:spPr>
                  <a:xfrm>
                    <a:off x="5487344" y="4772968"/>
                    <a:ext cx="38027" cy="31537"/>
                  </a:xfrm>
                  <a:custGeom>
                    <a:avLst/>
                    <a:gdLst/>
                    <a:ahLst/>
                    <a:cxnLst/>
                    <a:rect l="l" t="t" r="r" b="b"/>
                    <a:pathLst>
                      <a:path w="644" h="576" extrusionOk="0">
                        <a:moveTo>
                          <a:pt x="307" y="1"/>
                        </a:moveTo>
                        <a:cubicBezTo>
                          <a:pt x="204" y="1"/>
                          <a:pt x="111" y="54"/>
                          <a:pt x="72" y="149"/>
                        </a:cubicBezTo>
                        <a:cubicBezTo>
                          <a:pt x="0" y="280"/>
                          <a:pt x="48" y="459"/>
                          <a:pt x="179" y="542"/>
                        </a:cubicBezTo>
                        <a:cubicBezTo>
                          <a:pt x="220" y="564"/>
                          <a:pt x="266" y="575"/>
                          <a:pt x="312" y="575"/>
                        </a:cubicBezTo>
                        <a:cubicBezTo>
                          <a:pt x="413" y="575"/>
                          <a:pt x="515" y="525"/>
                          <a:pt x="572" y="435"/>
                        </a:cubicBezTo>
                        <a:cubicBezTo>
                          <a:pt x="643" y="304"/>
                          <a:pt x="596" y="125"/>
                          <a:pt x="465" y="42"/>
                        </a:cubicBezTo>
                        <a:cubicBezTo>
                          <a:pt x="413" y="14"/>
                          <a:pt x="359" y="1"/>
                          <a:pt x="307" y="1"/>
                        </a:cubicBez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09;p71"/>
                  <p:cNvSpPr/>
                  <p:nvPr/>
                </p:nvSpPr>
                <p:spPr>
                  <a:xfrm>
                    <a:off x="5486635" y="4684762"/>
                    <a:ext cx="37319" cy="30880"/>
                  </a:xfrm>
                  <a:custGeom>
                    <a:avLst/>
                    <a:gdLst/>
                    <a:ahLst/>
                    <a:cxnLst/>
                    <a:rect l="l" t="t" r="r" b="b"/>
                    <a:pathLst>
                      <a:path w="632" h="564" extrusionOk="0">
                        <a:moveTo>
                          <a:pt x="312" y="0"/>
                        </a:moveTo>
                        <a:cubicBezTo>
                          <a:pt x="266" y="0"/>
                          <a:pt x="220" y="11"/>
                          <a:pt x="179" y="34"/>
                        </a:cubicBezTo>
                        <a:cubicBezTo>
                          <a:pt x="36" y="129"/>
                          <a:pt x="0" y="308"/>
                          <a:pt x="72" y="427"/>
                        </a:cubicBezTo>
                        <a:cubicBezTo>
                          <a:pt x="119" y="513"/>
                          <a:pt x="213" y="563"/>
                          <a:pt x="309" y="563"/>
                        </a:cubicBezTo>
                        <a:cubicBezTo>
                          <a:pt x="359" y="563"/>
                          <a:pt x="408" y="550"/>
                          <a:pt x="453" y="522"/>
                        </a:cubicBezTo>
                        <a:cubicBezTo>
                          <a:pt x="596" y="450"/>
                          <a:pt x="631" y="272"/>
                          <a:pt x="560" y="141"/>
                        </a:cubicBezTo>
                        <a:cubicBezTo>
                          <a:pt x="511" y="51"/>
                          <a:pt x="412" y="0"/>
                          <a:pt x="312" y="0"/>
                        </a:cubicBez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10;p71"/>
                  <p:cNvSpPr/>
                  <p:nvPr/>
                </p:nvSpPr>
                <p:spPr>
                  <a:xfrm>
                    <a:off x="5371312" y="4696370"/>
                    <a:ext cx="104103" cy="96527"/>
                  </a:xfrm>
                  <a:custGeom>
                    <a:avLst/>
                    <a:gdLst/>
                    <a:ahLst/>
                    <a:cxnLst/>
                    <a:rect l="l" t="t" r="r" b="b"/>
                    <a:pathLst>
                      <a:path w="1763" h="1763" extrusionOk="0">
                        <a:moveTo>
                          <a:pt x="882" y="0"/>
                        </a:moveTo>
                        <a:cubicBezTo>
                          <a:pt x="406" y="0"/>
                          <a:pt x="1" y="393"/>
                          <a:pt x="1" y="881"/>
                        </a:cubicBezTo>
                        <a:cubicBezTo>
                          <a:pt x="1" y="1362"/>
                          <a:pt x="382" y="1763"/>
                          <a:pt x="861" y="1763"/>
                        </a:cubicBezTo>
                        <a:cubicBezTo>
                          <a:pt x="868" y="1763"/>
                          <a:pt x="875" y="1763"/>
                          <a:pt x="882" y="1762"/>
                        </a:cubicBezTo>
                        <a:cubicBezTo>
                          <a:pt x="1358" y="1762"/>
                          <a:pt x="1763" y="1369"/>
                          <a:pt x="1763" y="881"/>
                        </a:cubicBezTo>
                        <a:cubicBezTo>
                          <a:pt x="1763" y="405"/>
                          <a:pt x="1370" y="0"/>
                          <a:pt x="8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11;p71"/>
                  <p:cNvSpPr/>
                  <p:nvPr/>
                </p:nvSpPr>
                <p:spPr>
                  <a:xfrm>
                    <a:off x="4364584" y="4432354"/>
                    <a:ext cx="672859" cy="624551"/>
                  </a:xfrm>
                  <a:custGeom>
                    <a:avLst/>
                    <a:gdLst/>
                    <a:ahLst/>
                    <a:cxnLst/>
                    <a:rect l="l" t="t" r="r" b="b"/>
                    <a:pathLst>
                      <a:path w="11395" h="11407" extrusionOk="0">
                        <a:moveTo>
                          <a:pt x="5691" y="0"/>
                        </a:moveTo>
                        <a:cubicBezTo>
                          <a:pt x="2560" y="0"/>
                          <a:pt x="0" y="2548"/>
                          <a:pt x="0" y="5703"/>
                        </a:cubicBezTo>
                        <a:cubicBezTo>
                          <a:pt x="0" y="8851"/>
                          <a:pt x="2548" y="11406"/>
                          <a:pt x="5669" y="11406"/>
                        </a:cubicBezTo>
                        <a:cubicBezTo>
                          <a:pt x="5677" y="11406"/>
                          <a:pt x="5684" y="11406"/>
                          <a:pt x="5691" y="11406"/>
                        </a:cubicBezTo>
                        <a:cubicBezTo>
                          <a:pt x="8834" y="11406"/>
                          <a:pt x="11394" y="8858"/>
                          <a:pt x="11394" y="5703"/>
                        </a:cubicBezTo>
                        <a:cubicBezTo>
                          <a:pt x="11394" y="2560"/>
                          <a:pt x="8846" y="0"/>
                          <a:pt x="56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012;p71"/>
                  <p:cNvSpPr/>
                  <p:nvPr/>
                </p:nvSpPr>
                <p:spPr>
                  <a:xfrm>
                    <a:off x="4505888" y="4562719"/>
                    <a:ext cx="391610" cy="363824"/>
                  </a:xfrm>
                  <a:custGeom>
                    <a:avLst/>
                    <a:gdLst/>
                    <a:ahLst/>
                    <a:cxnLst/>
                    <a:rect l="l" t="t" r="r" b="b"/>
                    <a:pathLst>
                      <a:path w="6632" h="6645" extrusionOk="0">
                        <a:moveTo>
                          <a:pt x="3322" y="0"/>
                        </a:moveTo>
                        <a:cubicBezTo>
                          <a:pt x="1488" y="0"/>
                          <a:pt x="0" y="1489"/>
                          <a:pt x="0" y="3322"/>
                        </a:cubicBezTo>
                        <a:cubicBezTo>
                          <a:pt x="0" y="5156"/>
                          <a:pt x="1488" y="6644"/>
                          <a:pt x="3322" y="6644"/>
                        </a:cubicBezTo>
                        <a:cubicBezTo>
                          <a:pt x="5144" y="6644"/>
                          <a:pt x="6632" y="5156"/>
                          <a:pt x="6632" y="3322"/>
                        </a:cubicBezTo>
                        <a:cubicBezTo>
                          <a:pt x="6632" y="1489"/>
                          <a:pt x="5144" y="0"/>
                          <a:pt x="33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013;p71"/>
                  <p:cNvSpPr/>
                  <p:nvPr/>
                </p:nvSpPr>
                <p:spPr>
                  <a:xfrm>
                    <a:off x="4685161" y="4640960"/>
                    <a:ext cx="33067" cy="31318"/>
                  </a:xfrm>
                  <a:custGeom>
                    <a:avLst/>
                    <a:gdLst/>
                    <a:ahLst/>
                    <a:cxnLst/>
                    <a:rect l="l" t="t" r="r" b="b"/>
                    <a:pathLst>
                      <a:path w="560" h="572" extrusionOk="0">
                        <a:moveTo>
                          <a:pt x="286" y="0"/>
                        </a:moveTo>
                        <a:cubicBezTo>
                          <a:pt x="131" y="0"/>
                          <a:pt x="0" y="119"/>
                          <a:pt x="0" y="286"/>
                        </a:cubicBezTo>
                        <a:cubicBezTo>
                          <a:pt x="0" y="453"/>
                          <a:pt x="131" y="572"/>
                          <a:pt x="286" y="572"/>
                        </a:cubicBezTo>
                        <a:cubicBezTo>
                          <a:pt x="429" y="572"/>
                          <a:pt x="560" y="453"/>
                          <a:pt x="560" y="286"/>
                        </a:cubicBezTo>
                        <a:cubicBezTo>
                          <a:pt x="560" y="131"/>
                          <a:pt x="429" y="0"/>
                          <a:pt x="286" y="0"/>
                        </a:cubicBez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014;p71"/>
                  <p:cNvSpPr/>
                  <p:nvPr/>
                </p:nvSpPr>
                <p:spPr>
                  <a:xfrm>
                    <a:off x="4600072" y="4685419"/>
                    <a:ext cx="37319" cy="31044"/>
                  </a:xfrm>
                  <a:custGeom>
                    <a:avLst/>
                    <a:gdLst/>
                    <a:ahLst/>
                    <a:cxnLst/>
                    <a:rect l="l" t="t" r="r" b="b"/>
                    <a:pathLst>
                      <a:path w="632" h="567" extrusionOk="0">
                        <a:moveTo>
                          <a:pt x="320" y="0"/>
                        </a:moveTo>
                        <a:cubicBezTo>
                          <a:pt x="220" y="0"/>
                          <a:pt x="121" y="51"/>
                          <a:pt x="72" y="141"/>
                        </a:cubicBezTo>
                        <a:cubicBezTo>
                          <a:pt x="1" y="272"/>
                          <a:pt x="36" y="450"/>
                          <a:pt x="179" y="534"/>
                        </a:cubicBezTo>
                        <a:cubicBezTo>
                          <a:pt x="224" y="556"/>
                          <a:pt x="273" y="567"/>
                          <a:pt x="320" y="567"/>
                        </a:cubicBezTo>
                        <a:cubicBezTo>
                          <a:pt x="423" y="567"/>
                          <a:pt x="519" y="516"/>
                          <a:pt x="560" y="426"/>
                        </a:cubicBezTo>
                        <a:cubicBezTo>
                          <a:pt x="632" y="296"/>
                          <a:pt x="596" y="117"/>
                          <a:pt x="453" y="34"/>
                        </a:cubicBezTo>
                        <a:cubicBezTo>
                          <a:pt x="412" y="11"/>
                          <a:pt x="366" y="0"/>
                          <a:pt x="320" y="0"/>
                        </a:cubicBez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015;p71"/>
                  <p:cNvSpPr/>
                  <p:nvPr/>
                </p:nvSpPr>
                <p:spPr>
                  <a:xfrm>
                    <a:off x="4600780" y="4773406"/>
                    <a:ext cx="38027" cy="31099"/>
                  </a:xfrm>
                  <a:custGeom>
                    <a:avLst/>
                    <a:gdLst/>
                    <a:ahLst/>
                    <a:cxnLst/>
                    <a:rect l="l" t="t" r="r" b="b"/>
                    <a:pathLst>
                      <a:path w="644" h="568" extrusionOk="0">
                        <a:moveTo>
                          <a:pt x="312" y="1"/>
                        </a:moveTo>
                        <a:cubicBezTo>
                          <a:pt x="266" y="1"/>
                          <a:pt x="220" y="11"/>
                          <a:pt x="179" y="34"/>
                        </a:cubicBezTo>
                        <a:cubicBezTo>
                          <a:pt x="48" y="105"/>
                          <a:pt x="1" y="296"/>
                          <a:pt x="72" y="427"/>
                        </a:cubicBezTo>
                        <a:cubicBezTo>
                          <a:pt x="121" y="517"/>
                          <a:pt x="220" y="567"/>
                          <a:pt x="324" y="567"/>
                        </a:cubicBezTo>
                        <a:cubicBezTo>
                          <a:pt x="371" y="567"/>
                          <a:pt x="420" y="556"/>
                          <a:pt x="465" y="534"/>
                        </a:cubicBezTo>
                        <a:cubicBezTo>
                          <a:pt x="596" y="451"/>
                          <a:pt x="643" y="272"/>
                          <a:pt x="560" y="141"/>
                        </a:cubicBezTo>
                        <a:cubicBezTo>
                          <a:pt x="511" y="51"/>
                          <a:pt x="412" y="1"/>
                          <a:pt x="312" y="1"/>
                        </a:cubicBez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016;p71"/>
                  <p:cNvSpPr/>
                  <p:nvPr/>
                </p:nvSpPr>
                <p:spPr>
                  <a:xfrm>
                    <a:off x="4685161" y="4816934"/>
                    <a:ext cx="33067" cy="31373"/>
                  </a:xfrm>
                  <a:custGeom>
                    <a:avLst/>
                    <a:gdLst/>
                    <a:ahLst/>
                    <a:cxnLst/>
                    <a:rect l="l" t="t" r="r" b="b"/>
                    <a:pathLst>
                      <a:path w="560" h="573" extrusionOk="0">
                        <a:moveTo>
                          <a:pt x="286" y="1"/>
                        </a:moveTo>
                        <a:cubicBezTo>
                          <a:pt x="131" y="1"/>
                          <a:pt x="0" y="132"/>
                          <a:pt x="0" y="287"/>
                        </a:cubicBezTo>
                        <a:cubicBezTo>
                          <a:pt x="0" y="430"/>
                          <a:pt x="119" y="572"/>
                          <a:pt x="286" y="572"/>
                        </a:cubicBezTo>
                        <a:cubicBezTo>
                          <a:pt x="429" y="572"/>
                          <a:pt x="560" y="453"/>
                          <a:pt x="560" y="287"/>
                        </a:cubicBezTo>
                        <a:cubicBezTo>
                          <a:pt x="560" y="132"/>
                          <a:pt x="429" y="1"/>
                          <a:pt x="286" y="1"/>
                        </a:cubicBez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017;p71"/>
                  <p:cNvSpPr/>
                  <p:nvPr/>
                </p:nvSpPr>
                <p:spPr>
                  <a:xfrm>
                    <a:off x="4765291" y="4772968"/>
                    <a:ext cx="37319" cy="31537"/>
                  </a:xfrm>
                  <a:custGeom>
                    <a:avLst/>
                    <a:gdLst/>
                    <a:ahLst/>
                    <a:cxnLst/>
                    <a:rect l="l" t="t" r="r" b="b"/>
                    <a:pathLst>
                      <a:path w="632" h="576" extrusionOk="0">
                        <a:moveTo>
                          <a:pt x="312" y="1"/>
                        </a:moveTo>
                        <a:cubicBezTo>
                          <a:pt x="215" y="1"/>
                          <a:pt x="120" y="54"/>
                          <a:pt x="72" y="149"/>
                        </a:cubicBezTo>
                        <a:cubicBezTo>
                          <a:pt x="1" y="280"/>
                          <a:pt x="36" y="459"/>
                          <a:pt x="179" y="542"/>
                        </a:cubicBezTo>
                        <a:cubicBezTo>
                          <a:pt x="220" y="564"/>
                          <a:pt x="266" y="575"/>
                          <a:pt x="312" y="575"/>
                        </a:cubicBezTo>
                        <a:cubicBezTo>
                          <a:pt x="412" y="575"/>
                          <a:pt x="511" y="525"/>
                          <a:pt x="560" y="435"/>
                        </a:cubicBezTo>
                        <a:cubicBezTo>
                          <a:pt x="632" y="304"/>
                          <a:pt x="596" y="125"/>
                          <a:pt x="453" y="42"/>
                        </a:cubicBezTo>
                        <a:cubicBezTo>
                          <a:pt x="409" y="14"/>
                          <a:pt x="360" y="1"/>
                          <a:pt x="312" y="1"/>
                        </a:cubicBez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018;p71"/>
                  <p:cNvSpPr/>
                  <p:nvPr/>
                </p:nvSpPr>
                <p:spPr>
                  <a:xfrm>
                    <a:off x="4765291" y="4684762"/>
                    <a:ext cx="37319" cy="30880"/>
                  </a:xfrm>
                  <a:custGeom>
                    <a:avLst/>
                    <a:gdLst/>
                    <a:ahLst/>
                    <a:cxnLst/>
                    <a:rect l="l" t="t" r="r" b="b"/>
                    <a:pathLst>
                      <a:path w="632" h="564" extrusionOk="0">
                        <a:moveTo>
                          <a:pt x="312" y="0"/>
                        </a:moveTo>
                        <a:cubicBezTo>
                          <a:pt x="266" y="0"/>
                          <a:pt x="220" y="11"/>
                          <a:pt x="179" y="34"/>
                        </a:cubicBezTo>
                        <a:cubicBezTo>
                          <a:pt x="36" y="129"/>
                          <a:pt x="1" y="308"/>
                          <a:pt x="72" y="427"/>
                        </a:cubicBezTo>
                        <a:cubicBezTo>
                          <a:pt x="119" y="513"/>
                          <a:pt x="213" y="563"/>
                          <a:pt x="309" y="563"/>
                        </a:cubicBezTo>
                        <a:cubicBezTo>
                          <a:pt x="359" y="563"/>
                          <a:pt x="409" y="550"/>
                          <a:pt x="453" y="522"/>
                        </a:cubicBezTo>
                        <a:cubicBezTo>
                          <a:pt x="596" y="450"/>
                          <a:pt x="632" y="272"/>
                          <a:pt x="560" y="141"/>
                        </a:cubicBezTo>
                        <a:cubicBezTo>
                          <a:pt x="511" y="51"/>
                          <a:pt x="412" y="0"/>
                          <a:pt x="312" y="0"/>
                        </a:cubicBez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019;p71"/>
                  <p:cNvSpPr/>
                  <p:nvPr/>
                </p:nvSpPr>
                <p:spPr>
                  <a:xfrm>
                    <a:off x="4649319" y="4696370"/>
                    <a:ext cx="103394" cy="96527"/>
                  </a:xfrm>
                  <a:custGeom>
                    <a:avLst/>
                    <a:gdLst/>
                    <a:ahLst/>
                    <a:cxnLst/>
                    <a:rect l="l" t="t" r="r" b="b"/>
                    <a:pathLst>
                      <a:path w="1751" h="1763" extrusionOk="0">
                        <a:moveTo>
                          <a:pt x="869" y="0"/>
                        </a:moveTo>
                        <a:cubicBezTo>
                          <a:pt x="393" y="0"/>
                          <a:pt x="0" y="393"/>
                          <a:pt x="0" y="881"/>
                        </a:cubicBezTo>
                        <a:cubicBezTo>
                          <a:pt x="0" y="1362"/>
                          <a:pt x="382" y="1763"/>
                          <a:pt x="849" y="1763"/>
                        </a:cubicBezTo>
                        <a:cubicBezTo>
                          <a:pt x="856" y="1763"/>
                          <a:pt x="862" y="1763"/>
                          <a:pt x="869" y="1762"/>
                        </a:cubicBezTo>
                        <a:cubicBezTo>
                          <a:pt x="1345" y="1762"/>
                          <a:pt x="1750" y="1369"/>
                          <a:pt x="1750" y="881"/>
                        </a:cubicBezTo>
                        <a:cubicBezTo>
                          <a:pt x="1750" y="405"/>
                          <a:pt x="1369"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020;p71"/>
                  <p:cNvSpPr/>
                  <p:nvPr/>
                </p:nvSpPr>
                <p:spPr>
                  <a:xfrm>
                    <a:off x="4309727" y="4372345"/>
                    <a:ext cx="1508102" cy="372311"/>
                  </a:xfrm>
                  <a:custGeom>
                    <a:avLst/>
                    <a:gdLst/>
                    <a:ahLst/>
                    <a:cxnLst/>
                    <a:rect l="l" t="t" r="r" b="b"/>
                    <a:pathLst>
                      <a:path w="25540" h="6800" extrusionOk="0">
                        <a:moveTo>
                          <a:pt x="6715" y="1"/>
                        </a:moveTo>
                        <a:cubicBezTo>
                          <a:pt x="4858" y="1"/>
                          <a:pt x="3167" y="751"/>
                          <a:pt x="1965" y="1989"/>
                        </a:cubicBezTo>
                        <a:cubicBezTo>
                          <a:pt x="750" y="3227"/>
                          <a:pt x="0" y="4918"/>
                          <a:pt x="0" y="6799"/>
                        </a:cubicBezTo>
                        <a:lnTo>
                          <a:pt x="1012" y="6799"/>
                        </a:lnTo>
                        <a:cubicBezTo>
                          <a:pt x="1012" y="5204"/>
                          <a:pt x="1655" y="3763"/>
                          <a:pt x="2679" y="2715"/>
                        </a:cubicBezTo>
                        <a:cubicBezTo>
                          <a:pt x="3703" y="1680"/>
                          <a:pt x="5120" y="1037"/>
                          <a:pt x="6704" y="1037"/>
                        </a:cubicBezTo>
                        <a:lnTo>
                          <a:pt x="18812" y="1037"/>
                        </a:lnTo>
                        <a:cubicBezTo>
                          <a:pt x="20372" y="1037"/>
                          <a:pt x="21801" y="1680"/>
                          <a:pt x="22837" y="2715"/>
                        </a:cubicBezTo>
                        <a:cubicBezTo>
                          <a:pt x="23860" y="3763"/>
                          <a:pt x="24503" y="5204"/>
                          <a:pt x="24503" y="6799"/>
                        </a:cubicBezTo>
                        <a:lnTo>
                          <a:pt x="25539" y="6799"/>
                        </a:lnTo>
                        <a:cubicBezTo>
                          <a:pt x="25539" y="4918"/>
                          <a:pt x="24801" y="3227"/>
                          <a:pt x="23575" y="1989"/>
                        </a:cubicBezTo>
                        <a:cubicBezTo>
                          <a:pt x="22360" y="751"/>
                          <a:pt x="20670" y="1"/>
                          <a:pt x="188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7" name="Google Shape;2021;p71"/>
            <p:cNvSpPr/>
            <p:nvPr/>
          </p:nvSpPr>
          <p:spPr>
            <a:xfrm>
              <a:off x="2095090" y="4206117"/>
              <a:ext cx="76704" cy="356652"/>
            </a:xfrm>
            <a:custGeom>
              <a:avLst/>
              <a:gdLst/>
              <a:ahLst/>
              <a:cxnLst/>
              <a:rect l="l" t="t" r="r" b="b"/>
              <a:pathLst>
                <a:path w="1299" h="6514" extrusionOk="0">
                  <a:moveTo>
                    <a:pt x="13" y="1"/>
                  </a:moveTo>
                  <a:lnTo>
                    <a:pt x="1" y="6513"/>
                  </a:lnTo>
                  <a:lnTo>
                    <a:pt x="1298" y="6513"/>
                  </a:lnTo>
                  <a:lnTo>
                    <a:pt x="1298" y="1275"/>
                  </a:lnTo>
                  <a:cubicBezTo>
                    <a:pt x="1298" y="572"/>
                    <a:pt x="727" y="1"/>
                    <a:pt x="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022;p71"/>
            <p:cNvSpPr/>
            <p:nvPr/>
          </p:nvSpPr>
          <p:spPr>
            <a:xfrm>
              <a:off x="2095799" y="4277843"/>
              <a:ext cx="76704" cy="20258"/>
            </a:xfrm>
            <a:custGeom>
              <a:avLst/>
              <a:gdLst/>
              <a:ahLst/>
              <a:cxnLst/>
              <a:rect l="l" t="t" r="r" b="b"/>
              <a:pathLst>
                <a:path w="1299" h="370" extrusionOk="0">
                  <a:moveTo>
                    <a:pt x="1" y="0"/>
                  </a:moveTo>
                  <a:lnTo>
                    <a:pt x="1" y="370"/>
                  </a:lnTo>
                  <a:lnTo>
                    <a:pt x="1298" y="370"/>
                  </a:lnTo>
                  <a:lnTo>
                    <a:pt x="1298" y="0"/>
                  </a:ln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023;p71"/>
            <p:cNvSpPr/>
            <p:nvPr/>
          </p:nvSpPr>
          <p:spPr>
            <a:xfrm>
              <a:off x="2095799" y="4329365"/>
              <a:ext cx="76704" cy="20915"/>
            </a:xfrm>
            <a:custGeom>
              <a:avLst/>
              <a:gdLst/>
              <a:ahLst/>
              <a:cxnLst/>
              <a:rect l="l" t="t" r="r" b="b"/>
              <a:pathLst>
                <a:path w="1299" h="382" extrusionOk="0">
                  <a:moveTo>
                    <a:pt x="1" y="0"/>
                  </a:moveTo>
                  <a:lnTo>
                    <a:pt x="1" y="381"/>
                  </a:lnTo>
                  <a:lnTo>
                    <a:pt x="1298" y="381"/>
                  </a:lnTo>
                  <a:lnTo>
                    <a:pt x="1298" y="0"/>
                  </a:ln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024;p71"/>
            <p:cNvSpPr/>
            <p:nvPr/>
          </p:nvSpPr>
          <p:spPr>
            <a:xfrm>
              <a:off x="2095799" y="4382146"/>
              <a:ext cx="76704" cy="20258"/>
            </a:xfrm>
            <a:custGeom>
              <a:avLst/>
              <a:gdLst/>
              <a:ahLst/>
              <a:cxnLst/>
              <a:rect l="l" t="t" r="r" b="b"/>
              <a:pathLst>
                <a:path w="1299" h="370" extrusionOk="0">
                  <a:moveTo>
                    <a:pt x="1" y="0"/>
                  </a:moveTo>
                  <a:lnTo>
                    <a:pt x="1" y="370"/>
                  </a:lnTo>
                  <a:lnTo>
                    <a:pt x="1298" y="370"/>
                  </a:lnTo>
                  <a:lnTo>
                    <a:pt x="1298" y="0"/>
                  </a:ln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025;p71"/>
            <p:cNvSpPr/>
            <p:nvPr/>
          </p:nvSpPr>
          <p:spPr>
            <a:xfrm>
              <a:off x="2095799" y="4433011"/>
              <a:ext cx="76704" cy="20915"/>
            </a:xfrm>
            <a:custGeom>
              <a:avLst/>
              <a:gdLst/>
              <a:ahLst/>
              <a:cxnLst/>
              <a:rect l="l" t="t" r="r" b="b"/>
              <a:pathLst>
                <a:path w="1299" h="382" extrusionOk="0">
                  <a:moveTo>
                    <a:pt x="1" y="0"/>
                  </a:moveTo>
                  <a:lnTo>
                    <a:pt x="1" y="381"/>
                  </a:lnTo>
                  <a:lnTo>
                    <a:pt x="1298" y="381"/>
                  </a:lnTo>
                  <a:lnTo>
                    <a:pt x="1298" y="0"/>
                  </a:ln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026;p71"/>
            <p:cNvSpPr/>
            <p:nvPr/>
          </p:nvSpPr>
          <p:spPr>
            <a:xfrm>
              <a:off x="2095090" y="4270013"/>
              <a:ext cx="52081" cy="184568"/>
            </a:xfrm>
            <a:custGeom>
              <a:avLst/>
              <a:gdLst/>
              <a:ahLst/>
              <a:cxnLst/>
              <a:rect l="l" t="t" r="r" b="b"/>
              <a:pathLst>
                <a:path w="882" h="3371" extrusionOk="0">
                  <a:moveTo>
                    <a:pt x="1" y="1"/>
                  </a:moveTo>
                  <a:lnTo>
                    <a:pt x="1" y="3370"/>
                  </a:lnTo>
                  <a:lnTo>
                    <a:pt x="882" y="3370"/>
                  </a:lnTo>
                  <a:lnTo>
                    <a:pt x="8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67432995"/>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51" name="Rectangle 50"/>
          <p:cNvSpPr/>
          <p:nvPr/>
        </p:nvSpPr>
        <p:spPr>
          <a:xfrm>
            <a:off x="0" y="0"/>
            <a:ext cx="1828800" cy="5143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0" y="1201542"/>
            <a:ext cx="1911733" cy="1938992"/>
          </a:xfrm>
          <a:prstGeom prst="rect">
            <a:avLst/>
          </a:prstGeom>
        </p:spPr>
        <p:txBody>
          <a:bodyPr wrap="square">
            <a:spAutoFit/>
          </a:bodyPr>
          <a:lstStyle/>
          <a:p>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effectLst/>
                <a:latin typeface="Times New Roman" panose="02020603050405020304" pitchFamily="18" charset="0"/>
                <a:ea typeface="Calibri" panose="020F0502020204030204" pitchFamily="34" charset="0"/>
                <a:cs typeface="Times New Roman" panose="02020603050405020304" pitchFamily="18" charset="0"/>
              </a:rPr>
              <a:t>F2</a:t>
            </a: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Footing Design </a:t>
            </a:r>
            <a:endParaRPr lang="en-US" sz="4000" dirty="0"/>
          </a:p>
        </p:txBody>
      </p:sp>
      <mc:AlternateContent xmlns:mc="http://schemas.openxmlformats.org/markup-compatibility/2006" xmlns:a14="http://schemas.microsoft.com/office/drawing/2010/main">
        <mc:Choice Requires="a14">
          <p:sp>
            <p:nvSpPr>
              <p:cNvPr id="4" name="Rectangle 3"/>
              <p:cNvSpPr/>
              <p:nvPr/>
            </p:nvSpPr>
            <p:spPr>
              <a:xfrm>
                <a:off x="2495743" y="0"/>
                <a:ext cx="5824293" cy="5910785"/>
              </a:xfrm>
              <a:prstGeom prst="rect">
                <a:avLst/>
              </a:prstGeom>
            </p:spPr>
            <p:txBody>
              <a:bodyPr wrap="square">
                <a:spAutoFit/>
              </a:bodyPr>
              <a:lstStyle/>
              <a:p>
                <a:pPr>
                  <a:lnSpc>
                    <a:spcPct val="107000"/>
                  </a:lnSpc>
                  <a:spcAft>
                    <a:spcPts val="800"/>
                  </a:spcAft>
                </a:pPr>
                <a:r>
                  <a:rPr lang="en-US" sz="1600" b="1" u="sng" dirty="0">
                    <a:effectLst/>
                    <a:latin typeface="Times New Roman" panose="02020603050405020304" pitchFamily="18" charset="0"/>
                    <a:ea typeface="Times New Roman" panose="02020603050405020304" pitchFamily="18" charset="0"/>
                    <a:cs typeface="Times New Roman" panose="02020603050405020304" pitchFamily="18" charset="0"/>
                  </a:rPr>
                  <a:t>Moment Calculation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𝑢</m:t>
                        </m:r>
                      </m:sub>
                    </m:sSub>
                  </m:oMath>
                </a14:m>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 </a:t>
                </a:r>
                <a14:m>
                  <m:oMath xmlns:m="http://schemas.openxmlformats.org/officeDocument/2006/math">
                    <m:f>
                      <m:fPr>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𝑏</m:t>
                    </m:r>
                    <m:sSub>
                      <m:sSubPr>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𝑞</m:t>
                        </m:r>
                      </m:e>
                      <m:sub>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𝑢</m:t>
                        </m:r>
                      </m:sub>
                    </m:sSub>
                    <m:sSup>
                      <m:sSupPr>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𝐿</m:t>
                        </m:r>
                      </m:e>
                      <m:sup>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2</m:t>
                        </m:r>
                      </m:sup>
                    </m:sSup>
                  </m:oMath>
                </a14:m>
                <a:r>
                  <a:rPr lang="en-US" sz="1600" baseline="30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 </a:t>
                </a:r>
                <a14:m>
                  <m:oMath xmlns:m="http://schemas.openxmlformats.org/officeDocument/2006/math">
                    <m:f>
                      <m:fPr>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𝑋</m:t>
                    </m:r>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 5  </m:t>
                    </m:r>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𝑋</m:t>
                    </m:r>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 1.728 </m:t>
                    </m:r>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𝑋</m:t>
                    </m:r>
                    <m:sSup>
                      <m:sSupPr>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600" b="0" i="1" smtClean="0">
                            <a:effectLst/>
                            <a:latin typeface="Cambria Math" panose="02040503050406030204" pitchFamily="18" charset="0"/>
                            <a:ea typeface="Times New Roman" panose="02020603050405020304" pitchFamily="18" charset="0"/>
                            <a:cs typeface="Times New Roman" panose="02020603050405020304" pitchFamily="18" charset="0"/>
                          </a:rPr>
                          <m:t> 2</m:t>
                        </m:r>
                      </m:e>
                      <m:sup>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2</m:t>
                        </m:r>
                      </m:sup>
                    </m:sSup>
                  </m:oMath>
                </a14:m>
                <a:r>
                  <a:rPr lang="en-US" sz="1600" baseline="30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17.28</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k-</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ft</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u="sng" dirty="0">
                    <a:effectLst/>
                    <a:latin typeface="Times New Roman" panose="02020603050405020304" pitchFamily="18" charset="0"/>
                    <a:ea typeface="Times New Roman" panose="02020603050405020304" pitchFamily="18" charset="0"/>
                    <a:cs typeface="Times New Roman" panose="02020603050405020304" pitchFamily="18" charset="0"/>
                  </a:rPr>
                  <a:t>Reinforcement Calculation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a=  </a:t>
                </a:r>
                <a14:m>
                  <m:oMath xmlns:m="http://schemas.openxmlformats.org/officeDocument/2006/math">
                    <m:f>
                      <m:fPr>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6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en-US" sz="1600" i="1">
                                <a:effectLst/>
                                <a:latin typeface="Cambria Math" panose="02040503050406030204" pitchFamily="18" charset="0"/>
                                <a:ea typeface="Calibri" panose="020F0502020204030204" pitchFamily="34" charset="0"/>
                                <a:cs typeface="Times New Roman" panose="02020603050405020304" pitchFamily="18" charset="0"/>
                              </a:rPr>
                              <m:t>𝑠</m:t>
                            </m:r>
                          </m:sub>
                        </m:sSub>
                        <m:sSub>
                          <m:sSub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600" i="1">
                                <a:effectLst/>
                                <a:latin typeface="Cambria Math" panose="02040503050406030204" pitchFamily="18" charset="0"/>
                                <a:ea typeface="Calibri" panose="020F0502020204030204" pitchFamily="34" charset="0"/>
                                <a:cs typeface="Times New Roman" panose="02020603050405020304" pitchFamily="18" charset="0"/>
                              </a:rPr>
                              <m:t>𝑓</m:t>
                            </m:r>
                          </m:e>
                          <m:sub>
                            <m:r>
                              <a:rPr lang="en-US" sz="1600" i="1">
                                <a:effectLst/>
                                <a:latin typeface="Cambria Math" panose="02040503050406030204" pitchFamily="18" charset="0"/>
                                <a:ea typeface="Calibri" panose="020F0502020204030204" pitchFamily="34" charset="0"/>
                                <a:cs typeface="Times New Roman" panose="02020603050405020304" pitchFamily="18" charset="0"/>
                              </a:rPr>
                              <m:t>𝑦</m:t>
                            </m:r>
                          </m:sub>
                        </m:sSub>
                      </m:num>
                      <m:den>
                        <m:r>
                          <a:rPr lang="en-US" sz="1600">
                            <a:effectLst/>
                            <a:latin typeface="Cambria Math" panose="02040503050406030204" pitchFamily="18" charset="0"/>
                            <a:ea typeface="Times New Roman" panose="02020603050405020304" pitchFamily="18" charset="0"/>
                            <a:cs typeface="Times New Roman" panose="02020603050405020304" pitchFamily="18" charset="0"/>
                          </a:rPr>
                          <m:t>0.85</m:t>
                        </m:r>
                        <m:sSub>
                          <m:sSub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600" i="1">
                                <a:effectLst/>
                                <a:latin typeface="Cambria Math" panose="02040503050406030204" pitchFamily="18" charset="0"/>
                                <a:ea typeface="Calibri" panose="020F0502020204030204" pitchFamily="34" charset="0"/>
                                <a:cs typeface="Times New Roman" panose="02020603050405020304" pitchFamily="18" charset="0"/>
                              </a:rPr>
                              <m:t>𝑓</m:t>
                            </m:r>
                          </m:e>
                          <m:sub>
                            <m:r>
                              <a:rPr lang="en-US" sz="1600" i="1">
                                <a:effectLst/>
                                <a:latin typeface="Cambria Math" panose="02040503050406030204" pitchFamily="18" charset="0"/>
                                <a:ea typeface="Calibri" panose="020F0502020204030204" pitchFamily="34" charset="0"/>
                                <a:cs typeface="Times New Roman" panose="02020603050405020304" pitchFamily="18" charset="0"/>
                              </a:rPr>
                              <m:t>𝑐</m:t>
                            </m:r>
                          </m:sub>
                        </m:sSub>
                        <m:r>
                          <a:rPr lang="en-US" sz="1600" i="1">
                            <a:effectLst/>
                            <a:latin typeface="Cambria Math" panose="02040503050406030204" pitchFamily="18" charset="0"/>
                            <a:ea typeface="Calibri" panose="020F0502020204030204" pitchFamily="34" charset="0"/>
                            <a:cs typeface="Times New Roman" panose="02020603050405020304" pitchFamily="18" charset="0"/>
                          </a:rPr>
                          <m:t>′</m:t>
                        </m:r>
                        <m:r>
                          <a:rPr lang="en-US" sz="1600" i="1">
                            <a:effectLst/>
                            <a:latin typeface="Cambria Math" panose="02040503050406030204" pitchFamily="18" charset="0"/>
                            <a:ea typeface="Calibri" panose="020F0502020204030204" pitchFamily="34" charset="0"/>
                            <a:cs typeface="Times New Roman" panose="02020603050405020304" pitchFamily="18" charset="0"/>
                          </a:rPr>
                          <m:t>𝑏</m:t>
                        </m:r>
                      </m:den>
                    </m:f>
                  </m:oMath>
                </a14:m>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  </a:t>
                </a:r>
                <a14:m>
                  <m:oMath xmlns:m="http://schemas.openxmlformats.org/officeDocument/2006/math">
                    <m:f>
                      <m:fPr>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6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en-US" sz="1600" i="1">
                                <a:effectLst/>
                                <a:latin typeface="Cambria Math" panose="02040503050406030204" pitchFamily="18" charset="0"/>
                                <a:ea typeface="Calibri" panose="020F0502020204030204" pitchFamily="34" charset="0"/>
                                <a:cs typeface="Times New Roman" panose="02020603050405020304" pitchFamily="18" charset="0"/>
                              </a:rPr>
                              <m:t>𝑠</m:t>
                            </m:r>
                          </m:sub>
                        </m:sSub>
                        <m:r>
                          <a:rPr lang="en-US" sz="1600" i="1">
                            <a:effectLst/>
                            <a:latin typeface="Cambria Math" panose="02040503050406030204" pitchFamily="18" charset="0"/>
                            <a:ea typeface="Calibri" panose="020F0502020204030204" pitchFamily="34" charset="0"/>
                            <a:cs typeface="Times New Roman" panose="02020603050405020304" pitchFamily="18" charset="0"/>
                          </a:rPr>
                          <m:t> </m:t>
                        </m:r>
                        <m:r>
                          <a:rPr lang="en-US" sz="1600" i="1">
                            <a:effectLst/>
                            <a:latin typeface="Cambria Math" panose="02040503050406030204" pitchFamily="18" charset="0"/>
                            <a:ea typeface="Calibri" panose="020F0502020204030204" pitchFamily="34" charset="0"/>
                            <a:cs typeface="Times New Roman" panose="02020603050405020304" pitchFamily="18" charset="0"/>
                          </a:rPr>
                          <m:t>𝑋</m:t>
                        </m:r>
                        <m:r>
                          <a:rPr lang="en-US" sz="1600" i="1">
                            <a:effectLst/>
                            <a:latin typeface="Cambria Math" panose="02040503050406030204" pitchFamily="18" charset="0"/>
                            <a:ea typeface="Calibri" panose="020F0502020204030204" pitchFamily="34" charset="0"/>
                            <a:cs typeface="Times New Roman" panose="02020603050405020304" pitchFamily="18" charset="0"/>
                          </a:rPr>
                          <m:t> 60</m:t>
                        </m:r>
                      </m:num>
                      <m:den>
                        <m:r>
                          <a:rPr lang="en-US" sz="1600">
                            <a:effectLst/>
                            <a:latin typeface="Cambria Math" panose="02040503050406030204" pitchFamily="18" charset="0"/>
                            <a:ea typeface="Times New Roman" panose="02020603050405020304" pitchFamily="18" charset="0"/>
                            <a:cs typeface="Times New Roman" panose="02020603050405020304" pitchFamily="18" charset="0"/>
                          </a:rPr>
                          <m:t>0.85</m:t>
                        </m:r>
                        <m:r>
                          <m:rPr>
                            <m:sty m:val="p"/>
                          </m:rPr>
                          <a:rPr lang="en-US" sz="16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1600" i="1">
                            <a:effectLst/>
                            <a:latin typeface="Cambria Math" panose="02040503050406030204" pitchFamily="18" charset="0"/>
                            <a:ea typeface="Calibri" panose="020F0502020204030204" pitchFamily="34" charset="0"/>
                            <a:cs typeface="Times New Roman" panose="02020603050405020304" pitchFamily="18" charset="0"/>
                          </a:rPr>
                          <m:t>3</m:t>
                        </m:r>
                        <m:r>
                          <a:rPr lang="en-US" sz="1600" i="1">
                            <a:effectLst/>
                            <a:latin typeface="Cambria Math" panose="02040503050406030204" pitchFamily="18" charset="0"/>
                            <a:ea typeface="Calibri" panose="020F0502020204030204" pitchFamily="34" charset="0"/>
                            <a:cs typeface="Times New Roman" panose="02020603050405020304" pitchFamily="18" charset="0"/>
                          </a:rPr>
                          <m:t>𝑋</m:t>
                        </m:r>
                        <m:r>
                          <a:rPr lang="en-US" sz="1600" i="1">
                            <a:effectLst/>
                            <a:latin typeface="Cambria Math" panose="02040503050406030204" pitchFamily="18" charset="0"/>
                            <a:ea typeface="Calibri" panose="020F0502020204030204" pitchFamily="34" charset="0"/>
                            <a:cs typeface="Times New Roman" panose="02020603050405020304" pitchFamily="18" charset="0"/>
                          </a:rPr>
                          <m:t> (5</m:t>
                        </m:r>
                        <m:r>
                          <a:rPr lang="en-US" sz="1600" i="1">
                            <a:effectLst/>
                            <a:latin typeface="Cambria Math" panose="02040503050406030204" pitchFamily="18" charset="0"/>
                            <a:ea typeface="Calibri" panose="020F0502020204030204" pitchFamily="34" charset="0"/>
                            <a:cs typeface="Times New Roman" panose="02020603050405020304" pitchFamily="18" charset="0"/>
                          </a:rPr>
                          <m:t>𝑋</m:t>
                        </m:r>
                        <m:r>
                          <a:rPr lang="en-US" sz="1600" i="1">
                            <a:effectLst/>
                            <a:latin typeface="Cambria Math" panose="02040503050406030204" pitchFamily="18" charset="0"/>
                            <a:ea typeface="Calibri" panose="020F0502020204030204" pitchFamily="34" charset="0"/>
                            <a:cs typeface="Times New Roman" panose="02020603050405020304" pitchFamily="18" charset="0"/>
                          </a:rPr>
                          <m:t>12)</m:t>
                        </m:r>
                      </m:den>
                    </m:f>
                  </m:oMath>
                </a14:m>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 0.392 A</a:t>
                </a:r>
                <a:r>
                  <a:rPr lang="en-US" sz="1600" baseline="-25000" dirty="0">
                    <a:effectLst/>
                    <a:latin typeface="Times New Roman" panose="02020603050405020304" pitchFamily="18" charset="0"/>
                    <a:ea typeface="Times New Roman" panose="02020603050405020304" pitchFamily="18" charset="0"/>
                    <a:cs typeface="Times New Roman" panose="02020603050405020304" pitchFamily="18" charset="0"/>
                  </a:rPr>
                  <a:t>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baseline="-25000" dirty="0">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f>
                      <m:fPr>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𝑎</m:t>
                        </m:r>
                      </m:num>
                      <m:den>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2</m:t>
                        </m:r>
                      </m:den>
                    </m:f>
                  </m:oMath>
                </a14:m>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 0.196A</a:t>
                </a:r>
                <a:r>
                  <a:rPr lang="en-US" sz="1600" baseline="-25000" dirty="0">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 A</a:t>
                </a:r>
                <a:r>
                  <a:rPr lang="en-US" sz="1600" baseline="-25000" dirty="0">
                    <a:latin typeface="Times New Roman" panose="02020603050405020304" pitchFamily="18" charset="0"/>
                    <a:ea typeface="Times New Roman" panose="02020603050405020304" pitchFamily="18" charset="0"/>
                    <a:cs typeface="Times New Roman" panose="02020603050405020304" pitchFamily="18" charset="0"/>
                  </a:rPr>
                  <a:t>s</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 </a:t>
                </a:r>
                <a14:m>
                  <m:oMath xmlns:m="http://schemas.openxmlformats.org/officeDocument/2006/math">
                    <m:f>
                      <m:fPr>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𝑢</m:t>
                            </m:r>
                          </m:sub>
                        </m:sSub>
                      </m:num>
                      <m:den>
                        <m:r>
                          <a:rPr lang="en-US" sz="1600">
                            <a:effectLst/>
                            <a:latin typeface="Cambria Math" panose="02040503050406030204" pitchFamily="18" charset="0"/>
                            <a:ea typeface="Times New Roman" panose="02020603050405020304" pitchFamily="18" charset="0"/>
                            <a:cs typeface="Times New Roman" panose="02020603050405020304" pitchFamily="18" charset="0"/>
                          </a:rPr>
                          <m:t>ø</m:t>
                        </m:r>
                        <m:sSub>
                          <m:sSubPr>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𝑓</m:t>
                            </m:r>
                          </m:e>
                          <m:sub>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𝑦</m:t>
                            </m:r>
                          </m:sub>
                        </m:sSub>
                        <m:r>
                          <a:rPr lang="en-US" sz="1600" i="1">
                            <a:effectLst/>
                            <a:latin typeface="Cambria Math" panose="02040503050406030204" pitchFamily="18" charset="0"/>
                            <a:ea typeface="Calibri" panose="020F0502020204030204" pitchFamily="34" charset="0"/>
                            <a:cs typeface="Times New Roman" panose="02020603050405020304" pitchFamily="18" charset="0"/>
                          </a:rPr>
                          <m:t>(</m:t>
                        </m:r>
                        <m:r>
                          <a:rPr lang="en-US" sz="1600" i="1">
                            <a:effectLst/>
                            <a:latin typeface="Cambria Math" panose="02040503050406030204" pitchFamily="18" charset="0"/>
                            <a:ea typeface="Calibri" panose="020F0502020204030204" pitchFamily="34" charset="0"/>
                            <a:cs typeface="Times New Roman" panose="02020603050405020304" pitchFamily="18" charset="0"/>
                          </a:rPr>
                          <m:t>𝑑</m:t>
                        </m:r>
                        <m:r>
                          <a:rPr lang="en-US" sz="1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600" i="1">
                                <a:effectLst/>
                                <a:latin typeface="Cambria Math" panose="02040503050406030204" pitchFamily="18" charset="0"/>
                                <a:ea typeface="Calibri" panose="020F0502020204030204" pitchFamily="34" charset="0"/>
                                <a:cs typeface="Times New Roman" panose="02020603050405020304" pitchFamily="18" charset="0"/>
                              </a:rPr>
                              <m:t>𝑎</m:t>
                            </m:r>
                          </m:num>
                          <m:den>
                            <m:r>
                              <a:rPr lang="en-US" sz="1600" i="1">
                                <a:effectLst/>
                                <a:latin typeface="Cambria Math" panose="02040503050406030204" pitchFamily="18" charset="0"/>
                                <a:ea typeface="Calibri" panose="020F0502020204030204" pitchFamily="34" charset="0"/>
                                <a:cs typeface="Times New Roman" panose="02020603050405020304" pitchFamily="18" charset="0"/>
                              </a:rPr>
                              <m:t>2</m:t>
                            </m:r>
                          </m:den>
                        </m:f>
                        <m:r>
                          <a:rPr lang="en-US" sz="1600" i="1">
                            <a:effectLst/>
                            <a:latin typeface="Cambria Math" panose="02040503050406030204" pitchFamily="18" charset="0"/>
                            <a:ea typeface="Calibri" panose="020F0502020204030204" pitchFamily="34" charset="0"/>
                            <a:cs typeface="Times New Roman" panose="02020603050405020304" pitchFamily="18" charset="0"/>
                          </a:rPr>
                          <m:t>)</m:t>
                        </m:r>
                      </m:den>
                    </m:f>
                  </m:oMath>
                </a14:m>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   </a:t>
                </a:r>
                <a14:m>
                  <m:oMath xmlns:m="http://schemas.openxmlformats.org/officeDocument/2006/math">
                    <m:f>
                      <m:fPr>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600" b="0" i="1" smtClean="0">
                            <a:effectLst/>
                            <a:latin typeface="Cambria Math" panose="02040503050406030204" pitchFamily="18" charset="0"/>
                            <a:ea typeface="Times New Roman" panose="02020603050405020304" pitchFamily="18" charset="0"/>
                            <a:cs typeface="Times New Roman" panose="02020603050405020304" pitchFamily="18" charset="0"/>
                          </a:rPr>
                          <m:t>17.28</m:t>
                        </m:r>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𝑋</m:t>
                        </m:r>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 12000</m:t>
                        </m:r>
                      </m:num>
                      <m:den>
                        <m:r>
                          <a:rPr lang="en-US" sz="1600">
                            <a:effectLst/>
                            <a:latin typeface="Cambria Math" panose="02040503050406030204" pitchFamily="18" charset="0"/>
                            <a:ea typeface="Times New Roman" panose="02020603050405020304" pitchFamily="18" charset="0"/>
                            <a:cs typeface="Times New Roman" panose="02020603050405020304" pitchFamily="18" charset="0"/>
                          </a:rPr>
                          <m:t>0.9</m:t>
                        </m:r>
                        <m:r>
                          <m:rPr>
                            <m:sty m:val="p"/>
                          </m:rPr>
                          <a:rPr lang="en-US" sz="16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1600">
                            <a:effectLst/>
                            <a:latin typeface="Cambria Math" panose="02040503050406030204" pitchFamily="18" charset="0"/>
                            <a:ea typeface="Times New Roman" panose="02020603050405020304" pitchFamily="18" charset="0"/>
                            <a:cs typeface="Times New Roman" panose="02020603050405020304" pitchFamily="18" charset="0"/>
                          </a:rPr>
                          <m:t>60000</m:t>
                        </m:r>
                        <m:r>
                          <a:rPr lang="en-US" sz="1600" i="1">
                            <a:effectLst/>
                            <a:latin typeface="Cambria Math" panose="02040503050406030204" pitchFamily="18" charset="0"/>
                            <a:ea typeface="Calibri" panose="020F0502020204030204" pitchFamily="34" charset="0"/>
                            <a:cs typeface="Times New Roman" panose="02020603050405020304" pitchFamily="18" charset="0"/>
                          </a:rPr>
                          <m:t>(3−</m:t>
                        </m:r>
                        <m:sSub>
                          <m:sSub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600" b="0" i="1" smtClean="0">
                                <a:effectLst/>
                                <a:latin typeface="Cambria Math" panose="02040503050406030204" pitchFamily="18" charset="0"/>
                                <a:ea typeface="Calibri" panose="020F0502020204030204" pitchFamily="34" charset="0"/>
                                <a:cs typeface="Times New Roman" panose="02020603050405020304" pitchFamily="18" charset="0"/>
                              </a:rPr>
                              <m:t>0.196</m:t>
                            </m:r>
                            <m:r>
                              <a:rPr lang="en-US" sz="16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en-US" sz="1600" i="1">
                                <a:effectLst/>
                                <a:latin typeface="Cambria Math" panose="02040503050406030204" pitchFamily="18" charset="0"/>
                                <a:ea typeface="Calibri" panose="020F0502020204030204" pitchFamily="34" charset="0"/>
                                <a:cs typeface="Times New Roman" panose="02020603050405020304" pitchFamily="18" charset="0"/>
                              </a:rPr>
                              <m:t>𝑠</m:t>
                            </m:r>
                          </m:sub>
                        </m:sSub>
                        <m:r>
                          <a:rPr lang="en-US" sz="1600" i="1">
                            <a:effectLst/>
                            <a:latin typeface="Cambria Math" panose="02040503050406030204" pitchFamily="18" charset="0"/>
                            <a:ea typeface="Calibri" panose="020F0502020204030204" pitchFamily="34" charset="0"/>
                            <a:cs typeface="Times New Roman" panose="02020603050405020304" pitchFamily="18" charset="0"/>
                          </a:rPr>
                          <m:t>)</m:t>
                        </m:r>
                      </m:den>
                    </m:f>
                  </m:oMath>
                </a14:m>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 1.01 in </a:t>
                </a:r>
                <a:r>
                  <a:rPr lang="en-US" sz="16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baseline="30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A</a:t>
                </a:r>
                <a:r>
                  <a:rPr lang="en-US" sz="1600" baseline="-25000" dirty="0">
                    <a:effectLst/>
                    <a:latin typeface="Times New Roman" panose="02020603050405020304" pitchFamily="18" charset="0"/>
                    <a:ea typeface="Times New Roman" panose="02020603050405020304" pitchFamily="18" charset="0"/>
                    <a:cs typeface="Times New Roman" panose="02020603050405020304" pitchFamily="18" charset="0"/>
                  </a:rPr>
                  <a:t>s (min)</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f>
                      <m:fPr>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3</m:t>
                        </m:r>
                        <m:rad>
                          <m:radPr>
                            <m:degHide m:val="on"/>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sSub>
                              <m:sSub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600" i="1">
                                    <a:effectLst/>
                                    <a:latin typeface="Cambria Math" panose="02040503050406030204" pitchFamily="18" charset="0"/>
                                    <a:ea typeface="Calibri" panose="020F0502020204030204" pitchFamily="34" charset="0"/>
                                    <a:cs typeface="Times New Roman" panose="02020603050405020304" pitchFamily="18" charset="0"/>
                                  </a:rPr>
                                  <m:t>𝑓</m:t>
                                </m:r>
                              </m:e>
                              <m:sub>
                                <m:r>
                                  <a:rPr lang="en-US" sz="1600" i="1">
                                    <a:effectLst/>
                                    <a:latin typeface="Cambria Math" panose="02040503050406030204" pitchFamily="18" charset="0"/>
                                    <a:ea typeface="Calibri" panose="020F0502020204030204" pitchFamily="34" charset="0"/>
                                    <a:cs typeface="Times New Roman" panose="02020603050405020304" pitchFamily="18" charset="0"/>
                                  </a:rPr>
                                  <m:t>𝑐</m:t>
                                </m:r>
                              </m:sub>
                            </m:sSub>
                            <m:r>
                              <a:rPr lang="en-US" sz="1600" i="1">
                                <a:effectLst/>
                                <a:latin typeface="Cambria Math" panose="02040503050406030204" pitchFamily="18" charset="0"/>
                                <a:ea typeface="Calibri" panose="020F0502020204030204" pitchFamily="34" charset="0"/>
                                <a:cs typeface="Times New Roman" panose="02020603050405020304" pitchFamily="18" charset="0"/>
                              </a:rPr>
                              <m:t>′</m:t>
                            </m:r>
                          </m:e>
                        </m:rad>
                        <m:r>
                          <a:rPr lang="en-US" sz="1600" i="1">
                            <a:effectLst/>
                            <a:latin typeface="Cambria Math" panose="02040503050406030204" pitchFamily="18" charset="0"/>
                            <a:ea typeface="Calibri" panose="020F0502020204030204" pitchFamily="34" charset="0"/>
                            <a:cs typeface="Times New Roman" panose="02020603050405020304" pitchFamily="18" charset="0"/>
                          </a:rPr>
                          <m:t>𝑏𝑑</m:t>
                        </m:r>
                      </m:num>
                      <m:den>
                        <m:sSub>
                          <m:sSub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600" i="1">
                                <a:effectLst/>
                                <a:latin typeface="Cambria Math" panose="02040503050406030204" pitchFamily="18" charset="0"/>
                                <a:ea typeface="Calibri" panose="020F0502020204030204" pitchFamily="34" charset="0"/>
                                <a:cs typeface="Times New Roman" panose="02020603050405020304" pitchFamily="18" charset="0"/>
                              </a:rPr>
                              <m:t>𝑓</m:t>
                            </m:r>
                          </m:e>
                          <m:sub>
                            <m:r>
                              <a:rPr lang="en-US" sz="1600" i="1">
                                <a:effectLst/>
                                <a:latin typeface="Cambria Math" panose="02040503050406030204" pitchFamily="18" charset="0"/>
                                <a:ea typeface="Calibri" panose="020F0502020204030204" pitchFamily="34" charset="0"/>
                                <a:cs typeface="Times New Roman" panose="02020603050405020304" pitchFamily="18" charset="0"/>
                              </a:rPr>
                              <m:t>𝑦</m:t>
                            </m:r>
                          </m:sub>
                        </m:sSub>
                      </m:den>
                    </m:f>
                  </m:oMath>
                </a14:m>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 </a:t>
                </a:r>
                <a14:m>
                  <m:oMath xmlns:m="http://schemas.openxmlformats.org/officeDocument/2006/math">
                    <m:f>
                      <m:fPr>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3 </m:t>
                        </m:r>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𝑋</m:t>
                        </m:r>
                        <m:rad>
                          <m:radPr>
                            <m:degHide m:val="on"/>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1600" i="1">
                                <a:effectLst/>
                                <a:latin typeface="Cambria Math" panose="02040503050406030204" pitchFamily="18" charset="0"/>
                                <a:ea typeface="Calibri" panose="020F0502020204030204" pitchFamily="34" charset="0"/>
                                <a:cs typeface="Times New Roman" panose="02020603050405020304" pitchFamily="18" charset="0"/>
                              </a:rPr>
                              <m:t>3000</m:t>
                            </m:r>
                          </m:e>
                        </m:rad>
                        <m:r>
                          <a:rPr lang="en-US" sz="1600" i="1">
                            <a:effectLst/>
                            <a:latin typeface="Cambria Math" panose="02040503050406030204" pitchFamily="18" charset="0"/>
                            <a:ea typeface="Calibri" panose="020F0502020204030204" pitchFamily="34" charset="0"/>
                            <a:cs typeface="Times New Roman" panose="02020603050405020304" pitchFamily="18" charset="0"/>
                          </a:rPr>
                          <m:t>𝑋</m:t>
                        </m:r>
                        <m:d>
                          <m:d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1600" b="0" i="1" smtClean="0">
                                <a:effectLst/>
                                <a:latin typeface="Cambria Math" panose="02040503050406030204" pitchFamily="18" charset="0"/>
                                <a:ea typeface="Calibri" panose="020F0502020204030204" pitchFamily="34" charset="0"/>
                                <a:cs typeface="Times New Roman" panose="02020603050405020304" pitchFamily="18" charset="0"/>
                              </a:rPr>
                              <m:t>5</m:t>
                            </m:r>
                            <m:r>
                              <a:rPr lang="en-US" sz="1600" i="1">
                                <a:effectLst/>
                                <a:latin typeface="Cambria Math" panose="02040503050406030204" pitchFamily="18" charset="0"/>
                                <a:ea typeface="Calibri" panose="020F0502020204030204" pitchFamily="34" charset="0"/>
                                <a:cs typeface="Times New Roman" panose="02020603050405020304" pitchFamily="18" charset="0"/>
                              </a:rPr>
                              <m:t>𝑋</m:t>
                            </m:r>
                            <m:r>
                              <a:rPr lang="en-US" sz="1600" i="1">
                                <a:effectLst/>
                                <a:latin typeface="Cambria Math" panose="02040503050406030204" pitchFamily="18" charset="0"/>
                                <a:ea typeface="Calibri" panose="020F0502020204030204" pitchFamily="34" charset="0"/>
                                <a:cs typeface="Times New Roman" panose="02020603050405020304" pitchFamily="18" charset="0"/>
                              </a:rPr>
                              <m:t>12</m:t>
                            </m:r>
                          </m:e>
                        </m:d>
                        <m:r>
                          <a:rPr lang="en-US" sz="1600" i="1">
                            <a:effectLst/>
                            <a:latin typeface="Cambria Math" panose="02040503050406030204" pitchFamily="18" charset="0"/>
                            <a:ea typeface="Calibri" panose="020F0502020204030204" pitchFamily="34" charset="0"/>
                            <a:cs typeface="Times New Roman" panose="02020603050405020304" pitchFamily="18" charset="0"/>
                          </a:rPr>
                          <m:t>𝑋</m:t>
                        </m:r>
                        <m:r>
                          <a:rPr lang="en-US" sz="1600" b="0" i="1" smtClean="0">
                            <a:effectLst/>
                            <a:latin typeface="Cambria Math" panose="02040503050406030204" pitchFamily="18" charset="0"/>
                            <a:ea typeface="Calibri" panose="020F0502020204030204" pitchFamily="34" charset="0"/>
                            <a:cs typeface="Times New Roman" panose="02020603050405020304" pitchFamily="18" charset="0"/>
                          </a:rPr>
                          <m:t>4</m:t>
                        </m:r>
                      </m:num>
                      <m:den>
                        <m:r>
                          <a:rPr lang="en-US" sz="1600" i="1">
                            <a:effectLst/>
                            <a:latin typeface="Cambria Math" panose="02040503050406030204" pitchFamily="18" charset="0"/>
                            <a:ea typeface="Calibri" panose="020F0502020204030204" pitchFamily="34" charset="0"/>
                            <a:cs typeface="Times New Roman" panose="02020603050405020304" pitchFamily="18" charset="0"/>
                          </a:rPr>
                          <m:t>60000</m:t>
                        </m:r>
                      </m:den>
                    </m:f>
                  </m:oMath>
                </a14:m>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0.66</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in</a:t>
                </a:r>
                <a:r>
                  <a:rPr lang="en-US" sz="16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But not less than,  A</a:t>
                </a:r>
                <a:r>
                  <a:rPr lang="en-US" sz="1600" baseline="-25000" dirty="0">
                    <a:effectLst/>
                    <a:latin typeface="Times New Roman" panose="02020603050405020304" pitchFamily="18" charset="0"/>
                    <a:ea typeface="Times New Roman" panose="02020603050405020304" pitchFamily="18" charset="0"/>
                    <a:cs typeface="Times New Roman" panose="02020603050405020304" pitchFamily="18" charset="0"/>
                  </a:rPr>
                  <a:t>s (min)</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f>
                      <m:fPr>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200</m:t>
                        </m:r>
                        <m:r>
                          <a:rPr lang="en-US" sz="1600" i="1">
                            <a:effectLst/>
                            <a:latin typeface="Cambria Math" panose="02040503050406030204" pitchFamily="18" charset="0"/>
                            <a:ea typeface="Calibri" panose="020F0502020204030204" pitchFamily="34" charset="0"/>
                            <a:cs typeface="Times New Roman" panose="02020603050405020304" pitchFamily="18" charset="0"/>
                          </a:rPr>
                          <m:t>𝑏𝑑</m:t>
                        </m:r>
                      </m:num>
                      <m:den>
                        <m:sSub>
                          <m:sSub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600" i="1">
                                <a:effectLst/>
                                <a:latin typeface="Cambria Math" panose="02040503050406030204" pitchFamily="18" charset="0"/>
                                <a:ea typeface="Calibri" panose="020F0502020204030204" pitchFamily="34" charset="0"/>
                                <a:cs typeface="Times New Roman" panose="02020603050405020304" pitchFamily="18" charset="0"/>
                              </a:rPr>
                              <m:t>𝑓</m:t>
                            </m:r>
                          </m:e>
                          <m:sub>
                            <m:r>
                              <a:rPr lang="en-US" sz="1600" i="1">
                                <a:effectLst/>
                                <a:latin typeface="Cambria Math" panose="02040503050406030204" pitchFamily="18" charset="0"/>
                                <a:ea typeface="Calibri" panose="020F0502020204030204" pitchFamily="34" charset="0"/>
                                <a:cs typeface="Times New Roman" panose="02020603050405020304" pitchFamily="18" charset="0"/>
                              </a:rPr>
                              <m:t>𝑦</m:t>
                            </m:r>
                          </m:sub>
                        </m:sSub>
                      </m:den>
                    </m:f>
                  </m:oMath>
                </a14:m>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 </a:t>
                </a:r>
                <a14:m>
                  <m:oMath xmlns:m="http://schemas.openxmlformats.org/officeDocument/2006/math">
                    <m:f>
                      <m:fPr>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200</m:t>
                        </m:r>
                        <m:r>
                          <a:rPr lang="en-US" sz="1600" i="1">
                            <a:effectLst/>
                            <a:latin typeface="Cambria Math" panose="02040503050406030204" pitchFamily="18" charset="0"/>
                            <a:ea typeface="Calibri" panose="020F0502020204030204" pitchFamily="34" charset="0"/>
                            <a:cs typeface="Times New Roman" panose="02020603050405020304" pitchFamily="18" charset="0"/>
                          </a:rPr>
                          <m:t>𝑋</m:t>
                        </m:r>
                        <m:d>
                          <m:d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1600" b="0" i="1" smtClean="0">
                                <a:effectLst/>
                                <a:latin typeface="Cambria Math" panose="02040503050406030204" pitchFamily="18" charset="0"/>
                                <a:ea typeface="Calibri" panose="020F0502020204030204" pitchFamily="34" charset="0"/>
                                <a:cs typeface="Times New Roman" panose="02020603050405020304" pitchFamily="18" charset="0"/>
                              </a:rPr>
                              <m:t>5</m:t>
                            </m:r>
                            <m:r>
                              <a:rPr lang="en-US" sz="1600" i="1">
                                <a:effectLst/>
                                <a:latin typeface="Cambria Math" panose="02040503050406030204" pitchFamily="18" charset="0"/>
                                <a:ea typeface="Calibri" panose="020F0502020204030204" pitchFamily="34" charset="0"/>
                                <a:cs typeface="Times New Roman" panose="02020603050405020304" pitchFamily="18" charset="0"/>
                              </a:rPr>
                              <m:t>𝑋</m:t>
                            </m:r>
                            <m:r>
                              <a:rPr lang="en-US" sz="1600" i="1">
                                <a:effectLst/>
                                <a:latin typeface="Cambria Math" panose="02040503050406030204" pitchFamily="18" charset="0"/>
                                <a:ea typeface="Calibri" panose="020F0502020204030204" pitchFamily="34" charset="0"/>
                                <a:cs typeface="Times New Roman" panose="02020603050405020304" pitchFamily="18" charset="0"/>
                              </a:rPr>
                              <m:t>12</m:t>
                            </m:r>
                          </m:e>
                        </m:d>
                        <m:r>
                          <a:rPr lang="en-US" sz="1600" i="1">
                            <a:effectLst/>
                            <a:latin typeface="Cambria Math" panose="02040503050406030204" pitchFamily="18" charset="0"/>
                            <a:ea typeface="Calibri" panose="020F0502020204030204" pitchFamily="34" charset="0"/>
                            <a:cs typeface="Times New Roman" panose="02020603050405020304" pitchFamily="18" charset="0"/>
                          </a:rPr>
                          <m:t>𝑋</m:t>
                        </m:r>
                        <m:r>
                          <a:rPr lang="en-US" sz="1600" b="0" i="1" smtClean="0">
                            <a:effectLst/>
                            <a:latin typeface="Cambria Math" panose="02040503050406030204" pitchFamily="18" charset="0"/>
                            <a:ea typeface="Calibri" panose="020F0502020204030204" pitchFamily="34" charset="0"/>
                            <a:cs typeface="Times New Roman" panose="02020603050405020304" pitchFamily="18" charset="0"/>
                          </a:rPr>
                          <m:t>4</m:t>
                        </m:r>
                      </m:num>
                      <m:den>
                        <m:r>
                          <a:rPr lang="en-US" sz="1600" i="1">
                            <a:effectLst/>
                            <a:latin typeface="Cambria Math" panose="02040503050406030204" pitchFamily="18" charset="0"/>
                            <a:ea typeface="Calibri" panose="020F0502020204030204" pitchFamily="34" charset="0"/>
                            <a:cs typeface="Times New Roman" panose="02020603050405020304" pitchFamily="18" charset="0"/>
                          </a:rPr>
                          <m:t>60000</m:t>
                        </m:r>
                      </m:den>
                    </m:f>
                  </m:oMath>
                </a14:m>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  0.80 in</a:t>
                </a:r>
                <a:r>
                  <a:rPr lang="en-US" sz="16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And , A</a:t>
                </a:r>
                <a:r>
                  <a:rPr lang="en-US" sz="1600" baseline="-25000" dirty="0">
                    <a:effectLst/>
                    <a:latin typeface="Times New Roman" panose="02020603050405020304" pitchFamily="18" charset="0"/>
                    <a:ea typeface="Times New Roman" panose="02020603050405020304" pitchFamily="18" charset="0"/>
                    <a:cs typeface="Times New Roman" panose="02020603050405020304" pitchFamily="18" charset="0"/>
                  </a:rPr>
                  <a:t>s (min)</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0.0025bt = 0.0025 X (5X12)X8 = </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1.20</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in</a:t>
                </a:r>
                <a:r>
                  <a:rPr lang="en-US" sz="16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Hence , the required area is </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1.20</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in</a:t>
                </a:r>
                <a:r>
                  <a:rPr lang="en-US" sz="16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a:latin typeface="Times New Roman" panose="02020603050405020304" pitchFamily="18" charset="0"/>
                    <a:ea typeface="Times New Roman" panose="02020603050405020304" pitchFamily="18" charset="0"/>
                    <a:cs typeface="Times New Roman" panose="02020603050405020304" pitchFamily="18" charset="0"/>
                  </a:rPr>
                  <a:t>Provide , 14 # 6 bars @ </a:t>
                </a:r>
                <a14:m>
                  <m:oMath xmlns:m="http://schemas.openxmlformats.org/officeDocument/2006/math">
                    <m:f>
                      <m:fPr>
                        <m:ctrlPr>
                          <a:rPr lang="en-US" sz="16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1600" i="1">
                            <a:latin typeface="Cambria Math" panose="02040503050406030204" pitchFamily="18" charset="0"/>
                            <a:ea typeface="Times New Roman" panose="02020603050405020304" pitchFamily="18" charset="0"/>
                            <a:cs typeface="Times New Roman" panose="02020603050405020304" pitchFamily="18" charset="0"/>
                          </a:rPr>
                          <m:t>0.44</m:t>
                        </m:r>
                        <m:r>
                          <a:rPr lang="en-US" sz="1600" i="1">
                            <a:latin typeface="Cambria Math" panose="02040503050406030204" pitchFamily="18" charset="0"/>
                            <a:ea typeface="Times New Roman" panose="02020603050405020304" pitchFamily="18" charset="0"/>
                            <a:cs typeface="Times New Roman" panose="02020603050405020304" pitchFamily="18" charset="0"/>
                          </a:rPr>
                          <m:t>𝑋</m:t>
                        </m:r>
                        <m:r>
                          <a:rPr lang="en-US" sz="1600" i="1">
                            <a:latin typeface="Cambria Math" panose="02040503050406030204" pitchFamily="18" charset="0"/>
                            <a:ea typeface="Calibri" panose="020F0502020204030204" pitchFamily="34" charset="0"/>
                            <a:cs typeface="Times New Roman" panose="02020603050405020304" pitchFamily="18" charset="0"/>
                          </a:rPr>
                          <m:t>12</m:t>
                        </m:r>
                      </m:num>
                      <m:den>
                        <m:r>
                          <a:rPr lang="en-US" sz="1600" i="1">
                            <a:latin typeface="Cambria Math" panose="02040503050406030204" pitchFamily="18" charset="0"/>
                            <a:ea typeface="Calibri" panose="020F0502020204030204" pitchFamily="34" charset="0"/>
                            <a:cs typeface="Times New Roman" panose="02020603050405020304" pitchFamily="18" charset="0"/>
                          </a:rPr>
                          <m:t>1.20</m:t>
                        </m:r>
                      </m:den>
                    </m:f>
                  </m:oMath>
                </a14:m>
                <a:r>
                  <a:rPr lang="en-US" sz="1600" dirty="0">
                    <a:latin typeface="Times New Roman" panose="02020603050405020304" pitchFamily="18" charset="0"/>
                    <a:ea typeface="Times New Roman" panose="02020603050405020304" pitchFamily="18" charset="0"/>
                    <a:cs typeface="Times New Roman" panose="02020603050405020304" pitchFamily="18" charset="0"/>
                  </a:rPr>
                  <a:t> = 4.40 </a:t>
                </a:r>
                <a14:m>
                  <m:oMath xmlns:m="http://schemas.openxmlformats.org/officeDocument/2006/math">
                    <m:r>
                      <a:rPr lang="en-US" sz="1600" i="1">
                        <a:latin typeface="Cambria Math" panose="02040503050406030204" pitchFamily="18" charset="0"/>
                        <a:ea typeface="Times New Roman" panose="02020603050405020304" pitchFamily="18" charset="0"/>
                        <a:cs typeface="Times New Roman" panose="02020603050405020304" pitchFamily="18" charset="0"/>
                      </a:rPr>
                      <m:t>≅</m:t>
                    </m:r>
                  </m:oMath>
                </a14:m>
                <a:r>
                  <a:rPr lang="en-US" sz="1600" dirty="0">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sSup>
                      <m:sSupPr>
                        <m:ctrlPr>
                          <a:rPr lang="en-US" sz="1600" i="1">
                            <a:latin typeface="Cambria Math" panose="02040503050406030204" pitchFamily="18" charset="0"/>
                            <a:ea typeface="Calibri" panose="020F0502020204030204" pitchFamily="34" charset="0"/>
                            <a:cs typeface="Times New Roman" panose="02020603050405020304" pitchFamily="18" charset="0"/>
                          </a:rPr>
                        </m:ctrlPr>
                      </m:sSupPr>
                      <m:e>
                        <m:r>
                          <a:rPr lang="en-US" sz="1600" i="1">
                            <a:latin typeface="Cambria Math" panose="02040503050406030204" pitchFamily="18" charset="0"/>
                            <a:ea typeface="Calibri" panose="020F0502020204030204" pitchFamily="34" charset="0"/>
                            <a:cs typeface="Times New Roman" panose="02020603050405020304" pitchFamily="18" charset="0"/>
                          </a:rPr>
                          <m:t>4</m:t>
                        </m:r>
                      </m:e>
                      <m:sup>
                        <m:r>
                          <a:rPr lang="en-US" sz="1600" i="1">
                            <a:latin typeface="Cambria Math" panose="02040503050406030204" pitchFamily="18" charset="0"/>
                            <a:ea typeface="Calibri" panose="020F0502020204030204" pitchFamily="34" charset="0"/>
                            <a:cs typeface="Times New Roman" panose="02020603050405020304" pitchFamily="18" charset="0"/>
                          </a:rPr>
                          <m:t>′′</m:t>
                        </m:r>
                      </m:sup>
                    </m:sSup>
                    <m:r>
                      <a:rPr lang="en-US" sz="1600" i="1">
                        <a:latin typeface="Cambria Math" panose="02040503050406030204" pitchFamily="18" charset="0"/>
                        <a:ea typeface="Calibri" panose="020F0502020204030204" pitchFamily="34" charset="0"/>
                        <a:cs typeface="Times New Roman" panose="02020603050405020304" pitchFamily="18" charset="0"/>
                      </a:rPr>
                      <m:t>𝑐</m:t>
                    </m:r>
                    <m:r>
                      <a:rPr lang="en-US" sz="1600" i="1">
                        <a:latin typeface="Cambria Math" panose="02040503050406030204" pitchFamily="18" charset="0"/>
                        <a:ea typeface="Calibri" panose="020F0502020204030204" pitchFamily="34" charset="0"/>
                        <a:cs typeface="Times New Roman" panose="02020603050405020304" pitchFamily="18" charset="0"/>
                      </a:rPr>
                      <m:t>/</m:t>
                    </m:r>
                    <m:r>
                      <a:rPr lang="en-US" sz="1600" i="1">
                        <a:latin typeface="Cambria Math" panose="02040503050406030204" pitchFamily="18" charset="0"/>
                        <a:ea typeface="Calibri" panose="020F0502020204030204" pitchFamily="34" charset="0"/>
                        <a:cs typeface="Times New Roman" panose="02020603050405020304" pitchFamily="18" charset="0"/>
                      </a:rPr>
                      <m:t>𝑐</m:t>
                    </m:r>
                  </m:oMath>
                </a14:m>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495743" y="0"/>
                <a:ext cx="5824293" cy="5910785"/>
              </a:xfrm>
              <a:prstGeom prst="rect">
                <a:avLst/>
              </a:prstGeom>
              <a:blipFill rotWithShape="0">
                <a:blip r:embed="rId3"/>
                <a:stretch>
                  <a:fillRect l="-523" t="-309"/>
                </a:stretch>
              </a:blipFill>
            </p:spPr>
            <p:txBody>
              <a:bodyPr/>
              <a:lstStyle/>
              <a:p>
                <a:r>
                  <a:rPr lang="en-US">
                    <a:noFill/>
                  </a:rPr>
                  <a:t> </a:t>
                </a:r>
              </a:p>
            </p:txBody>
          </p:sp>
        </mc:Fallback>
      </mc:AlternateContent>
      <p:grpSp>
        <p:nvGrpSpPr>
          <p:cNvPr id="5" name="Google Shape;1951;p71"/>
          <p:cNvGrpSpPr/>
          <p:nvPr/>
        </p:nvGrpSpPr>
        <p:grpSpPr>
          <a:xfrm>
            <a:off x="192695" y="4258586"/>
            <a:ext cx="1554702" cy="695897"/>
            <a:chOff x="2036041" y="2816285"/>
            <a:chExt cx="5005764" cy="2240620"/>
          </a:xfrm>
        </p:grpSpPr>
        <p:grpSp>
          <p:nvGrpSpPr>
            <p:cNvPr id="6" name="Google Shape;1952;p71"/>
            <p:cNvGrpSpPr/>
            <p:nvPr/>
          </p:nvGrpSpPr>
          <p:grpSpPr>
            <a:xfrm>
              <a:off x="2036041" y="2816285"/>
              <a:ext cx="5005764" cy="2240620"/>
              <a:chOff x="2036041" y="2816285"/>
              <a:chExt cx="5005764" cy="2240620"/>
            </a:xfrm>
          </p:grpSpPr>
          <p:sp>
            <p:nvSpPr>
              <p:cNvPr id="13" name="Google Shape;1953;p71"/>
              <p:cNvSpPr/>
              <p:nvPr/>
            </p:nvSpPr>
            <p:spPr>
              <a:xfrm>
                <a:off x="2249090" y="3429073"/>
                <a:ext cx="354351" cy="168909"/>
              </a:xfrm>
              <a:custGeom>
                <a:avLst/>
                <a:gdLst/>
                <a:ahLst/>
                <a:cxnLst/>
                <a:rect l="l" t="t" r="r" b="b"/>
                <a:pathLst>
                  <a:path w="6001" h="3085" extrusionOk="0">
                    <a:moveTo>
                      <a:pt x="893" y="1"/>
                    </a:moveTo>
                    <a:cubicBezTo>
                      <a:pt x="643" y="1"/>
                      <a:pt x="405" y="120"/>
                      <a:pt x="250" y="298"/>
                    </a:cubicBezTo>
                    <a:cubicBezTo>
                      <a:pt x="83" y="477"/>
                      <a:pt x="0" y="715"/>
                      <a:pt x="0" y="989"/>
                    </a:cubicBezTo>
                    <a:lnTo>
                      <a:pt x="0" y="2108"/>
                    </a:lnTo>
                    <a:cubicBezTo>
                      <a:pt x="0" y="2370"/>
                      <a:pt x="83" y="2608"/>
                      <a:pt x="250" y="2787"/>
                    </a:cubicBezTo>
                    <a:cubicBezTo>
                      <a:pt x="417" y="2965"/>
                      <a:pt x="643" y="3084"/>
                      <a:pt x="893" y="3084"/>
                    </a:cubicBezTo>
                    <a:lnTo>
                      <a:pt x="1572" y="3084"/>
                    </a:lnTo>
                    <a:lnTo>
                      <a:pt x="1572" y="2560"/>
                    </a:lnTo>
                    <a:lnTo>
                      <a:pt x="893" y="2560"/>
                    </a:lnTo>
                    <a:cubicBezTo>
                      <a:pt x="798" y="2560"/>
                      <a:pt x="714" y="2525"/>
                      <a:pt x="643" y="2441"/>
                    </a:cubicBezTo>
                    <a:cubicBezTo>
                      <a:pt x="560" y="2358"/>
                      <a:pt x="524" y="2239"/>
                      <a:pt x="524" y="2108"/>
                    </a:cubicBezTo>
                    <a:lnTo>
                      <a:pt x="524" y="989"/>
                    </a:lnTo>
                    <a:cubicBezTo>
                      <a:pt x="524" y="858"/>
                      <a:pt x="560" y="739"/>
                      <a:pt x="643" y="643"/>
                    </a:cubicBezTo>
                    <a:cubicBezTo>
                      <a:pt x="714" y="560"/>
                      <a:pt x="798" y="524"/>
                      <a:pt x="893" y="524"/>
                    </a:cubicBezTo>
                    <a:lnTo>
                      <a:pt x="6001" y="524"/>
                    </a:lnTo>
                    <a:lnTo>
                      <a:pt x="600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954;p71"/>
              <p:cNvSpPr/>
              <p:nvPr/>
            </p:nvSpPr>
            <p:spPr>
              <a:xfrm>
                <a:off x="2336247" y="3486453"/>
                <a:ext cx="64717" cy="228205"/>
              </a:xfrm>
              <a:custGeom>
                <a:avLst/>
                <a:gdLst/>
                <a:ahLst/>
                <a:cxnLst/>
                <a:rect l="l" t="t" r="r" b="b"/>
                <a:pathLst>
                  <a:path w="1096" h="4168" extrusionOk="0">
                    <a:moveTo>
                      <a:pt x="548" y="0"/>
                    </a:moveTo>
                    <a:cubicBezTo>
                      <a:pt x="251" y="0"/>
                      <a:pt x="0" y="238"/>
                      <a:pt x="0" y="548"/>
                    </a:cubicBezTo>
                    <a:lnTo>
                      <a:pt x="0" y="3608"/>
                    </a:lnTo>
                    <a:cubicBezTo>
                      <a:pt x="0" y="3906"/>
                      <a:pt x="239" y="4167"/>
                      <a:pt x="548" y="4167"/>
                    </a:cubicBezTo>
                    <a:cubicBezTo>
                      <a:pt x="858" y="4167"/>
                      <a:pt x="1096" y="3917"/>
                      <a:pt x="1096" y="3620"/>
                    </a:cubicBezTo>
                    <a:lnTo>
                      <a:pt x="1096" y="548"/>
                    </a:lnTo>
                    <a:cubicBezTo>
                      <a:pt x="1096" y="250"/>
                      <a:pt x="858" y="0"/>
                      <a:pt x="5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955;p71"/>
              <p:cNvSpPr/>
              <p:nvPr/>
            </p:nvSpPr>
            <p:spPr>
              <a:xfrm>
                <a:off x="2095090" y="3399726"/>
                <a:ext cx="1075039" cy="1162376"/>
              </a:xfrm>
              <a:custGeom>
                <a:avLst/>
                <a:gdLst/>
                <a:ahLst/>
                <a:cxnLst/>
                <a:rect l="l" t="t" r="r" b="b"/>
                <a:pathLst>
                  <a:path w="18206" h="21230" extrusionOk="0">
                    <a:moveTo>
                      <a:pt x="9764" y="1"/>
                    </a:moveTo>
                    <a:cubicBezTo>
                      <a:pt x="8847" y="1"/>
                      <a:pt x="7978" y="501"/>
                      <a:pt x="7502" y="1287"/>
                    </a:cubicBezTo>
                    <a:cubicBezTo>
                      <a:pt x="6168" y="3549"/>
                      <a:pt x="5275" y="6037"/>
                      <a:pt x="4561" y="8609"/>
                    </a:cubicBezTo>
                    <a:cubicBezTo>
                      <a:pt x="4394" y="9216"/>
                      <a:pt x="3942" y="9704"/>
                      <a:pt x="3346" y="9942"/>
                    </a:cubicBezTo>
                    <a:cubicBezTo>
                      <a:pt x="1322" y="10764"/>
                      <a:pt x="1" y="12729"/>
                      <a:pt x="1" y="14919"/>
                    </a:cubicBezTo>
                    <a:lnTo>
                      <a:pt x="1" y="21230"/>
                    </a:lnTo>
                    <a:lnTo>
                      <a:pt x="18193" y="21230"/>
                    </a:lnTo>
                    <a:lnTo>
                      <a:pt x="18193" y="16610"/>
                    </a:lnTo>
                    <a:lnTo>
                      <a:pt x="18205" y="16610"/>
                    </a:lnTo>
                    <a:lnTo>
                      <a:pt x="18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956;p71"/>
              <p:cNvSpPr/>
              <p:nvPr/>
            </p:nvSpPr>
            <p:spPr>
              <a:xfrm>
                <a:off x="2036041" y="4507967"/>
                <a:ext cx="1302790" cy="262753"/>
              </a:xfrm>
              <a:custGeom>
                <a:avLst/>
                <a:gdLst/>
                <a:ahLst/>
                <a:cxnLst/>
                <a:rect l="l" t="t" r="r" b="b"/>
                <a:pathLst>
                  <a:path w="22063" h="4799" extrusionOk="0">
                    <a:moveTo>
                      <a:pt x="739" y="0"/>
                    </a:moveTo>
                    <a:cubicBezTo>
                      <a:pt x="334" y="0"/>
                      <a:pt x="1" y="334"/>
                      <a:pt x="1" y="739"/>
                    </a:cubicBezTo>
                    <a:lnTo>
                      <a:pt x="1" y="4072"/>
                    </a:lnTo>
                    <a:cubicBezTo>
                      <a:pt x="1" y="4465"/>
                      <a:pt x="334" y="4799"/>
                      <a:pt x="739" y="4799"/>
                    </a:cubicBezTo>
                    <a:lnTo>
                      <a:pt x="22063" y="4799"/>
                    </a:lnTo>
                    <a:lnTo>
                      <a:pt x="2206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957;p71"/>
              <p:cNvSpPr/>
              <p:nvPr/>
            </p:nvSpPr>
            <p:spPr>
              <a:xfrm>
                <a:off x="3338783" y="4324109"/>
                <a:ext cx="2822111" cy="317559"/>
              </a:xfrm>
              <a:custGeom>
                <a:avLst/>
                <a:gdLst/>
                <a:ahLst/>
                <a:cxnLst/>
                <a:rect l="l" t="t" r="r" b="b"/>
                <a:pathLst>
                  <a:path w="47793" h="5800" extrusionOk="0">
                    <a:moveTo>
                      <a:pt x="5311" y="1"/>
                    </a:moveTo>
                    <a:lnTo>
                      <a:pt x="1" y="2334"/>
                    </a:lnTo>
                    <a:lnTo>
                      <a:pt x="1" y="5799"/>
                    </a:lnTo>
                    <a:lnTo>
                      <a:pt x="47792" y="5799"/>
                    </a:lnTo>
                    <a:lnTo>
                      <a:pt x="477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958;p71"/>
              <p:cNvSpPr/>
              <p:nvPr/>
            </p:nvSpPr>
            <p:spPr>
              <a:xfrm>
                <a:off x="3381003" y="4434927"/>
                <a:ext cx="2778474" cy="221689"/>
              </a:xfrm>
              <a:custGeom>
                <a:avLst/>
                <a:gdLst/>
                <a:ahLst/>
                <a:cxnLst/>
                <a:rect l="l" t="t" r="r" b="b"/>
                <a:pathLst>
                  <a:path w="47054" h="4049" extrusionOk="0">
                    <a:moveTo>
                      <a:pt x="0" y="1"/>
                    </a:moveTo>
                    <a:lnTo>
                      <a:pt x="0" y="4049"/>
                    </a:lnTo>
                    <a:lnTo>
                      <a:pt x="47054" y="4049"/>
                    </a:lnTo>
                    <a:lnTo>
                      <a:pt x="470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59;p71"/>
              <p:cNvSpPr/>
              <p:nvPr/>
            </p:nvSpPr>
            <p:spPr>
              <a:xfrm>
                <a:off x="4013005" y="3138338"/>
                <a:ext cx="896459" cy="1159767"/>
              </a:xfrm>
              <a:custGeom>
                <a:avLst/>
                <a:gdLst/>
                <a:ahLst/>
                <a:cxnLst/>
                <a:rect l="l" t="t" r="r" b="b"/>
                <a:pathLst>
                  <a:path w="15182" h="21182" extrusionOk="0">
                    <a:moveTo>
                      <a:pt x="8395" y="0"/>
                    </a:moveTo>
                    <a:lnTo>
                      <a:pt x="1" y="6144"/>
                    </a:lnTo>
                    <a:lnTo>
                      <a:pt x="4775" y="21062"/>
                    </a:lnTo>
                    <a:lnTo>
                      <a:pt x="15181" y="21182"/>
                    </a:lnTo>
                    <a:lnTo>
                      <a:pt x="8395"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960;p71"/>
              <p:cNvSpPr/>
              <p:nvPr/>
            </p:nvSpPr>
            <p:spPr>
              <a:xfrm>
                <a:off x="5121771" y="2955794"/>
                <a:ext cx="1039118" cy="1159767"/>
              </a:xfrm>
              <a:custGeom>
                <a:avLst/>
                <a:gdLst/>
                <a:ahLst/>
                <a:cxnLst/>
                <a:rect l="l" t="t" r="r" b="b"/>
                <a:pathLst>
                  <a:path w="17598" h="21182" extrusionOk="0">
                    <a:moveTo>
                      <a:pt x="0" y="1"/>
                    </a:moveTo>
                    <a:lnTo>
                      <a:pt x="6787" y="21182"/>
                    </a:lnTo>
                    <a:lnTo>
                      <a:pt x="17597" y="10216"/>
                    </a:lnTo>
                    <a:lnTo>
                      <a:pt x="15169" y="2656"/>
                    </a:lnTo>
                    <a:lnTo>
                      <a:pt x="0"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961;p71"/>
              <p:cNvSpPr/>
              <p:nvPr/>
            </p:nvSpPr>
            <p:spPr>
              <a:xfrm>
                <a:off x="4069279" y="3202234"/>
                <a:ext cx="2091620" cy="1095853"/>
              </a:xfrm>
              <a:custGeom>
                <a:avLst/>
                <a:gdLst/>
                <a:ahLst/>
                <a:cxnLst/>
                <a:rect l="l" t="t" r="r" b="b"/>
                <a:pathLst>
                  <a:path w="35422" h="20015" extrusionOk="0">
                    <a:moveTo>
                      <a:pt x="19229" y="0"/>
                    </a:moveTo>
                    <a:lnTo>
                      <a:pt x="8835" y="3334"/>
                    </a:lnTo>
                    <a:lnTo>
                      <a:pt x="0" y="7954"/>
                    </a:lnTo>
                    <a:lnTo>
                      <a:pt x="3822" y="19895"/>
                    </a:lnTo>
                    <a:lnTo>
                      <a:pt x="14228" y="20015"/>
                    </a:lnTo>
                    <a:lnTo>
                      <a:pt x="24611" y="16681"/>
                    </a:lnTo>
                    <a:lnTo>
                      <a:pt x="35421" y="5715"/>
                    </a:lnTo>
                    <a:lnTo>
                      <a:pt x="33945" y="1143"/>
                    </a:lnTo>
                    <a:lnTo>
                      <a:pt x="19229" y="0"/>
                    </a:lnTo>
                    <a:close/>
                  </a:path>
                </a:pathLst>
              </a:custGeom>
              <a:solidFill>
                <a:srgbClr val="E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962;p71"/>
              <p:cNvSpPr/>
              <p:nvPr/>
            </p:nvSpPr>
            <p:spPr>
              <a:xfrm>
                <a:off x="4069279" y="3202234"/>
                <a:ext cx="2091620" cy="1095853"/>
              </a:xfrm>
              <a:custGeom>
                <a:avLst/>
                <a:gdLst/>
                <a:ahLst/>
                <a:cxnLst/>
                <a:rect l="l" t="t" r="r" b="b"/>
                <a:pathLst>
                  <a:path w="35422" h="20015" extrusionOk="0">
                    <a:moveTo>
                      <a:pt x="19229" y="0"/>
                    </a:moveTo>
                    <a:lnTo>
                      <a:pt x="8871" y="3310"/>
                    </a:lnTo>
                    <a:lnTo>
                      <a:pt x="8835" y="3334"/>
                    </a:lnTo>
                    <a:lnTo>
                      <a:pt x="0" y="7954"/>
                    </a:lnTo>
                    <a:lnTo>
                      <a:pt x="2596" y="16097"/>
                    </a:lnTo>
                    <a:lnTo>
                      <a:pt x="3822" y="19895"/>
                    </a:lnTo>
                    <a:lnTo>
                      <a:pt x="14228" y="20015"/>
                    </a:lnTo>
                    <a:lnTo>
                      <a:pt x="24611" y="16681"/>
                    </a:lnTo>
                    <a:lnTo>
                      <a:pt x="35421" y="5715"/>
                    </a:lnTo>
                    <a:lnTo>
                      <a:pt x="34659" y="3358"/>
                    </a:lnTo>
                    <a:lnTo>
                      <a:pt x="33945" y="1143"/>
                    </a:lnTo>
                    <a:lnTo>
                      <a:pt x="19265"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963;p71"/>
              <p:cNvSpPr/>
              <p:nvPr/>
            </p:nvSpPr>
            <p:spPr>
              <a:xfrm>
                <a:off x="3965943" y="3474682"/>
                <a:ext cx="329078" cy="816894"/>
              </a:xfrm>
              <a:custGeom>
                <a:avLst/>
                <a:gdLst/>
                <a:ahLst/>
                <a:cxnLst/>
                <a:rect l="l" t="t" r="r" b="b"/>
                <a:pathLst>
                  <a:path w="5573" h="14920" extrusionOk="0">
                    <a:moveTo>
                      <a:pt x="798" y="1"/>
                    </a:moveTo>
                    <a:lnTo>
                      <a:pt x="214" y="6228"/>
                    </a:lnTo>
                    <a:cubicBezTo>
                      <a:pt x="0" y="8431"/>
                      <a:pt x="857" y="10621"/>
                      <a:pt x="2489" y="12110"/>
                    </a:cubicBezTo>
                    <a:lnTo>
                      <a:pt x="5572" y="14919"/>
                    </a:lnTo>
                    <a:lnTo>
                      <a:pt x="7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964;p71"/>
              <p:cNvSpPr/>
              <p:nvPr/>
            </p:nvSpPr>
            <p:spPr>
              <a:xfrm>
                <a:off x="3752894" y="3234812"/>
                <a:ext cx="513310" cy="1089338"/>
              </a:xfrm>
              <a:custGeom>
                <a:avLst/>
                <a:gdLst/>
                <a:ahLst/>
                <a:cxnLst/>
                <a:rect l="l" t="t" r="r" b="b"/>
                <a:pathLst>
                  <a:path w="8693" h="19896" extrusionOk="0">
                    <a:moveTo>
                      <a:pt x="60" y="0"/>
                    </a:moveTo>
                    <a:lnTo>
                      <a:pt x="60" y="14705"/>
                    </a:lnTo>
                    <a:lnTo>
                      <a:pt x="1703" y="17336"/>
                    </a:lnTo>
                    <a:lnTo>
                      <a:pt x="1" y="19896"/>
                    </a:lnTo>
                    <a:lnTo>
                      <a:pt x="8692" y="19896"/>
                    </a:lnTo>
                    <a:lnTo>
                      <a:pt x="3822" y="9311"/>
                    </a:lnTo>
                    <a:lnTo>
                      <a:pt x="2108" y="7751"/>
                    </a:lnTo>
                    <a:lnTo>
                      <a:pt x="21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965;p71"/>
              <p:cNvSpPr/>
              <p:nvPr/>
            </p:nvSpPr>
            <p:spPr>
              <a:xfrm>
                <a:off x="5531630" y="3293506"/>
                <a:ext cx="1181150" cy="1030644"/>
              </a:xfrm>
              <a:custGeom>
                <a:avLst/>
                <a:gdLst/>
                <a:ahLst/>
                <a:cxnLst/>
                <a:rect l="l" t="t" r="r" b="b"/>
                <a:pathLst>
                  <a:path w="20003" h="18824" extrusionOk="0">
                    <a:moveTo>
                      <a:pt x="12050" y="0"/>
                    </a:moveTo>
                    <a:lnTo>
                      <a:pt x="12050" y="3393"/>
                    </a:lnTo>
                    <a:lnTo>
                      <a:pt x="655" y="15192"/>
                    </a:lnTo>
                    <a:lnTo>
                      <a:pt x="0" y="18824"/>
                    </a:lnTo>
                    <a:lnTo>
                      <a:pt x="9990" y="18824"/>
                    </a:lnTo>
                    <a:lnTo>
                      <a:pt x="7656" y="15061"/>
                    </a:lnTo>
                    <a:lnTo>
                      <a:pt x="16491" y="6882"/>
                    </a:lnTo>
                    <a:lnTo>
                      <a:pt x="16491" y="4143"/>
                    </a:lnTo>
                    <a:lnTo>
                      <a:pt x="20003" y="2000"/>
                    </a:lnTo>
                    <a:lnTo>
                      <a:pt x="2000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966;p71"/>
              <p:cNvSpPr/>
              <p:nvPr/>
            </p:nvSpPr>
            <p:spPr>
              <a:xfrm>
                <a:off x="6243113" y="2884725"/>
                <a:ext cx="730536" cy="408837"/>
              </a:xfrm>
              <a:custGeom>
                <a:avLst/>
                <a:gdLst/>
                <a:ahLst/>
                <a:cxnLst/>
                <a:rect l="l" t="t" r="r" b="b"/>
                <a:pathLst>
                  <a:path w="12372" h="7467" extrusionOk="0">
                    <a:moveTo>
                      <a:pt x="1715" y="1"/>
                    </a:moveTo>
                    <a:lnTo>
                      <a:pt x="1" y="7466"/>
                    </a:lnTo>
                    <a:lnTo>
                      <a:pt x="7954" y="7466"/>
                    </a:lnTo>
                    <a:lnTo>
                      <a:pt x="123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967;p71"/>
              <p:cNvSpPr/>
              <p:nvPr/>
            </p:nvSpPr>
            <p:spPr>
              <a:xfrm>
                <a:off x="6242405" y="2816285"/>
                <a:ext cx="799400" cy="68494"/>
              </a:xfrm>
              <a:custGeom>
                <a:avLst/>
                <a:gdLst/>
                <a:ahLst/>
                <a:cxnLst/>
                <a:rect l="l" t="t" r="r" b="b"/>
                <a:pathLst>
                  <a:path w="13538" h="1251" extrusionOk="0">
                    <a:moveTo>
                      <a:pt x="620" y="1"/>
                    </a:moveTo>
                    <a:cubicBezTo>
                      <a:pt x="286" y="1"/>
                      <a:pt x="1" y="286"/>
                      <a:pt x="1" y="632"/>
                    </a:cubicBezTo>
                    <a:cubicBezTo>
                      <a:pt x="1" y="977"/>
                      <a:pt x="286" y="1251"/>
                      <a:pt x="620" y="1251"/>
                    </a:cubicBezTo>
                    <a:lnTo>
                      <a:pt x="12919" y="1251"/>
                    </a:lnTo>
                    <a:cubicBezTo>
                      <a:pt x="13252" y="1251"/>
                      <a:pt x="13538" y="977"/>
                      <a:pt x="13538" y="632"/>
                    </a:cubicBezTo>
                    <a:cubicBezTo>
                      <a:pt x="13538" y="286"/>
                      <a:pt x="13264" y="1"/>
                      <a:pt x="129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968;p71"/>
              <p:cNvSpPr/>
              <p:nvPr/>
            </p:nvSpPr>
            <p:spPr>
              <a:xfrm>
                <a:off x="6243113" y="3403011"/>
                <a:ext cx="625797" cy="817496"/>
              </a:xfrm>
              <a:custGeom>
                <a:avLst/>
                <a:gdLst/>
                <a:ahLst/>
                <a:cxnLst/>
                <a:rect l="l" t="t" r="r" b="b"/>
                <a:pathLst>
                  <a:path w="10598" h="14931" extrusionOk="0">
                    <a:moveTo>
                      <a:pt x="7954" y="0"/>
                    </a:moveTo>
                    <a:lnTo>
                      <a:pt x="1" y="1393"/>
                    </a:lnTo>
                    <a:lnTo>
                      <a:pt x="2060" y="7085"/>
                    </a:lnTo>
                    <a:lnTo>
                      <a:pt x="6775" y="14931"/>
                    </a:lnTo>
                    <a:lnTo>
                      <a:pt x="10597" y="13835"/>
                    </a:lnTo>
                    <a:lnTo>
                      <a:pt x="79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969;p71"/>
              <p:cNvSpPr/>
              <p:nvPr/>
            </p:nvSpPr>
            <p:spPr>
              <a:xfrm>
                <a:off x="3170079" y="3178088"/>
                <a:ext cx="84440" cy="1384668"/>
              </a:xfrm>
              <a:custGeom>
                <a:avLst/>
                <a:gdLst/>
                <a:ahLst/>
                <a:cxnLst/>
                <a:rect l="l" t="t" r="r" b="b"/>
                <a:pathLst>
                  <a:path w="1430" h="25290" extrusionOk="0">
                    <a:moveTo>
                      <a:pt x="0" y="1"/>
                    </a:moveTo>
                    <a:lnTo>
                      <a:pt x="0" y="25289"/>
                    </a:lnTo>
                    <a:lnTo>
                      <a:pt x="1429" y="25289"/>
                    </a:lnTo>
                    <a:lnTo>
                      <a:pt x="142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970;p71"/>
              <p:cNvSpPr/>
              <p:nvPr/>
            </p:nvSpPr>
            <p:spPr>
              <a:xfrm>
                <a:off x="3254461" y="3696374"/>
                <a:ext cx="134336" cy="866389"/>
              </a:xfrm>
              <a:custGeom>
                <a:avLst/>
                <a:gdLst/>
                <a:ahLst/>
                <a:cxnLst/>
                <a:rect l="l" t="t" r="r" b="b"/>
                <a:pathLst>
                  <a:path w="2275" h="15824" extrusionOk="0">
                    <a:moveTo>
                      <a:pt x="0" y="0"/>
                    </a:moveTo>
                    <a:lnTo>
                      <a:pt x="0" y="15823"/>
                    </a:lnTo>
                    <a:lnTo>
                      <a:pt x="2274" y="15823"/>
                    </a:lnTo>
                    <a:lnTo>
                      <a:pt x="227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971;p71"/>
              <p:cNvSpPr/>
              <p:nvPr/>
            </p:nvSpPr>
            <p:spPr>
              <a:xfrm>
                <a:off x="3725495" y="3133137"/>
                <a:ext cx="190550" cy="101728"/>
              </a:xfrm>
              <a:custGeom>
                <a:avLst/>
                <a:gdLst/>
                <a:ahLst/>
                <a:cxnLst/>
                <a:rect l="l" t="t" r="r" b="b"/>
                <a:pathLst>
                  <a:path w="3227" h="1858" extrusionOk="0">
                    <a:moveTo>
                      <a:pt x="1618" y="0"/>
                    </a:moveTo>
                    <a:cubicBezTo>
                      <a:pt x="1081" y="0"/>
                      <a:pt x="542" y="131"/>
                      <a:pt x="0" y="393"/>
                    </a:cubicBezTo>
                    <a:lnTo>
                      <a:pt x="0" y="1857"/>
                    </a:lnTo>
                    <a:lnTo>
                      <a:pt x="3227" y="1857"/>
                    </a:lnTo>
                    <a:lnTo>
                      <a:pt x="3227" y="393"/>
                    </a:lnTo>
                    <a:cubicBezTo>
                      <a:pt x="2691" y="131"/>
                      <a:pt x="2155" y="0"/>
                      <a:pt x="1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972;p71"/>
              <p:cNvSpPr/>
              <p:nvPr/>
            </p:nvSpPr>
            <p:spPr>
              <a:xfrm>
                <a:off x="5329860" y="4129190"/>
                <a:ext cx="227101" cy="209972"/>
              </a:xfrm>
              <a:custGeom>
                <a:avLst/>
                <a:gdLst/>
                <a:ahLst/>
                <a:cxnLst/>
                <a:rect l="l" t="t" r="r" b="b"/>
                <a:pathLst>
                  <a:path w="3846" h="3835" extrusionOk="0">
                    <a:moveTo>
                      <a:pt x="1929" y="1"/>
                    </a:moveTo>
                    <a:cubicBezTo>
                      <a:pt x="858" y="1"/>
                      <a:pt x="0" y="858"/>
                      <a:pt x="0" y="1918"/>
                    </a:cubicBezTo>
                    <a:cubicBezTo>
                      <a:pt x="0" y="2977"/>
                      <a:pt x="858" y="3835"/>
                      <a:pt x="1929" y="3835"/>
                    </a:cubicBezTo>
                    <a:cubicBezTo>
                      <a:pt x="2989" y="3835"/>
                      <a:pt x="3846" y="2977"/>
                      <a:pt x="3846" y="1918"/>
                    </a:cubicBezTo>
                    <a:cubicBezTo>
                      <a:pt x="3846" y="858"/>
                      <a:pt x="2989" y="1"/>
                      <a:pt x="19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973;p71"/>
              <p:cNvSpPr/>
              <p:nvPr/>
            </p:nvSpPr>
            <p:spPr>
              <a:xfrm>
                <a:off x="5663782" y="3828053"/>
                <a:ext cx="151224" cy="140164"/>
              </a:xfrm>
              <a:custGeom>
                <a:avLst/>
                <a:gdLst/>
                <a:ahLst/>
                <a:cxnLst/>
                <a:rect l="l" t="t" r="r" b="b"/>
                <a:pathLst>
                  <a:path w="2561" h="2560" extrusionOk="0">
                    <a:moveTo>
                      <a:pt x="1287" y="0"/>
                    </a:moveTo>
                    <a:cubicBezTo>
                      <a:pt x="584" y="0"/>
                      <a:pt x="1" y="572"/>
                      <a:pt x="1" y="1274"/>
                    </a:cubicBezTo>
                    <a:cubicBezTo>
                      <a:pt x="1" y="1977"/>
                      <a:pt x="572" y="2560"/>
                      <a:pt x="1287" y="2560"/>
                    </a:cubicBezTo>
                    <a:cubicBezTo>
                      <a:pt x="1989" y="2560"/>
                      <a:pt x="2561" y="1989"/>
                      <a:pt x="2561" y="1274"/>
                    </a:cubicBezTo>
                    <a:cubicBezTo>
                      <a:pt x="2561" y="572"/>
                      <a:pt x="1989" y="0"/>
                      <a:pt x="12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974;p71"/>
              <p:cNvSpPr/>
              <p:nvPr/>
            </p:nvSpPr>
            <p:spPr>
              <a:xfrm>
                <a:off x="2450861" y="4291531"/>
                <a:ext cx="977255" cy="479186"/>
              </a:xfrm>
              <a:custGeom>
                <a:avLst/>
                <a:gdLst/>
                <a:ahLst/>
                <a:cxnLst/>
                <a:rect l="l" t="t" r="r" b="b"/>
                <a:pathLst>
                  <a:path w="16550" h="8752" extrusionOk="0">
                    <a:moveTo>
                      <a:pt x="8275" y="0"/>
                    </a:moveTo>
                    <a:cubicBezTo>
                      <a:pt x="3715" y="0"/>
                      <a:pt x="0" y="3703"/>
                      <a:pt x="0" y="8275"/>
                    </a:cubicBezTo>
                    <a:cubicBezTo>
                      <a:pt x="0" y="8442"/>
                      <a:pt x="0" y="8585"/>
                      <a:pt x="24" y="8752"/>
                    </a:cubicBezTo>
                    <a:lnTo>
                      <a:pt x="16538" y="8752"/>
                    </a:lnTo>
                    <a:cubicBezTo>
                      <a:pt x="16550" y="8585"/>
                      <a:pt x="16550" y="8442"/>
                      <a:pt x="16550" y="8275"/>
                    </a:cubicBezTo>
                    <a:cubicBezTo>
                      <a:pt x="16550" y="3703"/>
                      <a:pt x="12847" y="0"/>
                      <a:pt x="82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975;p71"/>
              <p:cNvSpPr/>
              <p:nvPr/>
            </p:nvSpPr>
            <p:spPr>
              <a:xfrm>
                <a:off x="2603385" y="4432354"/>
                <a:ext cx="672918" cy="624551"/>
              </a:xfrm>
              <a:custGeom>
                <a:avLst/>
                <a:gdLst/>
                <a:ahLst/>
                <a:cxnLst/>
                <a:rect l="l" t="t" r="r" b="b"/>
                <a:pathLst>
                  <a:path w="11396" h="11407" extrusionOk="0">
                    <a:moveTo>
                      <a:pt x="5692" y="0"/>
                    </a:moveTo>
                    <a:cubicBezTo>
                      <a:pt x="2561" y="0"/>
                      <a:pt x="1" y="2548"/>
                      <a:pt x="1" y="5703"/>
                    </a:cubicBezTo>
                    <a:cubicBezTo>
                      <a:pt x="1" y="8851"/>
                      <a:pt x="2549" y="11406"/>
                      <a:pt x="5670" y="11406"/>
                    </a:cubicBezTo>
                    <a:cubicBezTo>
                      <a:pt x="5678" y="11406"/>
                      <a:pt x="5685" y="11406"/>
                      <a:pt x="5692" y="11406"/>
                    </a:cubicBezTo>
                    <a:cubicBezTo>
                      <a:pt x="8835" y="11406"/>
                      <a:pt x="11395" y="8858"/>
                      <a:pt x="11395" y="5703"/>
                    </a:cubicBezTo>
                    <a:cubicBezTo>
                      <a:pt x="11395" y="2560"/>
                      <a:pt x="8847" y="0"/>
                      <a:pt x="56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976;p71"/>
              <p:cNvSpPr/>
              <p:nvPr/>
            </p:nvSpPr>
            <p:spPr>
              <a:xfrm>
                <a:off x="2744040" y="4562719"/>
                <a:ext cx="391610" cy="363824"/>
              </a:xfrm>
              <a:custGeom>
                <a:avLst/>
                <a:gdLst/>
                <a:ahLst/>
                <a:cxnLst/>
                <a:rect l="l" t="t" r="r" b="b"/>
                <a:pathLst>
                  <a:path w="6632" h="6645" extrusionOk="0">
                    <a:moveTo>
                      <a:pt x="3310" y="0"/>
                    </a:moveTo>
                    <a:cubicBezTo>
                      <a:pt x="1488" y="0"/>
                      <a:pt x="0" y="1489"/>
                      <a:pt x="0" y="3322"/>
                    </a:cubicBezTo>
                    <a:cubicBezTo>
                      <a:pt x="0" y="5156"/>
                      <a:pt x="1488" y="6644"/>
                      <a:pt x="3310" y="6644"/>
                    </a:cubicBezTo>
                    <a:cubicBezTo>
                      <a:pt x="5144" y="6644"/>
                      <a:pt x="6632" y="5156"/>
                      <a:pt x="6632" y="3322"/>
                    </a:cubicBezTo>
                    <a:cubicBezTo>
                      <a:pt x="6632" y="1489"/>
                      <a:pt x="5144" y="0"/>
                      <a:pt x="3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977;p71"/>
              <p:cNvSpPr/>
              <p:nvPr/>
            </p:nvSpPr>
            <p:spPr>
              <a:xfrm>
                <a:off x="2923313" y="4640960"/>
                <a:ext cx="33067" cy="31318"/>
              </a:xfrm>
              <a:custGeom>
                <a:avLst/>
                <a:gdLst/>
                <a:ahLst/>
                <a:cxnLst/>
                <a:rect l="l" t="t" r="r" b="b"/>
                <a:pathLst>
                  <a:path w="560" h="572" extrusionOk="0">
                    <a:moveTo>
                      <a:pt x="274" y="0"/>
                    </a:moveTo>
                    <a:cubicBezTo>
                      <a:pt x="131" y="0"/>
                      <a:pt x="0" y="119"/>
                      <a:pt x="0" y="286"/>
                    </a:cubicBezTo>
                    <a:cubicBezTo>
                      <a:pt x="0" y="453"/>
                      <a:pt x="131" y="572"/>
                      <a:pt x="274" y="572"/>
                    </a:cubicBezTo>
                    <a:cubicBezTo>
                      <a:pt x="429" y="572"/>
                      <a:pt x="560" y="453"/>
                      <a:pt x="560" y="286"/>
                    </a:cubicBezTo>
                    <a:cubicBezTo>
                      <a:pt x="560" y="131"/>
                      <a:pt x="441" y="0"/>
                      <a:pt x="274" y="0"/>
                    </a:cubicBez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978;p71"/>
              <p:cNvSpPr/>
              <p:nvPr/>
            </p:nvSpPr>
            <p:spPr>
              <a:xfrm>
                <a:off x="2838932" y="4685419"/>
                <a:ext cx="37319" cy="31044"/>
              </a:xfrm>
              <a:custGeom>
                <a:avLst/>
                <a:gdLst/>
                <a:ahLst/>
                <a:cxnLst/>
                <a:rect l="l" t="t" r="r" b="b"/>
                <a:pathLst>
                  <a:path w="632" h="567" extrusionOk="0">
                    <a:moveTo>
                      <a:pt x="320" y="0"/>
                    </a:moveTo>
                    <a:cubicBezTo>
                      <a:pt x="220" y="0"/>
                      <a:pt x="121" y="51"/>
                      <a:pt x="72" y="141"/>
                    </a:cubicBezTo>
                    <a:cubicBezTo>
                      <a:pt x="0" y="272"/>
                      <a:pt x="36" y="450"/>
                      <a:pt x="179" y="534"/>
                    </a:cubicBezTo>
                    <a:cubicBezTo>
                      <a:pt x="220" y="556"/>
                      <a:pt x="266" y="567"/>
                      <a:pt x="312" y="567"/>
                    </a:cubicBezTo>
                    <a:cubicBezTo>
                      <a:pt x="412" y="567"/>
                      <a:pt x="511" y="516"/>
                      <a:pt x="560" y="426"/>
                    </a:cubicBezTo>
                    <a:cubicBezTo>
                      <a:pt x="631" y="296"/>
                      <a:pt x="596" y="117"/>
                      <a:pt x="453" y="34"/>
                    </a:cubicBezTo>
                    <a:cubicBezTo>
                      <a:pt x="412" y="11"/>
                      <a:pt x="366" y="0"/>
                      <a:pt x="320" y="0"/>
                    </a:cubicBez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979;p71"/>
              <p:cNvSpPr/>
              <p:nvPr/>
            </p:nvSpPr>
            <p:spPr>
              <a:xfrm>
                <a:off x="2838932" y="4773406"/>
                <a:ext cx="38736" cy="31099"/>
              </a:xfrm>
              <a:custGeom>
                <a:avLst/>
                <a:gdLst/>
                <a:ahLst/>
                <a:cxnLst/>
                <a:rect l="l" t="t" r="r" b="b"/>
                <a:pathLst>
                  <a:path w="656" h="568" extrusionOk="0">
                    <a:moveTo>
                      <a:pt x="312" y="1"/>
                    </a:moveTo>
                    <a:cubicBezTo>
                      <a:pt x="266" y="1"/>
                      <a:pt x="220" y="11"/>
                      <a:pt x="179" y="34"/>
                    </a:cubicBezTo>
                    <a:cubicBezTo>
                      <a:pt x="36" y="105"/>
                      <a:pt x="0" y="296"/>
                      <a:pt x="72" y="427"/>
                    </a:cubicBezTo>
                    <a:cubicBezTo>
                      <a:pt x="121" y="517"/>
                      <a:pt x="220" y="567"/>
                      <a:pt x="320" y="567"/>
                    </a:cubicBezTo>
                    <a:cubicBezTo>
                      <a:pt x="366" y="567"/>
                      <a:pt x="412" y="556"/>
                      <a:pt x="453" y="534"/>
                    </a:cubicBezTo>
                    <a:cubicBezTo>
                      <a:pt x="608" y="451"/>
                      <a:pt x="655" y="272"/>
                      <a:pt x="560" y="141"/>
                    </a:cubicBezTo>
                    <a:cubicBezTo>
                      <a:pt x="511" y="51"/>
                      <a:pt x="412" y="1"/>
                      <a:pt x="312" y="1"/>
                    </a:cubicBez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980;p71"/>
              <p:cNvSpPr/>
              <p:nvPr/>
            </p:nvSpPr>
            <p:spPr>
              <a:xfrm>
                <a:off x="2923313" y="4816934"/>
                <a:ext cx="33067" cy="30716"/>
              </a:xfrm>
              <a:custGeom>
                <a:avLst/>
                <a:gdLst/>
                <a:ahLst/>
                <a:cxnLst/>
                <a:rect l="l" t="t" r="r" b="b"/>
                <a:pathLst>
                  <a:path w="560" h="561" extrusionOk="0">
                    <a:moveTo>
                      <a:pt x="274" y="1"/>
                    </a:moveTo>
                    <a:cubicBezTo>
                      <a:pt x="119" y="1"/>
                      <a:pt x="0" y="132"/>
                      <a:pt x="0" y="287"/>
                    </a:cubicBezTo>
                    <a:cubicBezTo>
                      <a:pt x="0" y="441"/>
                      <a:pt x="119" y="560"/>
                      <a:pt x="274" y="560"/>
                    </a:cubicBezTo>
                    <a:cubicBezTo>
                      <a:pt x="429" y="560"/>
                      <a:pt x="560" y="441"/>
                      <a:pt x="560" y="287"/>
                    </a:cubicBezTo>
                    <a:cubicBezTo>
                      <a:pt x="560" y="132"/>
                      <a:pt x="429" y="1"/>
                      <a:pt x="274" y="1"/>
                    </a:cubicBez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981;p71"/>
              <p:cNvSpPr/>
              <p:nvPr/>
            </p:nvSpPr>
            <p:spPr>
              <a:xfrm>
                <a:off x="3004151" y="4772968"/>
                <a:ext cx="37319" cy="31537"/>
              </a:xfrm>
              <a:custGeom>
                <a:avLst/>
                <a:gdLst/>
                <a:ahLst/>
                <a:cxnLst/>
                <a:rect l="l" t="t" r="r" b="b"/>
                <a:pathLst>
                  <a:path w="632" h="576" extrusionOk="0">
                    <a:moveTo>
                      <a:pt x="312" y="1"/>
                    </a:moveTo>
                    <a:cubicBezTo>
                      <a:pt x="215" y="1"/>
                      <a:pt x="119" y="54"/>
                      <a:pt x="72" y="149"/>
                    </a:cubicBezTo>
                    <a:cubicBezTo>
                      <a:pt x="0" y="280"/>
                      <a:pt x="36" y="459"/>
                      <a:pt x="179" y="542"/>
                    </a:cubicBezTo>
                    <a:cubicBezTo>
                      <a:pt x="220" y="564"/>
                      <a:pt x="266" y="575"/>
                      <a:pt x="312" y="575"/>
                    </a:cubicBezTo>
                    <a:cubicBezTo>
                      <a:pt x="412" y="575"/>
                      <a:pt x="511" y="525"/>
                      <a:pt x="560" y="435"/>
                    </a:cubicBezTo>
                    <a:cubicBezTo>
                      <a:pt x="631" y="304"/>
                      <a:pt x="596" y="125"/>
                      <a:pt x="453" y="42"/>
                    </a:cubicBezTo>
                    <a:cubicBezTo>
                      <a:pt x="409" y="14"/>
                      <a:pt x="360" y="1"/>
                      <a:pt x="312" y="1"/>
                    </a:cubicBez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982;p71"/>
              <p:cNvSpPr/>
              <p:nvPr/>
            </p:nvSpPr>
            <p:spPr>
              <a:xfrm>
                <a:off x="3002734" y="4684762"/>
                <a:ext cx="38736" cy="30880"/>
              </a:xfrm>
              <a:custGeom>
                <a:avLst/>
                <a:gdLst/>
                <a:ahLst/>
                <a:cxnLst/>
                <a:rect l="l" t="t" r="r" b="b"/>
                <a:pathLst>
                  <a:path w="656" h="564" extrusionOk="0">
                    <a:moveTo>
                      <a:pt x="336" y="0"/>
                    </a:moveTo>
                    <a:cubicBezTo>
                      <a:pt x="290" y="0"/>
                      <a:pt x="244" y="11"/>
                      <a:pt x="203" y="34"/>
                    </a:cubicBezTo>
                    <a:cubicBezTo>
                      <a:pt x="48" y="129"/>
                      <a:pt x="1" y="308"/>
                      <a:pt x="96" y="427"/>
                    </a:cubicBezTo>
                    <a:cubicBezTo>
                      <a:pt x="143" y="513"/>
                      <a:pt x="237" y="563"/>
                      <a:pt x="333" y="563"/>
                    </a:cubicBezTo>
                    <a:cubicBezTo>
                      <a:pt x="383" y="563"/>
                      <a:pt x="432" y="550"/>
                      <a:pt x="477" y="522"/>
                    </a:cubicBezTo>
                    <a:cubicBezTo>
                      <a:pt x="620" y="450"/>
                      <a:pt x="655" y="272"/>
                      <a:pt x="584" y="141"/>
                    </a:cubicBezTo>
                    <a:cubicBezTo>
                      <a:pt x="535" y="51"/>
                      <a:pt x="436" y="0"/>
                      <a:pt x="336" y="0"/>
                    </a:cubicBez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983;p71"/>
              <p:cNvSpPr/>
              <p:nvPr/>
            </p:nvSpPr>
            <p:spPr>
              <a:xfrm>
                <a:off x="2887411" y="4696370"/>
                <a:ext cx="104162" cy="96527"/>
              </a:xfrm>
              <a:custGeom>
                <a:avLst/>
                <a:gdLst/>
                <a:ahLst/>
                <a:cxnLst/>
                <a:rect l="l" t="t" r="r" b="b"/>
                <a:pathLst>
                  <a:path w="1764" h="1763" extrusionOk="0">
                    <a:moveTo>
                      <a:pt x="882" y="0"/>
                    </a:moveTo>
                    <a:cubicBezTo>
                      <a:pt x="406" y="0"/>
                      <a:pt x="1" y="393"/>
                      <a:pt x="1" y="881"/>
                    </a:cubicBezTo>
                    <a:cubicBezTo>
                      <a:pt x="1" y="1358"/>
                      <a:pt x="406" y="1762"/>
                      <a:pt x="882" y="1762"/>
                    </a:cubicBezTo>
                    <a:cubicBezTo>
                      <a:pt x="1370" y="1762"/>
                      <a:pt x="1763" y="1358"/>
                      <a:pt x="1763" y="881"/>
                    </a:cubicBezTo>
                    <a:cubicBezTo>
                      <a:pt x="1763" y="393"/>
                      <a:pt x="1370" y="0"/>
                      <a:pt x="8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984;p71"/>
              <p:cNvSpPr/>
              <p:nvPr/>
            </p:nvSpPr>
            <p:spPr>
              <a:xfrm>
                <a:off x="2431954" y="3485796"/>
                <a:ext cx="567387" cy="423784"/>
              </a:xfrm>
              <a:custGeom>
                <a:avLst/>
                <a:gdLst/>
                <a:ahLst/>
                <a:cxnLst/>
                <a:rect l="l" t="t" r="r" b="b"/>
                <a:pathLst>
                  <a:path w="9609" h="7740" extrusionOk="0">
                    <a:moveTo>
                      <a:pt x="3025" y="0"/>
                    </a:moveTo>
                    <a:cubicBezTo>
                      <a:pt x="3025" y="0"/>
                      <a:pt x="882" y="4132"/>
                      <a:pt x="1" y="7739"/>
                    </a:cubicBezTo>
                    <a:lnTo>
                      <a:pt x="1739" y="7739"/>
                    </a:lnTo>
                    <a:cubicBezTo>
                      <a:pt x="1894" y="6192"/>
                      <a:pt x="2584" y="4763"/>
                      <a:pt x="3382" y="3429"/>
                    </a:cubicBezTo>
                    <a:cubicBezTo>
                      <a:pt x="4882" y="1096"/>
                      <a:pt x="7192" y="298"/>
                      <a:pt x="9609" y="274"/>
                    </a:cubicBezTo>
                    <a:lnTo>
                      <a:pt x="96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985;p71"/>
              <p:cNvSpPr/>
              <p:nvPr/>
            </p:nvSpPr>
            <p:spPr>
              <a:xfrm>
                <a:off x="2528157" y="3500798"/>
                <a:ext cx="465471" cy="408782"/>
              </a:xfrm>
              <a:custGeom>
                <a:avLst/>
                <a:gdLst/>
                <a:ahLst/>
                <a:cxnLst/>
                <a:rect l="l" t="t" r="r" b="b"/>
                <a:pathLst>
                  <a:path w="7883" h="7466" extrusionOk="0">
                    <a:moveTo>
                      <a:pt x="7859" y="0"/>
                    </a:moveTo>
                    <a:cubicBezTo>
                      <a:pt x="5442" y="24"/>
                      <a:pt x="3132" y="822"/>
                      <a:pt x="1644" y="3155"/>
                    </a:cubicBezTo>
                    <a:cubicBezTo>
                      <a:pt x="834" y="4489"/>
                      <a:pt x="156" y="5930"/>
                      <a:pt x="1" y="7465"/>
                    </a:cubicBezTo>
                    <a:lnTo>
                      <a:pt x="7883" y="7465"/>
                    </a:lnTo>
                    <a:lnTo>
                      <a:pt x="788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986;p71"/>
              <p:cNvSpPr/>
              <p:nvPr/>
            </p:nvSpPr>
            <p:spPr>
              <a:xfrm>
                <a:off x="2857237" y="3968821"/>
                <a:ext cx="134336" cy="45061"/>
              </a:xfrm>
              <a:custGeom>
                <a:avLst/>
                <a:gdLst/>
                <a:ahLst/>
                <a:cxnLst/>
                <a:rect l="l" t="t" r="r" b="b"/>
                <a:pathLst>
                  <a:path w="2275" h="823" extrusionOk="0">
                    <a:moveTo>
                      <a:pt x="0" y="1"/>
                    </a:moveTo>
                    <a:lnTo>
                      <a:pt x="0" y="251"/>
                    </a:lnTo>
                    <a:cubicBezTo>
                      <a:pt x="12" y="561"/>
                      <a:pt x="262" y="822"/>
                      <a:pt x="583" y="822"/>
                    </a:cubicBezTo>
                    <a:lnTo>
                      <a:pt x="1715" y="822"/>
                    </a:lnTo>
                    <a:cubicBezTo>
                      <a:pt x="2024" y="822"/>
                      <a:pt x="2274" y="561"/>
                      <a:pt x="2274" y="251"/>
                    </a:cubicBezTo>
                    <a:lnTo>
                      <a:pt x="227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987;p71"/>
              <p:cNvSpPr/>
              <p:nvPr/>
            </p:nvSpPr>
            <p:spPr>
              <a:xfrm>
                <a:off x="4508664" y="2955794"/>
                <a:ext cx="698191" cy="427719"/>
              </a:xfrm>
              <a:custGeom>
                <a:avLst/>
                <a:gdLst/>
                <a:ahLst/>
                <a:cxnLst/>
                <a:rect l="l" t="t" r="r" b="b"/>
                <a:pathLst>
                  <a:path w="11824" h="7812" extrusionOk="0">
                    <a:moveTo>
                      <a:pt x="10383" y="1"/>
                    </a:moveTo>
                    <a:lnTo>
                      <a:pt x="1" y="3334"/>
                    </a:lnTo>
                    <a:lnTo>
                      <a:pt x="1430" y="7811"/>
                    </a:lnTo>
                    <a:lnTo>
                      <a:pt x="11788" y="4501"/>
                    </a:lnTo>
                    <a:lnTo>
                      <a:pt x="11824" y="4501"/>
                    </a:lnTo>
                    <a:lnTo>
                      <a:pt x="10383" y="1"/>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988;p71"/>
              <p:cNvSpPr/>
              <p:nvPr/>
            </p:nvSpPr>
            <p:spPr>
              <a:xfrm>
                <a:off x="4593045" y="3202234"/>
                <a:ext cx="929484" cy="1095853"/>
              </a:xfrm>
              <a:custGeom>
                <a:avLst/>
                <a:gdLst/>
                <a:ahLst/>
                <a:cxnLst/>
                <a:rect l="l" t="t" r="r" b="b"/>
                <a:pathLst>
                  <a:path w="15741" h="20015" extrusionOk="0">
                    <a:moveTo>
                      <a:pt x="10359" y="0"/>
                    </a:moveTo>
                    <a:lnTo>
                      <a:pt x="1" y="3310"/>
                    </a:lnTo>
                    <a:lnTo>
                      <a:pt x="3763" y="15062"/>
                    </a:lnTo>
                    <a:lnTo>
                      <a:pt x="5358" y="20015"/>
                    </a:lnTo>
                    <a:lnTo>
                      <a:pt x="15741" y="16681"/>
                    </a:lnTo>
                    <a:lnTo>
                      <a:pt x="14109" y="11585"/>
                    </a:lnTo>
                    <a:lnTo>
                      <a:pt x="10395"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989;p71"/>
              <p:cNvSpPr/>
              <p:nvPr/>
            </p:nvSpPr>
            <p:spPr>
              <a:xfrm>
                <a:off x="4222512" y="4026858"/>
                <a:ext cx="686972" cy="271239"/>
              </a:xfrm>
              <a:custGeom>
                <a:avLst/>
                <a:gdLst/>
                <a:ahLst/>
                <a:cxnLst/>
                <a:rect l="l" t="t" r="r" b="b"/>
                <a:pathLst>
                  <a:path w="11634" h="4954" extrusionOk="0">
                    <a:moveTo>
                      <a:pt x="10038" y="1"/>
                    </a:moveTo>
                    <a:lnTo>
                      <a:pt x="96" y="917"/>
                    </a:lnTo>
                    <a:cubicBezTo>
                      <a:pt x="96" y="917"/>
                      <a:pt x="60" y="965"/>
                      <a:pt x="1" y="1036"/>
                    </a:cubicBezTo>
                    <a:lnTo>
                      <a:pt x="1227" y="4834"/>
                    </a:lnTo>
                    <a:lnTo>
                      <a:pt x="11633" y="4954"/>
                    </a:lnTo>
                    <a:lnTo>
                      <a:pt x="100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990;p71"/>
              <p:cNvSpPr/>
              <p:nvPr/>
            </p:nvSpPr>
            <p:spPr>
              <a:xfrm>
                <a:off x="5426169" y="3385381"/>
                <a:ext cx="734742" cy="730167"/>
              </a:xfrm>
              <a:custGeom>
                <a:avLst/>
                <a:gdLst/>
                <a:ahLst/>
                <a:cxnLst/>
                <a:rect l="l" t="t" r="r" b="b"/>
                <a:pathLst>
                  <a:path w="12443" h="13336" extrusionOk="0">
                    <a:moveTo>
                      <a:pt x="0" y="8228"/>
                    </a:moveTo>
                    <a:cubicBezTo>
                      <a:pt x="0" y="8228"/>
                      <a:pt x="0" y="8228"/>
                      <a:pt x="1" y="8228"/>
                    </a:cubicBezTo>
                    <a:lnTo>
                      <a:pt x="1" y="8228"/>
                    </a:lnTo>
                    <a:lnTo>
                      <a:pt x="0" y="8228"/>
                    </a:lnTo>
                    <a:close/>
                    <a:moveTo>
                      <a:pt x="11680" y="1"/>
                    </a:moveTo>
                    <a:cubicBezTo>
                      <a:pt x="11680" y="1"/>
                      <a:pt x="173" y="8229"/>
                      <a:pt x="2" y="8229"/>
                    </a:cubicBezTo>
                    <a:cubicBezTo>
                      <a:pt x="1" y="8229"/>
                      <a:pt x="1" y="8229"/>
                      <a:pt x="1" y="8228"/>
                    </a:cubicBezTo>
                    <a:lnTo>
                      <a:pt x="1" y="8228"/>
                    </a:lnTo>
                    <a:lnTo>
                      <a:pt x="1632" y="13336"/>
                    </a:lnTo>
                    <a:lnTo>
                      <a:pt x="12442" y="2370"/>
                    </a:lnTo>
                    <a:lnTo>
                      <a:pt x="1168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991;p71"/>
              <p:cNvSpPr/>
              <p:nvPr/>
            </p:nvSpPr>
            <p:spPr>
              <a:xfrm>
                <a:off x="4815188" y="3836430"/>
                <a:ext cx="707344" cy="461665"/>
              </a:xfrm>
              <a:custGeom>
                <a:avLst/>
                <a:gdLst/>
                <a:ahLst/>
                <a:cxnLst/>
                <a:rect l="l" t="t" r="r" b="b"/>
                <a:pathLst>
                  <a:path w="11979" h="8432" extrusionOk="0">
                    <a:moveTo>
                      <a:pt x="10341" y="0"/>
                    </a:moveTo>
                    <a:cubicBezTo>
                      <a:pt x="10042" y="0"/>
                      <a:pt x="1" y="3479"/>
                      <a:pt x="1" y="3479"/>
                    </a:cubicBezTo>
                    <a:lnTo>
                      <a:pt x="1596" y="8432"/>
                    </a:lnTo>
                    <a:lnTo>
                      <a:pt x="11979" y="5098"/>
                    </a:lnTo>
                    <a:lnTo>
                      <a:pt x="10347" y="2"/>
                    </a:lnTo>
                    <a:cubicBezTo>
                      <a:pt x="10347" y="1"/>
                      <a:pt x="10345" y="0"/>
                      <a:pt x="1034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992;p71"/>
              <p:cNvSpPr/>
              <p:nvPr/>
            </p:nvSpPr>
            <p:spPr>
              <a:xfrm>
                <a:off x="3561693" y="3378865"/>
                <a:ext cx="381808" cy="353367"/>
              </a:xfrm>
              <a:custGeom>
                <a:avLst/>
                <a:gdLst/>
                <a:ahLst/>
                <a:cxnLst/>
                <a:rect l="l" t="t" r="r" b="b"/>
                <a:pathLst>
                  <a:path w="6466" h="6454" extrusionOk="0">
                    <a:moveTo>
                      <a:pt x="3239" y="1"/>
                    </a:moveTo>
                    <a:cubicBezTo>
                      <a:pt x="1453" y="1"/>
                      <a:pt x="0" y="1441"/>
                      <a:pt x="0" y="3227"/>
                    </a:cubicBezTo>
                    <a:cubicBezTo>
                      <a:pt x="0" y="5013"/>
                      <a:pt x="1453" y="6454"/>
                      <a:pt x="3239" y="6454"/>
                    </a:cubicBezTo>
                    <a:cubicBezTo>
                      <a:pt x="5025" y="6454"/>
                      <a:pt x="6465" y="5013"/>
                      <a:pt x="6465" y="3227"/>
                    </a:cubicBezTo>
                    <a:cubicBezTo>
                      <a:pt x="6465" y="1441"/>
                      <a:pt x="5025" y="1"/>
                      <a:pt x="32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993;p71"/>
              <p:cNvSpPr/>
              <p:nvPr/>
            </p:nvSpPr>
            <p:spPr>
              <a:xfrm>
                <a:off x="3728271" y="3404325"/>
                <a:ext cx="49306" cy="45663"/>
              </a:xfrm>
              <a:custGeom>
                <a:avLst/>
                <a:gdLst/>
                <a:ahLst/>
                <a:cxnLst/>
                <a:rect l="l" t="t" r="r" b="b"/>
                <a:pathLst>
                  <a:path w="835" h="834" extrusionOk="0">
                    <a:moveTo>
                      <a:pt x="418" y="0"/>
                    </a:moveTo>
                    <a:cubicBezTo>
                      <a:pt x="191" y="0"/>
                      <a:pt x="1" y="179"/>
                      <a:pt x="1" y="417"/>
                    </a:cubicBezTo>
                    <a:cubicBezTo>
                      <a:pt x="1" y="631"/>
                      <a:pt x="179" y="834"/>
                      <a:pt x="418" y="834"/>
                    </a:cubicBezTo>
                    <a:cubicBezTo>
                      <a:pt x="632" y="834"/>
                      <a:pt x="834" y="655"/>
                      <a:pt x="834" y="417"/>
                    </a:cubicBezTo>
                    <a:cubicBezTo>
                      <a:pt x="834" y="191"/>
                      <a:pt x="656" y="0"/>
                      <a:pt x="4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994;p71"/>
              <p:cNvSpPr/>
              <p:nvPr/>
            </p:nvSpPr>
            <p:spPr>
              <a:xfrm>
                <a:off x="3603146" y="3467509"/>
                <a:ext cx="56982" cy="46320"/>
              </a:xfrm>
              <a:custGeom>
                <a:avLst/>
                <a:gdLst/>
                <a:ahLst/>
                <a:cxnLst/>
                <a:rect l="l" t="t" r="r" b="b"/>
                <a:pathLst>
                  <a:path w="965" h="846" extrusionOk="0">
                    <a:moveTo>
                      <a:pt x="478" y="0"/>
                    </a:moveTo>
                    <a:cubicBezTo>
                      <a:pt x="333" y="0"/>
                      <a:pt x="198" y="74"/>
                      <a:pt x="120" y="215"/>
                    </a:cubicBezTo>
                    <a:cubicBezTo>
                      <a:pt x="1" y="418"/>
                      <a:pt x="60" y="668"/>
                      <a:pt x="274" y="787"/>
                    </a:cubicBezTo>
                    <a:cubicBezTo>
                      <a:pt x="342" y="827"/>
                      <a:pt x="415" y="845"/>
                      <a:pt x="486" y="845"/>
                    </a:cubicBezTo>
                    <a:cubicBezTo>
                      <a:pt x="629" y="845"/>
                      <a:pt x="767" y="771"/>
                      <a:pt x="846" y="644"/>
                    </a:cubicBezTo>
                    <a:cubicBezTo>
                      <a:pt x="965" y="430"/>
                      <a:pt x="905" y="180"/>
                      <a:pt x="703" y="61"/>
                    </a:cubicBezTo>
                    <a:cubicBezTo>
                      <a:pt x="630" y="20"/>
                      <a:pt x="553" y="0"/>
                      <a:pt x="4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995;p71"/>
              <p:cNvSpPr/>
              <p:nvPr/>
            </p:nvSpPr>
            <p:spPr>
              <a:xfrm>
                <a:off x="3603146" y="3597327"/>
                <a:ext cx="56982" cy="46210"/>
              </a:xfrm>
              <a:custGeom>
                <a:avLst/>
                <a:gdLst/>
                <a:ahLst/>
                <a:cxnLst/>
                <a:rect l="l" t="t" r="r" b="b"/>
                <a:pathLst>
                  <a:path w="965" h="844" extrusionOk="0">
                    <a:moveTo>
                      <a:pt x="486" y="1"/>
                    </a:moveTo>
                    <a:cubicBezTo>
                      <a:pt x="415" y="1"/>
                      <a:pt x="342" y="19"/>
                      <a:pt x="274" y="59"/>
                    </a:cubicBezTo>
                    <a:cubicBezTo>
                      <a:pt x="72" y="178"/>
                      <a:pt x="1" y="428"/>
                      <a:pt x="120" y="642"/>
                    </a:cubicBezTo>
                    <a:cubicBezTo>
                      <a:pt x="199" y="769"/>
                      <a:pt x="337" y="843"/>
                      <a:pt x="483" y="843"/>
                    </a:cubicBezTo>
                    <a:cubicBezTo>
                      <a:pt x="556" y="843"/>
                      <a:pt x="632" y="825"/>
                      <a:pt x="703" y="785"/>
                    </a:cubicBezTo>
                    <a:cubicBezTo>
                      <a:pt x="894" y="666"/>
                      <a:pt x="965" y="416"/>
                      <a:pt x="846" y="202"/>
                    </a:cubicBezTo>
                    <a:cubicBezTo>
                      <a:pt x="767" y="75"/>
                      <a:pt x="629" y="1"/>
                      <a:pt x="4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996;p71"/>
              <p:cNvSpPr/>
              <p:nvPr/>
            </p:nvSpPr>
            <p:spPr>
              <a:xfrm>
                <a:off x="3728271" y="3662427"/>
                <a:ext cx="49306" cy="45718"/>
              </a:xfrm>
              <a:custGeom>
                <a:avLst/>
                <a:gdLst/>
                <a:ahLst/>
                <a:cxnLst/>
                <a:rect l="l" t="t" r="r" b="b"/>
                <a:pathLst>
                  <a:path w="835" h="835" extrusionOk="0">
                    <a:moveTo>
                      <a:pt x="418" y="1"/>
                    </a:moveTo>
                    <a:cubicBezTo>
                      <a:pt x="191" y="1"/>
                      <a:pt x="1" y="191"/>
                      <a:pt x="1" y="418"/>
                    </a:cubicBezTo>
                    <a:cubicBezTo>
                      <a:pt x="1" y="644"/>
                      <a:pt x="179" y="834"/>
                      <a:pt x="418" y="834"/>
                    </a:cubicBezTo>
                    <a:cubicBezTo>
                      <a:pt x="632" y="834"/>
                      <a:pt x="834" y="656"/>
                      <a:pt x="834" y="418"/>
                    </a:cubicBezTo>
                    <a:cubicBezTo>
                      <a:pt x="834" y="180"/>
                      <a:pt x="632" y="1"/>
                      <a:pt x="4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997;p71"/>
              <p:cNvSpPr/>
              <p:nvPr/>
            </p:nvSpPr>
            <p:spPr>
              <a:xfrm>
                <a:off x="3844302" y="3597327"/>
                <a:ext cx="56982" cy="46375"/>
              </a:xfrm>
              <a:custGeom>
                <a:avLst/>
                <a:gdLst/>
                <a:ahLst/>
                <a:cxnLst/>
                <a:rect l="l" t="t" r="r" b="b"/>
                <a:pathLst>
                  <a:path w="965" h="847" extrusionOk="0">
                    <a:moveTo>
                      <a:pt x="487" y="1"/>
                    </a:moveTo>
                    <a:cubicBezTo>
                      <a:pt x="347" y="1"/>
                      <a:pt x="207" y="75"/>
                      <a:pt x="119" y="202"/>
                    </a:cubicBezTo>
                    <a:cubicBezTo>
                      <a:pt x="0" y="416"/>
                      <a:pt x="60" y="666"/>
                      <a:pt x="262" y="785"/>
                    </a:cubicBezTo>
                    <a:cubicBezTo>
                      <a:pt x="336" y="826"/>
                      <a:pt x="415" y="846"/>
                      <a:pt x="490" y="846"/>
                    </a:cubicBezTo>
                    <a:cubicBezTo>
                      <a:pt x="634" y="846"/>
                      <a:pt x="768" y="775"/>
                      <a:pt x="846" y="642"/>
                    </a:cubicBezTo>
                    <a:cubicBezTo>
                      <a:pt x="965" y="428"/>
                      <a:pt x="905" y="178"/>
                      <a:pt x="691" y="59"/>
                    </a:cubicBezTo>
                    <a:cubicBezTo>
                      <a:pt x="627" y="19"/>
                      <a:pt x="557" y="1"/>
                      <a:pt x="487" y="1"/>
                    </a:cubicBez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998;p71"/>
              <p:cNvSpPr/>
              <p:nvPr/>
            </p:nvSpPr>
            <p:spPr>
              <a:xfrm>
                <a:off x="3845011" y="3467618"/>
                <a:ext cx="56982" cy="46210"/>
              </a:xfrm>
              <a:custGeom>
                <a:avLst/>
                <a:gdLst/>
                <a:ahLst/>
                <a:cxnLst/>
                <a:rect l="l" t="t" r="r" b="b"/>
                <a:pathLst>
                  <a:path w="965" h="844" extrusionOk="0">
                    <a:moveTo>
                      <a:pt x="480" y="1"/>
                    </a:moveTo>
                    <a:cubicBezTo>
                      <a:pt x="407" y="1"/>
                      <a:pt x="333" y="19"/>
                      <a:pt x="262" y="59"/>
                    </a:cubicBezTo>
                    <a:cubicBezTo>
                      <a:pt x="72" y="178"/>
                      <a:pt x="0" y="451"/>
                      <a:pt x="119" y="642"/>
                    </a:cubicBezTo>
                    <a:cubicBezTo>
                      <a:pt x="199" y="769"/>
                      <a:pt x="336" y="843"/>
                      <a:pt x="483" y="843"/>
                    </a:cubicBezTo>
                    <a:cubicBezTo>
                      <a:pt x="556" y="843"/>
                      <a:pt x="631" y="825"/>
                      <a:pt x="703" y="785"/>
                    </a:cubicBezTo>
                    <a:cubicBezTo>
                      <a:pt x="893" y="666"/>
                      <a:pt x="965" y="416"/>
                      <a:pt x="846" y="213"/>
                    </a:cubicBezTo>
                    <a:cubicBezTo>
                      <a:pt x="766" y="78"/>
                      <a:pt x="627" y="1"/>
                      <a:pt x="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 name="Google Shape;1999;p71"/>
              <p:cNvGrpSpPr/>
              <p:nvPr/>
            </p:nvGrpSpPr>
            <p:grpSpPr>
              <a:xfrm>
                <a:off x="4252090" y="4372345"/>
                <a:ext cx="1508102" cy="684560"/>
                <a:chOff x="4252090" y="4372345"/>
                <a:chExt cx="1508102" cy="684560"/>
              </a:xfrm>
            </p:grpSpPr>
            <p:sp>
              <p:nvSpPr>
                <p:cNvPr id="62" name="Google Shape;2000;p71"/>
                <p:cNvSpPr/>
                <p:nvPr/>
              </p:nvSpPr>
              <p:spPr>
                <a:xfrm>
                  <a:off x="4511813" y="4398650"/>
                  <a:ext cx="896400" cy="2628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2001;p71"/>
                <p:cNvGrpSpPr/>
                <p:nvPr/>
              </p:nvGrpSpPr>
              <p:grpSpPr>
                <a:xfrm>
                  <a:off x="4252090" y="4372345"/>
                  <a:ext cx="1508102" cy="684560"/>
                  <a:chOff x="4309727" y="4372345"/>
                  <a:chExt cx="1508102" cy="684560"/>
                </a:xfrm>
              </p:grpSpPr>
              <p:sp>
                <p:nvSpPr>
                  <p:cNvPr id="64" name="Google Shape;2002;p71"/>
                  <p:cNvSpPr/>
                  <p:nvPr/>
                </p:nvSpPr>
                <p:spPr>
                  <a:xfrm>
                    <a:off x="5086577" y="4432354"/>
                    <a:ext cx="672859" cy="624551"/>
                  </a:xfrm>
                  <a:custGeom>
                    <a:avLst/>
                    <a:gdLst/>
                    <a:ahLst/>
                    <a:cxnLst/>
                    <a:rect l="l" t="t" r="r" b="b"/>
                    <a:pathLst>
                      <a:path w="11395" h="11407" extrusionOk="0">
                        <a:moveTo>
                          <a:pt x="5704" y="0"/>
                        </a:moveTo>
                        <a:cubicBezTo>
                          <a:pt x="2561" y="0"/>
                          <a:pt x="1" y="2548"/>
                          <a:pt x="1" y="5703"/>
                        </a:cubicBezTo>
                        <a:cubicBezTo>
                          <a:pt x="1" y="8851"/>
                          <a:pt x="2537" y="11406"/>
                          <a:pt x="5682" y="11406"/>
                        </a:cubicBezTo>
                        <a:cubicBezTo>
                          <a:pt x="5689" y="11406"/>
                          <a:pt x="5697" y="11406"/>
                          <a:pt x="5704" y="11406"/>
                        </a:cubicBezTo>
                        <a:cubicBezTo>
                          <a:pt x="8835" y="11406"/>
                          <a:pt x="11395" y="8858"/>
                          <a:pt x="11395" y="5703"/>
                        </a:cubicBezTo>
                        <a:cubicBezTo>
                          <a:pt x="11395" y="2560"/>
                          <a:pt x="8859" y="0"/>
                          <a:pt x="57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03;p71"/>
                  <p:cNvSpPr/>
                  <p:nvPr/>
                </p:nvSpPr>
                <p:spPr>
                  <a:xfrm>
                    <a:off x="5227173" y="4562719"/>
                    <a:ext cx="391670" cy="363824"/>
                  </a:xfrm>
                  <a:custGeom>
                    <a:avLst/>
                    <a:gdLst/>
                    <a:ahLst/>
                    <a:cxnLst/>
                    <a:rect l="l" t="t" r="r" b="b"/>
                    <a:pathLst>
                      <a:path w="6633" h="6645" extrusionOk="0">
                        <a:moveTo>
                          <a:pt x="3323" y="0"/>
                        </a:moveTo>
                        <a:cubicBezTo>
                          <a:pt x="1489" y="0"/>
                          <a:pt x="1" y="1489"/>
                          <a:pt x="1" y="3322"/>
                        </a:cubicBezTo>
                        <a:cubicBezTo>
                          <a:pt x="1" y="5156"/>
                          <a:pt x="1489" y="6644"/>
                          <a:pt x="3323" y="6644"/>
                        </a:cubicBezTo>
                        <a:cubicBezTo>
                          <a:pt x="5144" y="6644"/>
                          <a:pt x="6633" y="5156"/>
                          <a:pt x="6633" y="3322"/>
                        </a:cubicBezTo>
                        <a:cubicBezTo>
                          <a:pt x="6633" y="1489"/>
                          <a:pt x="5144" y="0"/>
                          <a:pt x="33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04;p71"/>
                  <p:cNvSpPr/>
                  <p:nvPr/>
                </p:nvSpPr>
                <p:spPr>
                  <a:xfrm>
                    <a:off x="5406505" y="4640960"/>
                    <a:ext cx="33776" cy="31318"/>
                  </a:xfrm>
                  <a:custGeom>
                    <a:avLst/>
                    <a:gdLst/>
                    <a:ahLst/>
                    <a:cxnLst/>
                    <a:rect l="l" t="t" r="r" b="b"/>
                    <a:pathLst>
                      <a:path w="572" h="572" extrusionOk="0">
                        <a:moveTo>
                          <a:pt x="286" y="0"/>
                        </a:moveTo>
                        <a:cubicBezTo>
                          <a:pt x="131" y="0"/>
                          <a:pt x="0" y="119"/>
                          <a:pt x="0" y="286"/>
                        </a:cubicBezTo>
                        <a:cubicBezTo>
                          <a:pt x="0" y="453"/>
                          <a:pt x="131" y="572"/>
                          <a:pt x="286" y="572"/>
                        </a:cubicBezTo>
                        <a:cubicBezTo>
                          <a:pt x="429" y="572"/>
                          <a:pt x="572" y="453"/>
                          <a:pt x="572" y="286"/>
                        </a:cubicBezTo>
                        <a:cubicBezTo>
                          <a:pt x="572" y="131"/>
                          <a:pt x="453" y="0"/>
                          <a:pt x="286" y="0"/>
                        </a:cubicBez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05;p71"/>
                  <p:cNvSpPr/>
                  <p:nvPr/>
                </p:nvSpPr>
                <p:spPr>
                  <a:xfrm>
                    <a:off x="5322124" y="4685419"/>
                    <a:ext cx="38027" cy="31044"/>
                  </a:xfrm>
                  <a:custGeom>
                    <a:avLst/>
                    <a:gdLst/>
                    <a:ahLst/>
                    <a:cxnLst/>
                    <a:rect l="l" t="t" r="r" b="b"/>
                    <a:pathLst>
                      <a:path w="644" h="567" extrusionOk="0">
                        <a:moveTo>
                          <a:pt x="329" y="0"/>
                        </a:moveTo>
                        <a:cubicBezTo>
                          <a:pt x="226" y="0"/>
                          <a:pt x="121" y="51"/>
                          <a:pt x="72" y="141"/>
                        </a:cubicBezTo>
                        <a:cubicBezTo>
                          <a:pt x="0" y="272"/>
                          <a:pt x="48" y="450"/>
                          <a:pt x="179" y="534"/>
                        </a:cubicBezTo>
                        <a:cubicBezTo>
                          <a:pt x="220" y="556"/>
                          <a:pt x="266" y="567"/>
                          <a:pt x="312" y="567"/>
                        </a:cubicBezTo>
                        <a:cubicBezTo>
                          <a:pt x="412" y="567"/>
                          <a:pt x="511" y="516"/>
                          <a:pt x="560" y="426"/>
                        </a:cubicBezTo>
                        <a:cubicBezTo>
                          <a:pt x="643" y="296"/>
                          <a:pt x="596" y="117"/>
                          <a:pt x="465" y="34"/>
                        </a:cubicBezTo>
                        <a:cubicBezTo>
                          <a:pt x="423" y="11"/>
                          <a:pt x="376" y="0"/>
                          <a:pt x="329" y="0"/>
                        </a:cubicBez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006;p71"/>
                  <p:cNvSpPr/>
                  <p:nvPr/>
                </p:nvSpPr>
                <p:spPr>
                  <a:xfrm>
                    <a:off x="5322124" y="4773406"/>
                    <a:ext cx="38027" cy="31099"/>
                  </a:xfrm>
                  <a:custGeom>
                    <a:avLst/>
                    <a:gdLst/>
                    <a:ahLst/>
                    <a:cxnLst/>
                    <a:rect l="l" t="t" r="r" b="b"/>
                    <a:pathLst>
                      <a:path w="644" h="568" extrusionOk="0">
                        <a:moveTo>
                          <a:pt x="312" y="1"/>
                        </a:moveTo>
                        <a:cubicBezTo>
                          <a:pt x="266" y="1"/>
                          <a:pt x="220" y="11"/>
                          <a:pt x="179" y="34"/>
                        </a:cubicBezTo>
                        <a:cubicBezTo>
                          <a:pt x="48" y="105"/>
                          <a:pt x="0" y="296"/>
                          <a:pt x="72" y="427"/>
                        </a:cubicBezTo>
                        <a:cubicBezTo>
                          <a:pt x="129" y="517"/>
                          <a:pt x="231" y="567"/>
                          <a:pt x="331" y="567"/>
                        </a:cubicBezTo>
                        <a:cubicBezTo>
                          <a:pt x="377" y="567"/>
                          <a:pt x="423" y="556"/>
                          <a:pt x="465" y="534"/>
                        </a:cubicBezTo>
                        <a:cubicBezTo>
                          <a:pt x="596" y="451"/>
                          <a:pt x="643" y="272"/>
                          <a:pt x="572" y="141"/>
                        </a:cubicBezTo>
                        <a:cubicBezTo>
                          <a:pt x="515" y="51"/>
                          <a:pt x="413" y="1"/>
                          <a:pt x="312" y="1"/>
                        </a:cubicBez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007;p71"/>
                  <p:cNvSpPr/>
                  <p:nvPr/>
                </p:nvSpPr>
                <p:spPr>
                  <a:xfrm>
                    <a:off x="5406505" y="4816934"/>
                    <a:ext cx="33776" cy="31373"/>
                  </a:xfrm>
                  <a:custGeom>
                    <a:avLst/>
                    <a:gdLst/>
                    <a:ahLst/>
                    <a:cxnLst/>
                    <a:rect l="l" t="t" r="r" b="b"/>
                    <a:pathLst>
                      <a:path w="572" h="573" extrusionOk="0">
                        <a:moveTo>
                          <a:pt x="286" y="1"/>
                        </a:moveTo>
                        <a:cubicBezTo>
                          <a:pt x="131" y="1"/>
                          <a:pt x="0" y="132"/>
                          <a:pt x="0" y="287"/>
                        </a:cubicBezTo>
                        <a:cubicBezTo>
                          <a:pt x="0" y="430"/>
                          <a:pt x="119" y="572"/>
                          <a:pt x="286" y="572"/>
                        </a:cubicBezTo>
                        <a:cubicBezTo>
                          <a:pt x="429" y="572"/>
                          <a:pt x="572" y="453"/>
                          <a:pt x="572" y="287"/>
                        </a:cubicBezTo>
                        <a:cubicBezTo>
                          <a:pt x="572" y="132"/>
                          <a:pt x="453" y="1"/>
                          <a:pt x="286" y="1"/>
                        </a:cubicBez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08;p71"/>
                  <p:cNvSpPr/>
                  <p:nvPr/>
                </p:nvSpPr>
                <p:spPr>
                  <a:xfrm>
                    <a:off x="5487344" y="4772968"/>
                    <a:ext cx="38027" cy="31537"/>
                  </a:xfrm>
                  <a:custGeom>
                    <a:avLst/>
                    <a:gdLst/>
                    <a:ahLst/>
                    <a:cxnLst/>
                    <a:rect l="l" t="t" r="r" b="b"/>
                    <a:pathLst>
                      <a:path w="644" h="576" extrusionOk="0">
                        <a:moveTo>
                          <a:pt x="307" y="1"/>
                        </a:moveTo>
                        <a:cubicBezTo>
                          <a:pt x="204" y="1"/>
                          <a:pt x="111" y="54"/>
                          <a:pt x="72" y="149"/>
                        </a:cubicBezTo>
                        <a:cubicBezTo>
                          <a:pt x="0" y="280"/>
                          <a:pt x="48" y="459"/>
                          <a:pt x="179" y="542"/>
                        </a:cubicBezTo>
                        <a:cubicBezTo>
                          <a:pt x="220" y="564"/>
                          <a:pt x="266" y="575"/>
                          <a:pt x="312" y="575"/>
                        </a:cubicBezTo>
                        <a:cubicBezTo>
                          <a:pt x="413" y="575"/>
                          <a:pt x="515" y="525"/>
                          <a:pt x="572" y="435"/>
                        </a:cubicBezTo>
                        <a:cubicBezTo>
                          <a:pt x="643" y="304"/>
                          <a:pt x="596" y="125"/>
                          <a:pt x="465" y="42"/>
                        </a:cubicBezTo>
                        <a:cubicBezTo>
                          <a:pt x="413" y="14"/>
                          <a:pt x="359" y="1"/>
                          <a:pt x="307" y="1"/>
                        </a:cubicBez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09;p71"/>
                  <p:cNvSpPr/>
                  <p:nvPr/>
                </p:nvSpPr>
                <p:spPr>
                  <a:xfrm>
                    <a:off x="5486635" y="4684762"/>
                    <a:ext cx="37319" cy="30880"/>
                  </a:xfrm>
                  <a:custGeom>
                    <a:avLst/>
                    <a:gdLst/>
                    <a:ahLst/>
                    <a:cxnLst/>
                    <a:rect l="l" t="t" r="r" b="b"/>
                    <a:pathLst>
                      <a:path w="632" h="564" extrusionOk="0">
                        <a:moveTo>
                          <a:pt x="312" y="0"/>
                        </a:moveTo>
                        <a:cubicBezTo>
                          <a:pt x="266" y="0"/>
                          <a:pt x="220" y="11"/>
                          <a:pt x="179" y="34"/>
                        </a:cubicBezTo>
                        <a:cubicBezTo>
                          <a:pt x="36" y="129"/>
                          <a:pt x="0" y="308"/>
                          <a:pt x="72" y="427"/>
                        </a:cubicBezTo>
                        <a:cubicBezTo>
                          <a:pt x="119" y="513"/>
                          <a:pt x="213" y="563"/>
                          <a:pt x="309" y="563"/>
                        </a:cubicBezTo>
                        <a:cubicBezTo>
                          <a:pt x="359" y="563"/>
                          <a:pt x="408" y="550"/>
                          <a:pt x="453" y="522"/>
                        </a:cubicBezTo>
                        <a:cubicBezTo>
                          <a:pt x="596" y="450"/>
                          <a:pt x="631" y="272"/>
                          <a:pt x="560" y="141"/>
                        </a:cubicBezTo>
                        <a:cubicBezTo>
                          <a:pt x="511" y="51"/>
                          <a:pt x="412" y="0"/>
                          <a:pt x="312" y="0"/>
                        </a:cubicBez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10;p71"/>
                  <p:cNvSpPr/>
                  <p:nvPr/>
                </p:nvSpPr>
                <p:spPr>
                  <a:xfrm>
                    <a:off x="5371312" y="4696370"/>
                    <a:ext cx="104103" cy="96527"/>
                  </a:xfrm>
                  <a:custGeom>
                    <a:avLst/>
                    <a:gdLst/>
                    <a:ahLst/>
                    <a:cxnLst/>
                    <a:rect l="l" t="t" r="r" b="b"/>
                    <a:pathLst>
                      <a:path w="1763" h="1763" extrusionOk="0">
                        <a:moveTo>
                          <a:pt x="882" y="0"/>
                        </a:moveTo>
                        <a:cubicBezTo>
                          <a:pt x="406" y="0"/>
                          <a:pt x="1" y="393"/>
                          <a:pt x="1" y="881"/>
                        </a:cubicBezTo>
                        <a:cubicBezTo>
                          <a:pt x="1" y="1362"/>
                          <a:pt x="382" y="1763"/>
                          <a:pt x="861" y="1763"/>
                        </a:cubicBezTo>
                        <a:cubicBezTo>
                          <a:pt x="868" y="1763"/>
                          <a:pt x="875" y="1763"/>
                          <a:pt x="882" y="1762"/>
                        </a:cubicBezTo>
                        <a:cubicBezTo>
                          <a:pt x="1358" y="1762"/>
                          <a:pt x="1763" y="1369"/>
                          <a:pt x="1763" y="881"/>
                        </a:cubicBezTo>
                        <a:cubicBezTo>
                          <a:pt x="1763" y="405"/>
                          <a:pt x="1370" y="0"/>
                          <a:pt x="8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11;p71"/>
                  <p:cNvSpPr/>
                  <p:nvPr/>
                </p:nvSpPr>
                <p:spPr>
                  <a:xfrm>
                    <a:off x="4364584" y="4432354"/>
                    <a:ext cx="672859" cy="624551"/>
                  </a:xfrm>
                  <a:custGeom>
                    <a:avLst/>
                    <a:gdLst/>
                    <a:ahLst/>
                    <a:cxnLst/>
                    <a:rect l="l" t="t" r="r" b="b"/>
                    <a:pathLst>
                      <a:path w="11395" h="11407" extrusionOk="0">
                        <a:moveTo>
                          <a:pt x="5691" y="0"/>
                        </a:moveTo>
                        <a:cubicBezTo>
                          <a:pt x="2560" y="0"/>
                          <a:pt x="0" y="2548"/>
                          <a:pt x="0" y="5703"/>
                        </a:cubicBezTo>
                        <a:cubicBezTo>
                          <a:pt x="0" y="8851"/>
                          <a:pt x="2548" y="11406"/>
                          <a:pt x="5669" y="11406"/>
                        </a:cubicBezTo>
                        <a:cubicBezTo>
                          <a:pt x="5677" y="11406"/>
                          <a:pt x="5684" y="11406"/>
                          <a:pt x="5691" y="11406"/>
                        </a:cubicBezTo>
                        <a:cubicBezTo>
                          <a:pt x="8834" y="11406"/>
                          <a:pt x="11394" y="8858"/>
                          <a:pt x="11394" y="5703"/>
                        </a:cubicBezTo>
                        <a:cubicBezTo>
                          <a:pt x="11394" y="2560"/>
                          <a:pt x="8846" y="0"/>
                          <a:pt x="56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012;p71"/>
                  <p:cNvSpPr/>
                  <p:nvPr/>
                </p:nvSpPr>
                <p:spPr>
                  <a:xfrm>
                    <a:off x="4505888" y="4562719"/>
                    <a:ext cx="391610" cy="363824"/>
                  </a:xfrm>
                  <a:custGeom>
                    <a:avLst/>
                    <a:gdLst/>
                    <a:ahLst/>
                    <a:cxnLst/>
                    <a:rect l="l" t="t" r="r" b="b"/>
                    <a:pathLst>
                      <a:path w="6632" h="6645" extrusionOk="0">
                        <a:moveTo>
                          <a:pt x="3322" y="0"/>
                        </a:moveTo>
                        <a:cubicBezTo>
                          <a:pt x="1488" y="0"/>
                          <a:pt x="0" y="1489"/>
                          <a:pt x="0" y="3322"/>
                        </a:cubicBezTo>
                        <a:cubicBezTo>
                          <a:pt x="0" y="5156"/>
                          <a:pt x="1488" y="6644"/>
                          <a:pt x="3322" y="6644"/>
                        </a:cubicBezTo>
                        <a:cubicBezTo>
                          <a:pt x="5144" y="6644"/>
                          <a:pt x="6632" y="5156"/>
                          <a:pt x="6632" y="3322"/>
                        </a:cubicBezTo>
                        <a:cubicBezTo>
                          <a:pt x="6632" y="1489"/>
                          <a:pt x="5144" y="0"/>
                          <a:pt x="33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013;p71"/>
                  <p:cNvSpPr/>
                  <p:nvPr/>
                </p:nvSpPr>
                <p:spPr>
                  <a:xfrm>
                    <a:off x="4685161" y="4640960"/>
                    <a:ext cx="33067" cy="31318"/>
                  </a:xfrm>
                  <a:custGeom>
                    <a:avLst/>
                    <a:gdLst/>
                    <a:ahLst/>
                    <a:cxnLst/>
                    <a:rect l="l" t="t" r="r" b="b"/>
                    <a:pathLst>
                      <a:path w="560" h="572" extrusionOk="0">
                        <a:moveTo>
                          <a:pt x="286" y="0"/>
                        </a:moveTo>
                        <a:cubicBezTo>
                          <a:pt x="131" y="0"/>
                          <a:pt x="0" y="119"/>
                          <a:pt x="0" y="286"/>
                        </a:cubicBezTo>
                        <a:cubicBezTo>
                          <a:pt x="0" y="453"/>
                          <a:pt x="131" y="572"/>
                          <a:pt x="286" y="572"/>
                        </a:cubicBezTo>
                        <a:cubicBezTo>
                          <a:pt x="429" y="572"/>
                          <a:pt x="560" y="453"/>
                          <a:pt x="560" y="286"/>
                        </a:cubicBezTo>
                        <a:cubicBezTo>
                          <a:pt x="560" y="131"/>
                          <a:pt x="429" y="0"/>
                          <a:pt x="286" y="0"/>
                        </a:cubicBez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014;p71"/>
                  <p:cNvSpPr/>
                  <p:nvPr/>
                </p:nvSpPr>
                <p:spPr>
                  <a:xfrm>
                    <a:off x="4600072" y="4685419"/>
                    <a:ext cx="37319" cy="31044"/>
                  </a:xfrm>
                  <a:custGeom>
                    <a:avLst/>
                    <a:gdLst/>
                    <a:ahLst/>
                    <a:cxnLst/>
                    <a:rect l="l" t="t" r="r" b="b"/>
                    <a:pathLst>
                      <a:path w="632" h="567" extrusionOk="0">
                        <a:moveTo>
                          <a:pt x="320" y="0"/>
                        </a:moveTo>
                        <a:cubicBezTo>
                          <a:pt x="220" y="0"/>
                          <a:pt x="121" y="51"/>
                          <a:pt x="72" y="141"/>
                        </a:cubicBezTo>
                        <a:cubicBezTo>
                          <a:pt x="1" y="272"/>
                          <a:pt x="36" y="450"/>
                          <a:pt x="179" y="534"/>
                        </a:cubicBezTo>
                        <a:cubicBezTo>
                          <a:pt x="224" y="556"/>
                          <a:pt x="273" y="567"/>
                          <a:pt x="320" y="567"/>
                        </a:cubicBezTo>
                        <a:cubicBezTo>
                          <a:pt x="423" y="567"/>
                          <a:pt x="519" y="516"/>
                          <a:pt x="560" y="426"/>
                        </a:cubicBezTo>
                        <a:cubicBezTo>
                          <a:pt x="632" y="296"/>
                          <a:pt x="596" y="117"/>
                          <a:pt x="453" y="34"/>
                        </a:cubicBezTo>
                        <a:cubicBezTo>
                          <a:pt x="412" y="11"/>
                          <a:pt x="366" y="0"/>
                          <a:pt x="320" y="0"/>
                        </a:cubicBez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015;p71"/>
                  <p:cNvSpPr/>
                  <p:nvPr/>
                </p:nvSpPr>
                <p:spPr>
                  <a:xfrm>
                    <a:off x="4600780" y="4773406"/>
                    <a:ext cx="38027" cy="31099"/>
                  </a:xfrm>
                  <a:custGeom>
                    <a:avLst/>
                    <a:gdLst/>
                    <a:ahLst/>
                    <a:cxnLst/>
                    <a:rect l="l" t="t" r="r" b="b"/>
                    <a:pathLst>
                      <a:path w="644" h="568" extrusionOk="0">
                        <a:moveTo>
                          <a:pt x="312" y="1"/>
                        </a:moveTo>
                        <a:cubicBezTo>
                          <a:pt x="266" y="1"/>
                          <a:pt x="220" y="11"/>
                          <a:pt x="179" y="34"/>
                        </a:cubicBezTo>
                        <a:cubicBezTo>
                          <a:pt x="48" y="105"/>
                          <a:pt x="1" y="296"/>
                          <a:pt x="72" y="427"/>
                        </a:cubicBezTo>
                        <a:cubicBezTo>
                          <a:pt x="121" y="517"/>
                          <a:pt x="220" y="567"/>
                          <a:pt x="324" y="567"/>
                        </a:cubicBezTo>
                        <a:cubicBezTo>
                          <a:pt x="371" y="567"/>
                          <a:pt x="420" y="556"/>
                          <a:pt x="465" y="534"/>
                        </a:cubicBezTo>
                        <a:cubicBezTo>
                          <a:pt x="596" y="451"/>
                          <a:pt x="643" y="272"/>
                          <a:pt x="560" y="141"/>
                        </a:cubicBezTo>
                        <a:cubicBezTo>
                          <a:pt x="511" y="51"/>
                          <a:pt x="412" y="1"/>
                          <a:pt x="312" y="1"/>
                        </a:cubicBez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016;p71"/>
                  <p:cNvSpPr/>
                  <p:nvPr/>
                </p:nvSpPr>
                <p:spPr>
                  <a:xfrm>
                    <a:off x="4685161" y="4816934"/>
                    <a:ext cx="33067" cy="31373"/>
                  </a:xfrm>
                  <a:custGeom>
                    <a:avLst/>
                    <a:gdLst/>
                    <a:ahLst/>
                    <a:cxnLst/>
                    <a:rect l="l" t="t" r="r" b="b"/>
                    <a:pathLst>
                      <a:path w="560" h="573" extrusionOk="0">
                        <a:moveTo>
                          <a:pt x="286" y="1"/>
                        </a:moveTo>
                        <a:cubicBezTo>
                          <a:pt x="131" y="1"/>
                          <a:pt x="0" y="132"/>
                          <a:pt x="0" y="287"/>
                        </a:cubicBezTo>
                        <a:cubicBezTo>
                          <a:pt x="0" y="430"/>
                          <a:pt x="119" y="572"/>
                          <a:pt x="286" y="572"/>
                        </a:cubicBezTo>
                        <a:cubicBezTo>
                          <a:pt x="429" y="572"/>
                          <a:pt x="560" y="453"/>
                          <a:pt x="560" y="287"/>
                        </a:cubicBezTo>
                        <a:cubicBezTo>
                          <a:pt x="560" y="132"/>
                          <a:pt x="429" y="1"/>
                          <a:pt x="286" y="1"/>
                        </a:cubicBez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017;p71"/>
                  <p:cNvSpPr/>
                  <p:nvPr/>
                </p:nvSpPr>
                <p:spPr>
                  <a:xfrm>
                    <a:off x="4765291" y="4772968"/>
                    <a:ext cx="37319" cy="31537"/>
                  </a:xfrm>
                  <a:custGeom>
                    <a:avLst/>
                    <a:gdLst/>
                    <a:ahLst/>
                    <a:cxnLst/>
                    <a:rect l="l" t="t" r="r" b="b"/>
                    <a:pathLst>
                      <a:path w="632" h="576" extrusionOk="0">
                        <a:moveTo>
                          <a:pt x="312" y="1"/>
                        </a:moveTo>
                        <a:cubicBezTo>
                          <a:pt x="215" y="1"/>
                          <a:pt x="120" y="54"/>
                          <a:pt x="72" y="149"/>
                        </a:cubicBezTo>
                        <a:cubicBezTo>
                          <a:pt x="1" y="280"/>
                          <a:pt x="36" y="459"/>
                          <a:pt x="179" y="542"/>
                        </a:cubicBezTo>
                        <a:cubicBezTo>
                          <a:pt x="220" y="564"/>
                          <a:pt x="266" y="575"/>
                          <a:pt x="312" y="575"/>
                        </a:cubicBezTo>
                        <a:cubicBezTo>
                          <a:pt x="412" y="575"/>
                          <a:pt x="511" y="525"/>
                          <a:pt x="560" y="435"/>
                        </a:cubicBezTo>
                        <a:cubicBezTo>
                          <a:pt x="632" y="304"/>
                          <a:pt x="596" y="125"/>
                          <a:pt x="453" y="42"/>
                        </a:cubicBezTo>
                        <a:cubicBezTo>
                          <a:pt x="409" y="14"/>
                          <a:pt x="360" y="1"/>
                          <a:pt x="312" y="1"/>
                        </a:cubicBez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018;p71"/>
                  <p:cNvSpPr/>
                  <p:nvPr/>
                </p:nvSpPr>
                <p:spPr>
                  <a:xfrm>
                    <a:off x="4765291" y="4684762"/>
                    <a:ext cx="37319" cy="30880"/>
                  </a:xfrm>
                  <a:custGeom>
                    <a:avLst/>
                    <a:gdLst/>
                    <a:ahLst/>
                    <a:cxnLst/>
                    <a:rect l="l" t="t" r="r" b="b"/>
                    <a:pathLst>
                      <a:path w="632" h="564" extrusionOk="0">
                        <a:moveTo>
                          <a:pt x="312" y="0"/>
                        </a:moveTo>
                        <a:cubicBezTo>
                          <a:pt x="266" y="0"/>
                          <a:pt x="220" y="11"/>
                          <a:pt x="179" y="34"/>
                        </a:cubicBezTo>
                        <a:cubicBezTo>
                          <a:pt x="36" y="129"/>
                          <a:pt x="1" y="308"/>
                          <a:pt x="72" y="427"/>
                        </a:cubicBezTo>
                        <a:cubicBezTo>
                          <a:pt x="119" y="513"/>
                          <a:pt x="213" y="563"/>
                          <a:pt x="309" y="563"/>
                        </a:cubicBezTo>
                        <a:cubicBezTo>
                          <a:pt x="359" y="563"/>
                          <a:pt x="409" y="550"/>
                          <a:pt x="453" y="522"/>
                        </a:cubicBezTo>
                        <a:cubicBezTo>
                          <a:pt x="596" y="450"/>
                          <a:pt x="632" y="272"/>
                          <a:pt x="560" y="141"/>
                        </a:cubicBezTo>
                        <a:cubicBezTo>
                          <a:pt x="511" y="51"/>
                          <a:pt x="412" y="0"/>
                          <a:pt x="312" y="0"/>
                        </a:cubicBez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019;p71"/>
                  <p:cNvSpPr/>
                  <p:nvPr/>
                </p:nvSpPr>
                <p:spPr>
                  <a:xfrm>
                    <a:off x="4649319" y="4696370"/>
                    <a:ext cx="103394" cy="96527"/>
                  </a:xfrm>
                  <a:custGeom>
                    <a:avLst/>
                    <a:gdLst/>
                    <a:ahLst/>
                    <a:cxnLst/>
                    <a:rect l="l" t="t" r="r" b="b"/>
                    <a:pathLst>
                      <a:path w="1751" h="1763" extrusionOk="0">
                        <a:moveTo>
                          <a:pt x="869" y="0"/>
                        </a:moveTo>
                        <a:cubicBezTo>
                          <a:pt x="393" y="0"/>
                          <a:pt x="0" y="393"/>
                          <a:pt x="0" y="881"/>
                        </a:cubicBezTo>
                        <a:cubicBezTo>
                          <a:pt x="0" y="1362"/>
                          <a:pt x="382" y="1763"/>
                          <a:pt x="849" y="1763"/>
                        </a:cubicBezTo>
                        <a:cubicBezTo>
                          <a:pt x="856" y="1763"/>
                          <a:pt x="862" y="1763"/>
                          <a:pt x="869" y="1762"/>
                        </a:cubicBezTo>
                        <a:cubicBezTo>
                          <a:pt x="1345" y="1762"/>
                          <a:pt x="1750" y="1369"/>
                          <a:pt x="1750" y="881"/>
                        </a:cubicBezTo>
                        <a:cubicBezTo>
                          <a:pt x="1750" y="405"/>
                          <a:pt x="1369"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020;p71"/>
                  <p:cNvSpPr/>
                  <p:nvPr/>
                </p:nvSpPr>
                <p:spPr>
                  <a:xfrm>
                    <a:off x="4309727" y="4372345"/>
                    <a:ext cx="1508102" cy="372311"/>
                  </a:xfrm>
                  <a:custGeom>
                    <a:avLst/>
                    <a:gdLst/>
                    <a:ahLst/>
                    <a:cxnLst/>
                    <a:rect l="l" t="t" r="r" b="b"/>
                    <a:pathLst>
                      <a:path w="25540" h="6800" extrusionOk="0">
                        <a:moveTo>
                          <a:pt x="6715" y="1"/>
                        </a:moveTo>
                        <a:cubicBezTo>
                          <a:pt x="4858" y="1"/>
                          <a:pt x="3167" y="751"/>
                          <a:pt x="1965" y="1989"/>
                        </a:cubicBezTo>
                        <a:cubicBezTo>
                          <a:pt x="750" y="3227"/>
                          <a:pt x="0" y="4918"/>
                          <a:pt x="0" y="6799"/>
                        </a:cubicBezTo>
                        <a:lnTo>
                          <a:pt x="1012" y="6799"/>
                        </a:lnTo>
                        <a:cubicBezTo>
                          <a:pt x="1012" y="5204"/>
                          <a:pt x="1655" y="3763"/>
                          <a:pt x="2679" y="2715"/>
                        </a:cubicBezTo>
                        <a:cubicBezTo>
                          <a:pt x="3703" y="1680"/>
                          <a:pt x="5120" y="1037"/>
                          <a:pt x="6704" y="1037"/>
                        </a:cubicBezTo>
                        <a:lnTo>
                          <a:pt x="18812" y="1037"/>
                        </a:lnTo>
                        <a:cubicBezTo>
                          <a:pt x="20372" y="1037"/>
                          <a:pt x="21801" y="1680"/>
                          <a:pt x="22837" y="2715"/>
                        </a:cubicBezTo>
                        <a:cubicBezTo>
                          <a:pt x="23860" y="3763"/>
                          <a:pt x="24503" y="5204"/>
                          <a:pt x="24503" y="6799"/>
                        </a:cubicBezTo>
                        <a:lnTo>
                          <a:pt x="25539" y="6799"/>
                        </a:lnTo>
                        <a:cubicBezTo>
                          <a:pt x="25539" y="4918"/>
                          <a:pt x="24801" y="3227"/>
                          <a:pt x="23575" y="1989"/>
                        </a:cubicBezTo>
                        <a:cubicBezTo>
                          <a:pt x="22360" y="751"/>
                          <a:pt x="20670" y="1"/>
                          <a:pt x="188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7" name="Google Shape;2021;p71"/>
            <p:cNvSpPr/>
            <p:nvPr/>
          </p:nvSpPr>
          <p:spPr>
            <a:xfrm>
              <a:off x="2095090" y="4206117"/>
              <a:ext cx="76704" cy="356652"/>
            </a:xfrm>
            <a:custGeom>
              <a:avLst/>
              <a:gdLst/>
              <a:ahLst/>
              <a:cxnLst/>
              <a:rect l="l" t="t" r="r" b="b"/>
              <a:pathLst>
                <a:path w="1299" h="6514" extrusionOk="0">
                  <a:moveTo>
                    <a:pt x="13" y="1"/>
                  </a:moveTo>
                  <a:lnTo>
                    <a:pt x="1" y="6513"/>
                  </a:lnTo>
                  <a:lnTo>
                    <a:pt x="1298" y="6513"/>
                  </a:lnTo>
                  <a:lnTo>
                    <a:pt x="1298" y="1275"/>
                  </a:lnTo>
                  <a:cubicBezTo>
                    <a:pt x="1298" y="572"/>
                    <a:pt x="727" y="1"/>
                    <a:pt x="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022;p71"/>
            <p:cNvSpPr/>
            <p:nvPr/>
          </p:nvSpPr>
          <p:spPr>
            <a:xfrm>
              <a:off x="2095799" y="4277843"/>
              <a:ext cx="76704" cy="20258"/>
            </a:xfrm>
            <a:custGeom>
              <a:avLst/>
              <a:gdLst/>
              <a:ahLst/>
              <a:cxnLst/>
              <a:rect l="l" t="t" r="r" b="b"/>
              <a:pathLst>
                <a:path w="1299" h="370" extrusionOk="0">
                  <a:moveTo>
                    <a:pt x="1" y="0"/>
                  </a:moveTo>
                  <a:lnTo>
                    <a:pt x="1" y="370"/>
                  </a:lnTo>
                  <a:lnTo>
                    <a:pt x="1298" y="370"/>
                  </a:lnTo>
                  <a:lnTo>
                    <a:pt x="1298" y="0"/>
                  </a:ln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023;p71"/>
            <p:cNvSpPr/>
            <p:nvPr/>
          </p:nvSpPr>
          <p:spPr>
            <a:xfrm>
              <a:off x="2095799" y="4329365"/>
              <a:ext cx="76704" cy="20915"/>
            </a:xfrm>
            <a:custGeom>
              <a:avLst/>
              <a:gdLst/>
              <a:ahLst/>
              <a:cxnLst/>
              <a:rect l="l" t="t" r="r" b="b"/>
              <a:pathLst>
                <a:path w="1299" h="382" extrusionOk="0">
                  <a:moveTo>
                    <a:pt x="1" y="0"/>
                  </a:moveTo>
                  <a:lnTo>
                    <a:pt x="1" y="381"/>
                  </a:lnTo>
                  <a:lnTo>
                    <a:pt x="1298" y="381"/>
                  </a:lnTo>
                  <a:lnTo>
                    <a:pt x="1298" y="0"/>
                  </a:ln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024;p71"/>
            <p:cNvSpPr/>
            <p:nvPr/>
          </p:nvSpPr>
          <p:spPr>
            <a:xfrm>
              <a:off x="2095799" y="4382146"/>
              <a:ext cx="76704" cy="20258"/>
            </a:xfrm>
            <a:custGeom>
              <a:avLst/>
              <a:gdLst/>
              <a:ahLst/>
              <a:cxnLst/>
              <a:rect l="l" t="t" r="r" b="b"/>
              <a:pathLst>
                <a:path w="1299" h="370" extrusionOk="0">
                  <a:moveTo>
                    <a:pt x="1" y="0"/>
                  </a:moveTo>
                  <a:lnTo>
                    <a:pt x="1" y="370"/>
                  </a:lnTo>
                  <a:lnTo>
                    <a:pt x="1298" y="370"/>
                  </a:lnTo>
                  <a:lnTo>
                    <a:pt x="1298" y="0"/>
                  </a:ln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025;p71"/>
            <p:cNvSpPr/>
            <p:nvPr/>
          </p:nvSpPr>
          <p:spPr>
            <a:xfrm>
              <a:off x="2095799" y="4433011"/>
              <a:ext cx="76704" cy="20915"/>
            </a:xfrm>
            <a:custGeom>
              <a:avLst/>
              <a:gdLst/>
              <a:ahLst/>
              <a:cxnLst/>
              <a:rect l="l" t="t" r="r" b="b"/>
              <a:pathLst>
                <a:path w="1299" h="382" extrusionOk="0">
                  <a:moveTo>
                    <a:pt x="1" y="0"/>
                  </a:moveTo>
                  <a:lnTo>
                    <a:pt x="1" y="381"/>
                  </a:lnTo>
                  <a:lnTo>
                    <a:pt x="1298" y="381"/>
                  </a:lnTo>
                  <a:lnTo>
                    <a:pt x="1298" y="0"/>
                  </a:lnTo>
                  <a:close/>
                </a:path>
              </a:pathLst>
            </a:custGeom>
            <a:solidFill>
              <a:srgbClr val="627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026;p71"/>
            <p:cNvSpPr/>
            <p:nvPr/>
          </p:nvSpPr>
          <p:spPr>
            <a:xfrm>
              <a:off x="2095090" y="4270013"/>
              <a:ext cx="52081" cy="184568"/>
            </a:xfrm>
            <a:custGeom>
              <a:avLst/>
              <a:gdLst/>
              <a:ahLst/>
              <a:cxnLst/>
              <a:rect l="l" t="t" r="r" b="b"/>
              <a:pathLst>
                <a:path w="882" h="3371" extrusionOk="0">
                  <a:moveTo>
                    <a:pt x="1" y="1"/>
                  </a:moveTo>
                  <a:lnTo>
                    <a:pt x="1" y="3370"/>
                  </a:lnTo>
                  <a:lnTo>
                    <a:pt x="882" y="3370"/>
                  </a:lnTo>
                  <a:lnTo>
                    <a:pt x="8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4902636"/>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6" name="Rectangle 5"/>
          <p:cNvSpPr/>
          <p:nvPr/>
        </p:nvSpPr>
        <p:spPr>
          <a:xfrm>
            <a:off x="0" y="0"/>
            <a:ext cx="9144000" cy="5143500"/>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 y="0"/>
            <a:ext cx="9144001" cy="15921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98525" y="345589"/>
            <a:ext cx="8232290" cy="1077218"/>
          </a:xfrm>
          <a:prstGeom prst="rect">
            <a:avLst/>
          </a:prstGeom>
          <a:noFill/>
        </p:spPr>
        <p:txBody>
          <a:bodyPr wrap="square" rtlCol="0">
            <a:spAutoFit/>
          </a:bodyPr>
          <a:lstStyle/>
          <a:p>
            <a:pPr algn="ctr"/>
            <a:r>
              <a:rPr lang="en-US" sz="3200" b="1" dirty="0">
                <a:latin typeface="Times New Roman" panose="02020603050405020304" pitchFamily="18" charset="0"/>
                <a:ea typeface="Calibri" panose="020F0502020204030204" pitchFamily="34" charset="0"/>
                <a:cs typeface="Times New Roman" panose="02020603050405020304" pitchFamily="18" charset="0"/>
              </a:rPr>
              <a:t>REINFORCEMENT DETAILS of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F2</a:t>
            </a:r>
            <a:r>
              <a:rPr lang="en-US" sz="3200" b="1" dirty="0">
                <a:latin typeface="Times New Roman" panose="02020603050405020304" pitchFamily="18" charset="0"/>
                <a:ea typeface="Calibri" panose="020F0502020204030204" pitchFamily="34" charset="0"/>
                <a:cs typeface="Times New Roman" panose="02020603050405020304" pitchFamily="18" charset="0"/>
              </a:rPr>
              <a:t> FOOTING</a:t>
            </a:r>
          </a:p>
        </p:txBody>
      </p:sp>
      <p:pic>
        <p:nvPicPr>
          <p:cNvPr id="5" name="Picture 4">
            <a:extLst>
              <a:ext uri="{FF2B5EF4-FFF2-40B4-BE49-F238E27FC236}">
                <a16:creationId xmlns:a16="http://schemas.microsoft.com/office/drawing/2014/main" id="{F3F69E7E-3D0C-6694-D08E-DB4DBAE36B29}"/>
              </a:ext>
            </a:extLst>
          </p:cNvPr>
          <p:cNvPicPr>
            <a:picLocks noChangeAspect="1"/>
          </p:cNvPicPr>
          <p:nvPr/>
        </p:nvPicPr>
        <p:blipFill rotWithShape="1">
          <a:blip r:embed="rId3"/>
          <a:srcRect l="7601" t="23497" r="8402" b="33837"/>
          <a:stretch/>
        </p:blipFill>
        <p:spPr>
          <a:xfrm>
            <a:off x="0" y="1788095"/>
            <a:ext cx="4807827" cy="3159429"/>
          </a:xfrm>
          <a:prstGeom prst="rect">
            <a:avLst/>
          </a:prstGeom>
        </p:spPr>
      </p:pic>
      <p:pic>
        <p:nvPicPr>
          <p:cNvPr id="10" name="Picture 9">
            <a:extLst>
              <a:ext uri="{FF2B5EF4-FFF2-40B4-BE49-F238E27FC236}">
                <a16:creationId xmlns:a16="http://schemas.microsoft.com/office/drawing/2014/main" id="{D65B1935-4C17-27D4-B212-8B82A773C86D}"/>
              </a:ext>
            </a:extLst>
          </p:cNvPr>
          <p:cNvPicPr>
            <a:picLocks noChangeAspect="1"/>
          </p:cNvPicPr>
          <p:nvPr/>
        </p:nvPicPr>
        <p:blipFill rotWithShape="1">
          <a:blip r:embed="rId3"/>
          <a:srcRect l="31999" t="65701" r="30001" b="9410"/>
          <a:stretch/>
        </p:blipFill>
        <p:spPr>
          <a:xfrm>
            <a:off x="5534109" y="2237533"/>
            <a:ext cx="3101008" cy="2627698"/>
          </a:xfrm>
          <a:prstGeom prst="rect">
            <a:avLst/>
          </a:prstGeom>
        </p:spPr>
      </p:pic>
    </p:spTree>
    <p:extLst>
      <p:ext uri="{BB962C8B-B14F-4D97-AF65-F5344CB8AC3E}">
        <p14:creationId xmlns:p14="http://schemas.microsoft.com/office/powerpoint/2010/main" val="1026536077"/>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51" name="Rectangle 50"/>
          <p:cNvSpPr/>
          <p:nvPr/>
        </p:nvSpPr>
        <p:spPr>
          <a:xfrm>
            <a:off x="0" y="0"/>
            <a:ext cx="1828800" cy="5143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0" y="1201542"/>
            <a:ext cx="1911733" cy="1938992"/>
          </a:xfrm>
          <a:prstGeom prst="rect">
            <a:avLst/>
          </a:prstGeom>
        </p:spPr>
        <p:txBody>
          <a:bodyPr wrap="square">
            <a:spAutoFit/>
          </a:bodyPr>
          <a:lstStyle/>
          <a:p>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effectLst/>
                <a:latin typeface="Times New Roman" panose="02020603050405020304" pitchFamily="18" charset="0"/>
                <a:ea typeface="Calibri" panose="020F0502020204030204" pitchFamily="34" charset="0"/>
                <a:cs typeface="Times New Roman" panose="02020603050405020304" pitchFamily="18" charset="0"/>
              </a:rPr>
              <a:t>F3</a:t>
            </a: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Footing Design </a:t>
            </a:r>
            <a:endParaRPr lang="en-US" sz="4000" dirty="0"/>
          </a:p>
        </p:txBody>
      </p:sp>
      <p:grpSp>
        <p:nvGrpSpPr>
          <p:cNvPr id="4" name="Group 3"/>
          <p:cNvGrpSpPr/>
          <p:nvPr/>
        </p:nvGrpSpPr>
        <p:grpSpPr>
          <a:xfrm>
            <a:off x="2857751" y="498156"/>
            <a:ext cx="5043204" cy="3604158"/>
            <a:chOff x="2194560" y="1527048"/>
            <a:chExt cx="7050024" cy="5038344"/>
          </a:xfrm>
        </p:grpSpPr>
        <p:cxnSp>
          <p:nvCxnSpPr>
            <p:cNvPr id="5" name="Straight Connector 4"/>
            <p:cNvCxnSpPr/>
            <p:nvPr/>
          </p:nvCxnSpPr>
          <p:spPr>
            <a:xfrm flipH="1">
              <a:off x="5175504" y="1682496"/>
              <a:ext cx="18288" cy="3182112"/>
            </a:xfrm>
            <a:prstGeom prst="line">
              <a:avLst/>
            </a:prstGeom>
          </p:spPr>
          <p:style>
            <a:lnRef idx="1">
              <a:schemeClr val="accent6"/>
            </a:lnRef>
            <a:fillRef idx="0">
              <a:schemeClr val="accent6"/>
            </a:fillRef>
            <a:effectRef idx="0">
              <a:schemeClr val="accent6"/>
            </a:effectRef>
            <a:fontRef idx="minor">
              <a:schemeClr val="tx1"/>
            </a:fontRef>
          </p:style>
        </p:cxnSp>
        <p:cxnSp>
          <p:nvCxnSpPr>
            <p:cNvPr id="6" name="Straight Connector 5"/>
            <p:cNvCxnSpPr/>
            <p:nvPr/>
          </p:nvCxnSpPr>
          <p:spPr>
            <a:xfrm flipH="1">
              <a:off x="5967984" y="1682496"/>
              <a:ext cx="18288" cy="3182112"/>
            </a:xfrm>
            <a:prstGeom prst="line">
              <a:avLst/>
            </a:prstGeom>
          </p:spPr>
          <p:style>
            <a:lnRef idx="1">
              <a:schemeClr val="accent6"/>
            </a:lnRef>
            <a:fillRef idx="0">
              <a:schemeClr val="accent6"/>
            </a:fillRef>
            <a:effectRef idx="0">
              <a:schemeClr val="accent6"/>
            </a:effectRef>
            <a:fontRef idx="minor">
              <a:schemeClr val="tx1"/>
            </a:fontRef>
          </p:style>
        </p:cxnSp>
        <p:cxnSp>
          <p:nvCxnSpPr>
            <p:cNvPr id="7" name="Straight Connector 6"/>
            <p:cNvCxnSpPr/>
            <p:nvPr/>
          </p:nvCxnSpPr>
          <p:spPr>
            <a:xfrm>
              <a:off x="5980176" y="4864608"/>
              <a:ext cx="2496312" cy="0"/>
            </a:xfrm>
            <a:prstGeom prst="line">
              <a:avLst/>
            </a:prstGeom>
          </p:spPr>
          <p:style>
            <a:lnRef idx="1">
              <a:schemeClr val="accent6"/>
            </a:lnRef>
            <a:fillRef idx="0">
              <a:schemeClr val="accent6"/>
            </a:fillRef>
            <a:effectRef idx="0">
              <a:schemeClr val="accent6"/>
            </a:effectRef>
            <a:fontRef idx="minor">
              <a:schemeClr val="tx1"/>
            </a:fontRef>
          </p:style>
        </p:cxnSp>
        <p:cxnSp>
          <p:nvCxnSpPr>
            <p:cNvPr id="8" name="Straight Connector 7"/>
            <p:cNvCxnSpPr/>
            <p:nvPr/>
          </p:nvCxnSpPr>
          <p:spPr>
            <a:xfrm>
              <a:off x="2688336" y="4852416"/>
              <a:ext cx="2496312" cy="0"/>
            </a:xfrm>
            <a:prstGeom prst="line">
              <a:avLst/>
            </a:prstGeom>
          </p:spPr>
          <p:style>
            <a:lnRef idx="1">
              <a:schemeClr val="accent6"/>
            </a:lnRef>
            <a:fillRef idx="0">
              <a:schemeClr val="accent6"/>
            </a:fillRef>
            <a:effectRef idx="0">
              <a:schemeClr val="accent6"/>
            </a:effectRef>
            <a:fontRef idx="minor">
              <a:schemeClr val="tx1"/>
            </a:fontRef>
          </p:style>
        </p:cxnSp>
        <p:cxnSp>
          <p:nvCxnSpPr>
            <p:cNvPr id="9" name="Straight Connector 8"/>
            <p:cNvCxnSpPr/>
            <p:nvPr/>
          </p:nvCxnSpPr>
          <p:spPr>
            <a:xfrm>
              <a:off x="2679192" y="4864608"/>
              <a:ext cx="0" cy="749808"/>
            </a:xfrm>
            <a:prstGeom prst="line">
              <a:avLst/>
            </a:prstGeom>
          </p:spPr>
          <p:style>
            <a:lnRef idx="1">
              <a:schemeClr val="accent6"/>
            </a:lnRef>
            <a:fillRef idx="0">
              <a:schemeClr val="accent6"/>
            </a:fillRef>
            <a:effectRef idx="0">
              <a:schemeClr val="accent6"/>
            </a:effectRef>
            <a:fontRef idx="minor">
              <a:schemeClr val="tx1"/>
            </a:fontRef>
          </p:style>
        </p:cxnSp>
        <p:cxnSp>
          <p:nvCxnSpPr>
            <p:cNvPr id="10" name="Straight Connector 9"/>
            <p:cNvCxnSpPr/>
            <p:nvPr/>
          </p:nvCxnSpPr>
          <p:spPr>
            <a:xfrm>
              <a:off x="8482584" y="4852416"/>
              <a:ext cx="0" cy="749808"/>
            </a:xfrm>
            <a:prstGeom prst="line">
              <a:avLst/>
            </a:prstGeom>
          </p:spPr>
          <p:style>
            <a:lnRef idx="1">
              <a:schemeClr val="accent6"/>
            </a:lnRef>
            <a:fillRef idx="0">
              <a:schemeClr val="accent6"/>
            </a:fillRef>
            <a:effectRef idx="0">
              <a:schemeClr val="accent6"/>
            </a:effectRef>
            <a:fontRef idx="minor">
              <a:schemeClr val="tx1"/>
            </a:fontRef>
          </p:style>
        </p:cxnSp>
        <p:cxnSp>
          <p:nvCxnSpPr>
            <p:cNvPr id="11" name="Straight Connector 10"/>
            <p:cNvCxnSpPr/>
            <p:nvPr/>
          </p:nvCxnSpPr>
          <p:spPr>
            <a:xfrm>
              <a:off x="2679192" y="5614416"/>
              <a:ext cx="5797296" cy="0"/>
            </a:xfrm>
            <a:prstGeom prst="line">
              <a:avLst/>
            </a:prstGeom>
          </p:spPr>
          <p:style>
            <a:lnRef idx="1">
              <a:schemeClr val="accent6"/>
            </a:lnRef>
            <a:fillRef idx="0">
              <a:schemeClr val="accent6"/>
            </a:fillRef>
            <a:effectRef idx="0">
              <a:schemeClr val="accent6"/>
            </a:effectRef>
            <a:fontRef idx="minor">
              <a:schemeClr val="tx1"/>
            </a:fontRef>
          </p:style>
        </p:cxnSp>
        <p:cxnSp>
          <p:nvCxnSpPr>
            <p:cNvPr id="12" name="Straight Connector 11"/>
            <p:cNvCxnSpPr/>
            <p:nvPr/>
          </p:nvCxnSpPr>
          <p:spPr>
            <a:xfrm>
              <a:off x="4809744" y="1682496"/>
              <a:ext cx="676656" cy="0"/>
            </a:xfrm>
            <a:prstGeom prst="line">
              <a:avLst/>
            </a:prstGeom>
          </p:spPr>
          <p:style>
            <a:lnRef idx="1">
              <a:schemeClr val="accent6"/>
            </a:lnRef>
            <a:fillRef idx="0">
              <a:schemeClr val="accent6"/>
            </a:fillRef>
            <a:effectRef idx="0">
              <a:schemeClr val="accent6"/>
            </a:effectRef>
            <a:fontRef idx="minor">
              <a:schemeClr val="tx1"/>
            </a:fontRef>
          </p:style>
        </p:cxnSp>
        <p:cxnSp>
          <p:nvCxnSpPr>
            <p:cNvPr id="13" name="Straight Connector 12"/>
            <p:cNvCxnSpPr/>
            <p:nvPr/>
          </p:nvCxnSpPr>
          <p:spPr>
            <a:xfrm>
              <a:off x="5730240" y="1682496"/>
              <a:ext cx="676656" cy="0"/>
            </a:xfrm>
            <a:prstGeom prst="line">
              <a:avLst/>
            </a:prstGeom>
          </p:spPr>
          <p:style>
            <a:lnRef idx="1">
              <a:schemeClr val="accent6"/>
            </a:lnRef>
            <a:fillRef idx="0">
              <a:schemeClr val="accent6"/>
            </a:fillRef>
            <a:effectRef idx="0">
              <a:schemeClr val="accent6"/>
            </a:effectRef>
            <a:fontRef idx="minor">
              <a:schemeClr val="tx1"/>
            </a:fontRef>
          </p:style>
        </p:cxnSp>
        <p:cxnSp>
          <p:nvCxnSpPr>
            <p:cNvPr id="14" name="Straight Connector 13"/>
            <p:cNvCxnSpPr/>
            <p:nvPr/>
          </p:nvCxnSpPr>
          <p:spPr>
            <a:xfrm>
              <a:off x="2194560" y="2313432"/>
              <a:ext cx="2990088" cy="18288"/>
            </a:xfrm>
            <a:prstGeom prst="line">
              <a:avLst/>
            </a:prstGeom>
          </p:spPr>
          <p:style>
            <a:lnRef idx="1">
              <a:schemeClr val="accent6"/>
            </a:lnRef>
            <a:fillRef idx="0">
              <a:schemeClr val="accent6"/>
            </a:fillRef>
            <a:effectRef idx="0">
              <a:schemeClr val="accent6"/>
            </a:effectRef>
            <a:fontRef idx="minor">
              <a:schemeClr val="tx1"/>
            </a:fontRef>
          </p:style>
        </p:cxnSp>
        <p:cxnSp>
          <p:nvCxnSpPr>
            <p:cNvPr id="15" name="Straight Connector 14"/>
            <p:cNvCxnSpPr/>
            <p:nvPr/>
          </p:nvCxnSpPr>
          <p:spPr>
            <a:xfrm>
              <a:off x="5986272" y="2331720"/>
              <a:ext cx="2990088" cy="18288"/>
            </a:xfrm>
            <a:prstGeom prst="line">
              <a:avLst/>
            </a:prstGeom>
          </p:spPr>
          <p:style>
            <a:lnRef idx="1">
              <a:schemeClr val="accent6"/>
            </a:lnRef>
            <a:fillRef idx="0">
              <a:schemeClr val="accent6"/>
            </a:fillRef>
            <a:effectRef idx="0">
              <a:schemeClr val="accent6"/>
            </a:effectRef>
            <a:fontRef idx="minor">
              <a:schemeClr val="tx1"/>
            </a:fontRef>
          </p:style>
        </p:cxnSp>
        <p:cxnSp>
          <p:nvCxnSpPr>
            <p:cNvPr id="16" name="Straight Connector 15"/>
            <p:cNvCxnSpPr/>
            <p:nvPr/>
          </p:nvCxnSpPr>
          <p:spPr>
            <a:xfrm flipV="1">
              <a:off x="5486400" y="1527048"/>
              <a:ext cx="91440" cy="155448"/>
            </a:xfrm>
            <a:prstGeom prst="line">
              <a:avLst/>
            </a:prstGeom>
          </p:spPr>
          <p:style>
            <a:lnRef idx="1">
              <a:schemeClr val="accent6"/>
            </a:lnRef>
            <a:fillRef idx="0">
              <a:schemeClr val="accent6"/>
            </a:fillRef>
            <a:effectRef idx="0">
              <a:schemeClr val="accent6"/>
            </a:effectRef>
            <a:fontRef idx="minor">
              <a:schemeClr val="tx1"/>
            </a:fontRef>
          </p:style>
        </p:cxnSp>
        <p:cxnSp>
          <p:nvCxnSpPr>
            <p:cNvPr id="17" name="Straight Connector 16"/>
            <p:cNvCxnSpPr/>
            <p:nvPr/>
          </p:nvCxnSpPr>
          <p:spPr>
            <a:xfrm flipV="1">
              <a:off x="5638800" y="1679448"/>
              <a:ext cx="91440" cy="155448"/>
            </a:xfrm>
            <a:prstGeom prst="line">
              <a:avLst/>
            </a:prstGeom>
          </p:spPr>
          <p:style>
            <a:lnRef idx="1">
              <a:schemeClr val="accent6"/>
            </a:lnRef>
            <a:fillRef idx="0">
              <a:schemeClr val="accent6"/>
            </a:fillRef>
            <a:effectRef idx="0">
              <a:schemeClr val="accent6"/>
            </a:effectRef>
            <a:fontRef idx="minor">
              <a:schemeClr val="tx1"/>
            </a:fontRef>
          </p:style>
        </p:cxnSp>
        <p:cxnSp>
          <p:nvCxnSpPr>
            <p:cNvPr id="18" name="Straight Connector 17"/>
            <p:cNvCxnSpPr/>
            <p:nvPr/>
          </p:nvCxnSpPr>
          <p:spPr>
            <a:xfrm flipH="1" flipV="1">
              <a:off x="5577840" y="1527048"/>
              <a:ext cx="60960" cy="319034"/>
            </a:xfrm>
            <a:prstGeom prst="line">
              <a:avLst/>
            </a:prstGeom>
          </p:spPr>
          <p:style>
            <a:lnRef idx="1">
              <a:schemeClr val="accent6"/>
            </a:lnRef>
            <a:fillRef idx="0">
              <a:schemeClr val="accent6"/>
            </a:fillRef>
            <a:effectRef idx="0">
              <a:schemeClr val="accent6"/>
            </a:effectRef>
            <a:fontRef idx="minor">
              <a:schemeClr val="tx1"/>
            </a:fontRef>
          </p:style>
        </p:cxnSp>
        <p:cxnSp>
          <p:nvCxnSpPr>
            <p:cNvPr id="19" name="Straight Connector 18"/>
            <p:cNvCxnSpPr/>
            <p:nvPr/>
          </p:nvCxnSpPr>
          <p:spPr>
            <a:xfrm flipH="1">
              <a:off x="3471672" y="2340864"/>
              <a:ext cx="351309" cy="292608"/>
            </a:xfrm>
            <a:prstGeom prst="line">
              <a:avLst/>
            </a:prstGeom>
          </p:spPr>
          <p:style>
            <a:lnRef idx="1">
              <a:schemeClr val="accent6"/>
            </a:lnRef>
            <a:fillRef idx="0">
              <a:schemeClr val="accent6"/>
            </a:fillRef>
            <a:effectRef idx="0">
              <a:schemeClr val="accent6"/>
            </a:effectRef>
            <a:fontRef idx="minor">
              <a:schemeClr val="tx1"/>
            </a:fontRef>
          </p:style>
        </p:cxnSp>
        <p:cxnSp>
          <p:nvCxnSpPr>
            <p:cNvPr id="20" name="Straight Connector 19"/>
            <p:cNvCxnSpPr/>
            <p:nvPr/>
          </p:nvCxnSpPr>
          <p:spPr>
            <a:xfrm flipH="1">
              <a:off x="3709416" y="2331720"/>
              <a:ext cx="351309" cy="292608"/>
            </a:xfrm>
            <a:prstGeom prst="line">
              <a:avLst/>
            </a:prstGeom>
          </p:spPr>
          <p:style>
            <a:lnRef idx="1">
              <a:schemeClr val="accent6"/>
            </a:lnRef>
            <a:fillRef idx="0">
              <a:schemeClr val="accent6"/>
            </a:fillRef>
            <a:effectRef idx="0">
              <a:schemeClr val="accent6"/>
            </a:effectRef>
            <a:fontRef idx="minor">
              <a:schemeClr val="tx1"/>
            </a:fontRef>
          </p:style>
        </p:cxnSp>
        <p:cxnSp>
          <p:nvCxnSpPr>
            <p:cNvPr id="21" name="Straight Connector 20"/>
            <p:cNvCxnSpPr/>
            <p:nvPr/>
          </p:nvCxnSpPr>
          <p:spPr>
            <a:xfrm flipH="1">
              <a:off x="3947160" y="2345924"/>
              <a:ext cx="351309" cy="292608"/>
            </a:xfrm>
            <a:prstGeom prst="line">
              <a:avLst/>
            </a:prstGeom>
          </p:spPr>
          <p:style>
            <a:lnRef idx="1">
              <a:schemeClr val="accent6"/>
            </a:lnRef>
            <a:fillRef idx="0">
              <a:schemeClr val="accent6"/>
            </a:fillRef>
            <a:effectRef idx="0">
              <a:schemeClr val="accent6"/>
            </a:effectRef>
            <a:fontRef idx="minor">
              <a:schemeClr val="tx1"/>
            </a:fontRef>
          </p:style>
        </p:cxnSp>
        <p:cxnSp>
          <p:nvCxnSpPr>
            <p:cNvPr id="22" name="Straight Connector 21"/>
            <p:cNvCxnSpPr/>
            <p:nvPr/>
          </p:nvCxnSpPr>
          <p:spPr>
            <a:xfrm flipH="1">
              <a:off x="6859524" y="2331720"/>
              <a:ext cx="351309" cy="292608"/>
            </a:xfrm>
            <a:prstGeom prst="line">
              <a:avLst/>
            </a:prstGeom>
          </p:spPr>
          <p:style>
            <a:lnRef idx="1">
              <a:schemeClr val="accent6"/>
            </a:lnRef>
            <a:fillRef idx="0">
              <a:schemeClr val="accent6"/>
            </a:fillRef>
            <a:effectRef idx="0">
              <a:schemeClr val="accent6"/>
            </a:effectRef>
            <a:fontRef idx="minor">
              <a:schemeClr val="tx1"/>
            </a:fontRef>
          </p:style>
        </p:cxnSp>
        <p:cxnSp>
          <p:nvCxnSpPr>
            <p:cNvPr id="23" name="Straight Connector 22"/>
            <p:cNvCxnSpPr/>
            <p:nvPr/>
          </p:nvCxnSpPr>
          <p:spPr>
            <a:xfrm flipH="1">
              <a:off x="7155574" y="2340864"/>
              <a:ext cx="351309" cy="292608"/>
            </a:xfrm>
            <a:prstGeom prst="line">
              <a:avLst/>
            </a:prstGeom>
          </p:spPr>
          <p:style>
            <a:lnRef idx="1">
              <a:schemeClr val="accent6"/>
            </a:lnRef>
            <a:fillRef idx="0">
              <a:schemeClr val="accent6"/>
            </a:fillRef>
            <a:effectRef idx="0">
              <a:schemeClr val="accent6"/>
            </a:effectRef>
            <a:fontRef idx="minor">
              <a:schemeClr val="tx1"/>
            </a:fontRef>
          </p:style>
        </p:cxnSp>
        <p:cxnSp>
          <p:nvCxnSpPr>
            <p:cNvPr id="24" name="Straight Connector 23"/>
            <p:cNvCxnSpPr/>
            <p:nvPr/>
          </p:nvCxnSpPr>
          <p:spPr>
            <a:xfrm flipH="1">
              <a:off x="7495085" y="2325624"/>
              <a:ext cx="351309" cy="292608"/>
            </a:xfrm>
            <a:prstGeom prst="line">
              <a:avLst/>
            </a:prstGeom>
          </p:spPr>
          <p:style>
            <a:lnRef idx="1">
              <a:schemeClr val="accent6"/>
            </a:lnRef>
            <a:fillRef idx="0">
              <a:schemeClr val="accent6"/>
            </a:fillRef>
            <a:effectRef idx="0">
              <a:schemeClr val="accent6"/>
            </a:effectRef>
            <a:fontRef idx="minor">
              <a:schemeClr val="tx1"/>
            </a:fontRef>
          </p:style>
        </p:cxnSp>
        <p:cxnSp>
          <p:nvCxnSpPr>
            <p:cNvPr id="25" name="Straight Connector 24"/>
            <p:cNvCxnSpPr/>
            <p:nvPr/>
          </p:nvCxnSpPr>
          <p:spPr>
            <a:xfrm>
              <a:off x="4272166" y="2350008"/>
              <a:ext cx="197555" cy="268224"/>
            </a:xfrm>
            <a:prstGeom prst="line">
              <a:avLst/>
            </a:prstGeom>
          </p:spPr>
          <p:style>
            <a:lnRef idx="1">
              <a:schemeClr val="accent6"/>
            </a:lnRef>
            <a:fillRef idx="0">
              <a:schemeClr val="accent6"/>
            </a:fillRef>
            <a:effectRef idx="0">
              <a:schemeClr val="accent6"/>
            </a:effectRef>
            <a:fontRef idx="minor">
              <a:schemeClr val="tx1"/>
            </a:fontRef>
          </p:style>
        </p:cxnSp>
        <p:cxnSp>
          <p:nvCxnSpPr>
            <p:cNvPr id="26" name="Straight Connector 25"/>
            <p:cNvCxnSpPr/>
            <p:nvPr/>
          </p:nvCxnSpPr>
          <p:spPr>
            <a:xfrm>
              <a:off x="4056547" y="2318492"/>
              <a:ext cx="197555" cy="268224"/>
            </a:xfrm>
            <a:prstGeom prst="line">
              <a:avLst/>
            </a:prstGeom>
          </p:spPr>
          <p:style>
            <a:lnRef idx="1">
              <a:schemeClr val="accent6"/>
            </a:lnRef>
            <a:fillRef idx="0">
              <a:schemeClr val="accent6"/>
            </a:fillRef>
            <a:effectRef idx="0">
              <a:schemeClr val="accent6"/>
            </a:effectRef>
            <a:fontRef idx="minor">
              <a:schemeClr val="tx1"/>
            </a:fontRef>
          </p:style>
        </p:cxnSp>
        <p:cxnSp>
          <p:nvCxnSpPr>
            <p:cNvPr id="27" name="Straight Connector 26"/>
            <p:cNvCxnSpPr/>
            <p:nvPr/>
          </p:nvCxnSpPr>
          <p:spPr>
            <a:xfrm>
              <a:off x="3848382" y="2318492"/>
              <a:ext cx="197555" cy="268224"/>
            </a:xfrm>
            <a:prstGeom prst="line">
              <a:avLst/>
            </a:prstGeom>
          </p:spPr>
          <p:style>
            <a:lnRef idx="1">
              <a:schemeClr val="accent6"/>
            </a:lnRef>
            <a:fillRef idx="0">
              <a:schemeClr val="accent6"/>
            </a:fillRef>
            <a:effectRef idx="0">
              <a:schemeClr val="accent6"/>
            </a:effectRef>
            <a:fontRef idx="minor">
              <a:schemeClr val="tx1"/>
            </a:fontRef>
          </p:style>
        </p:cxnSp>
        <p:cxnSp>
          <p:nvCxnSpPr>
            <p:cNvPr id="28" name="Straight Connector 27"/>
            <p:cNvCxnSpPr/>
            <p:nvPr/>
          </p:nvCxnSpPr>
          <p:spPr>
            <a:xfrm>
              <a:off x="7846394" y="2350006"/>
              <a:ext cx="197555" cy="268224"/>
            </a:xfrm>
            <a:prstGeom prst="line">
              <a:avLst/>
            </a:prstGeom>
          </p:spPr>
          <p:style>
            <a:lnRef idx="1">
              <a:schemeClr val="accent6"/>
            </a:lnRef>
            <a:fillRef idx="0">
              <a:schemeClr val="accent6"/>
            </a:fillRef>
            <a:effectRef idx="0">
              <a:schemeClr val="accent6"/>
            </a:effectRef>
            <a:fontRef idx="minor">
              <a:schemeClr val="tx1"/>
            </a:fontRef>
          </p:style>
        </p:cxnSp>
        <p:cxnSp>
          <p:nvCxnSpPr>
            <p:cNvPr id="29" name="Straight Connector 28"/>
            <p:cNvCxnSpPr/>
            <p:nvPr/>
          </p:nvCxnSpPr>
          <p:spPr>
            <a:xfrm>
              <a:off x="7505642" y="2340864"/>
              <a:ext cx="197555" cy="268224"/>
            </a:xfrm>
            <a:prstGeom prst="line">
              <a:avLst/>
            </a:prstGeom>
          </p:spPr>
          <p:style>
            <a:lnRef idx="1">
              <a:schemeClr val="accent6"/>
            </a:lnRef>
            <a:fillRef idx="0">
              <a:schemeClr val="accent6"/>
            </a:fillRef>
            <a:effectRef idx="0">
              <a:schemeClr val="accent6"/>
            </a:effectRef>
            <a:fontRef idx="minor">
              <a:schemeClr val="tx1"/>
            </a:fontRef>
          </p:style>
        </p:cxnSp>
        <p:cxnSp>
          <p:nvCxnSpPr>
            <p:cNvPr id="30" name="Straight Connector 29"/>
            <p:cNvCxnSpPr/>
            <p:nvPr/>
          </p:nvCxnSpPr>
          <p:spPr>
            <a:xfrm>
              <a:off x="7210833" y="2358116"/>
              <a:ext cx="197555" cy="268224"/>
            </a:xfrm>
            <a:prstGeom prst="line">
              <a:avLst/>
            </a:prstGeom>
          </p:spPr>
          <p:style>
            <a:lnRef idx="1">
              <a:schemeClr val="accent6"/>
            </a:lnRef>
            <a:fillRef idx="0">
              <a:schemeClr val="accent6"/>
            </a:fillRef>
            <a:effectRef idx="0">
              <a:schemeClr val="accent6"/>
            </a:effectRef>
            <a:fontRef idx="minor">
              <a:schemeClr val="tx1"/>
            </a:fontRef>
          </p:style>
        </p:cxnSp>
        <p:cxnSp>
          <p:nvCxnSpPr>
            <p:cNvPr id="31" name="Straight Connector 30"/>
            <p:cNvCxnSpPr/>
            <p:nvPr/>
          </p:nvCxnSpPr>
          <p:spPr>
            <a:xfrm>
              <a:off x="2679192" y="6263640"/>
              <a:ext cx="5797296" cy="0"/>
            </a:xfrm>
            <a:prstGeom prst="line">
              <a:avLst/>
            </a:prstGeom>
          </p:spPr>
          <p:style>
            <a:lnRef idx="1">
              <a:schemeClr val="accent6"/>
            </a:lnRef>
            <a:fillRef idx="0">
              <a:schemeClr val="accent6"/>
            </a:fillRef>
            <a:effectRef idx="0">
              <a:schemeClr val="accent6"/>
            </a:effectRef>
            <a:fontRef idx="minor">
              <a:schemeClr val="tx1"/>
            </a:fontRef>
          </p:style>
        </p:cxnSp>
        <p:cxnSp>
          <p:nvCxnSpPr>
            <p:cNvPr id="32" name="Straight Arrow Connector 31"/>
            <p:cNvCxnSpPr/>
            <p:nvPr/>
          </p:nvCxnSpPr>
          <p:spPr>
            <a:xfrm flipV="1">
              <a:off x="2688336" y="5614416"/>
              <a:ext cx="0" cy="649224"/>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33" name="Straight Arrow Connector 32"/>
            <p:cNvCxnSpPr/>
            <p:nvPr/>
          </p:nvCxnSpPr>
          <p:spPr>
            <a:xfrm flipV="1">
              <a:off x="8482584" y="5615940"/>
              <a:ext cx="0" cy="649224"/>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34" name="Straight Arrow Connector 33"/>
            <p:cNvCxnSpPr/>
            <p:nvPr/>
          </p:nvCxnSpPr>
          <p:spPr>
            <a:xfrm flipV="1">
              <a:off x="2886456" y="5614416"/>
              <a:ext cx="0" cy="649224"/>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35" name="Straight Arrow Connector 34"/>
            <p:cNvCxnSpPr/>
            <p:nvPr/>
          </p:nvCxnSpPr>
          <p:spPr>
            <a:xfrm flipV="1">
              <a:off x="3139440" y="5614416"/>
              <a:ext cx="0" cy="649224"/>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36" name="Straight Arrow Connector 35"/>
            <p:cNvCxnSpPr/>
            <p:nvPr/>
          </p:nvCxnSpPr>
          <p:spPr>
            <a:xfrm flipV="1">
              <a:off x="3450336" y="5614416"/>
              <a:ext cx="0" cy="649224"/>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37" name="Straight Arrow Connector 36"/>
            <p:cNvCxnSpPr/>
            <p:nvPr/>
          </p:nvCxnSpPr>
          <p:spPr>
            <a:xfrm flipV="1">
              <a:off x="3822981" y="5602224"/>
              <a:ext cx="0" cy="649224"/>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38" name="Straight Arrow Connector 37"/>
            <p:cNvCxnSpPr/>
            <p:nvPr/>
          </p:nvCxnSpPr>
          <p:spPr>
            <a:xfrm flipV="1">
              <a:off x="4155324" y="5614416"/>
              <a:ext cx="0" cy="649224"/>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39" name="Straight Arrow Connector 38"/>
            <p:cNvCxnSpPr/>
            <p:nvPr/>
          </p:nvCxnSpPr>
          <p:spPr>
            <a:xfrm flipV="1">
              <a:off x="4809744" y="5602224"/>
              <a:ext cx="0" cy="649224"/>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40" name="Straight Arrow Connector 39"/>
            <p:cNvCxnSpPr/>
            <p:nvPr/>
          </p:nvCxnSpPr>
          <p:spPr>
            <a:xfrm flipV="1">
              <a:off x="4469721" y="5602224"/>
              <a:ext cx="0" cy="649224"/>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41" name="Straight Arrow Connector 40"/>
            <p:cNvCxnSpPr/>
            <p:nvPr/>
          </p:nvCxnSpPr>
          <p:spPr>
            <a:xfrm flipV="1">
              <a:off x="5452872" y="5614416"/>
              <a:ext cx="0" cy="649224"/>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42" name="Straight Arrow Connector 41"/>
            <p:cNvCxnSpPr/>
            <p:nvPr/>
          </p:nvCxnSpPr>
          <p:spPr>
            <a:xfrm flipV="1">
              <a:off x="5138928" y="5608320"/>
              <a:ext cx="0" cy="649224"/>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43" name="Straight Arrow Connector 42"/>
            <p:cNvCxnSpPr/>
            <p:nvPr/>
          </p:nvCxnSpPr>
          <p:spPr>
            <a:xfrm flipV="1">
              <a:off x="5730240" y="5614416"/>
              <a:ext cx="0" cy="649224"/>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44" name="Straight Arrow Connector 43"/>
            <p:cNvCxnSpPr/>
            <p:nvPr/>
          </p:nvCxnSpPr>
          <p:spPr>
            <a:xfrm flipV="1">
              <a:off x="5986272" y="5614416"/>
              <a:ext cx="0" cy="649224"/>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45" name="Straight Arrow Connector 44"/>
            <p:cNvCxnSpPr/>
            <p:nvPr/>
          </p:nvCxnSpPr>
          <p:spPr>
            <a:xfrm flipV="1">
              <a:off x="6276226" y="5614416"/>
              <a:ext cx="0" cy="649224"/>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46" name="Straight Arrow Connector 45"/>
            <p:cNvCxnSpPr/>
            <p:nvPr/>
          </p:nvCxnSpPr>
          <p:spPr>
            <a:xfrm flipV="1">
              <a:off x="6859524" y="5602224"/>
              <a:ext cx="0" cy="649224"/>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47" name="Straight Arrow Connector 46"/>
            <p:cNvCxnSpPr/>
            <p:nvPr/>
          </p:nvCxnSpPr>
          <p:spPr>
            <a:xfrm flipV="1">
              <a:off x="6544450" y="5614416"/>
              <a:ext cx="0" cy="649224"/>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48" name="Straight Arrow Connector 47"/>
            <p:cNvCxnSpPr/>
            <p:nvPr/>
          </p:nvCxnSpPr>
          <p:spPr>
            <a:xfrm flipV="1">
              <a:off x="7155574" y="5614416"/>
              <a:ext cx="0" cy="649224"/>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49" name="Straight Arrow Connector 48"/>
            <p:cNvCxnSpPr/>
            <p:nvPr/>
          </p:nvCxnSpPr>
          <p:spPr>
            <a:xfrm flipV="1">
              <a:off x="7427070" y="5614416"/>
              <a:ext cx="0" cy="649224"/>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50" name="Straight Arrow Connector 49"/>
            <p:cNvCxnSpPr/>
            <p:nvPr/>
          </p:nvCxnSpPr>
          <p:spPr>
            <a:xfrm flipV="1">
              <a:off x="7746263" y="5614416"/>
              <a:ext cx="0" cy="649224"/>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52" name="Straight Arrow Connector 51"/>
            <p:cNvCxnSpPr/>
            <p:nvPr/>
          </p:nvCxnSpPr>
          <p:spPr>
            <a:xfrm flipV="1">
              <a:off x="8043949" y="5614416"/>
              <a:ext cx="0" cy="649224"/>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53" name="Straight Arrow Connector 52"/>
            <p:cNvCxnSpPr/>
            <p:nvPr/>
          </p:nvCxnSpPr>
          <p:spPr>
            <a:xfrm flipV="1">
              <a:off x="8278645" y="5614416"/>
              <a:ext cx="0" cy="649224"/>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55" name="Straight Arrow Connector 54"/>
            <p:cNvCxnSpPr/>
            <p:nvPr/>
          </p:nvCxnSpPr>
          <p:spPr>
            <a:xfrm>
              <a:off x="4469721" y="2075688"/>
              <a:ext cx="724071" cy="0"/>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56" name="Straight Arrow Connector 55"/>
            <p:cNvCxnSpPr/>
            <p:nvPr/>
          </p:nvCxnSpPr>
          <p:spPr>
            <a:xfrm flipH="1">
              <a:off x="5986272" y="2075688"/>
              <a:ext cx="873252" cy="0"/>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57" name="Straight Connector 56"/>
            <p:cNvCxnSpPr/>
            <p:nvPr/>
          </p:nvCxnSpPr>
          <p:spPr>
            <a:xfrm>
              <a:off x="8595360" y="5614416"/>
              <a:ext cx="649224" cy="0"/>
            </a:xfrm>
            <a:prstGeom prst="line">
              <a:avLst/>
            </a:prstGeom>
          </p:spPr>
          <p:style>
            <a:lnRef idx="1">
              <a:schemeClr val="accent6"/>
            </a:lnRef>
            <a:fillRef idx="0">
              <a:schemeClr val="accent6"/>
            </a:fillRef>
            <a:effectRef idx="0">
              <a:schemeClr val="accent6"/>
            </a:effectRef>
            <a:fontRef idx="minor">
              <a:schemeClr val="tx1"/>
            </a:fontRef>
          </p:style>
        </p:cxnSp>
        <p:cxnSp>
          <p:nvCxnSpPr>
            <p:cNvPr id="58" name="Straight Arrow Connector 57"/>
            <p:cNvCxnSpPr/>
            <p:nvPr/>
          </p:nvCxnSpPr>
          <p:spPr>
            <a:xfrm flipH="1">
              <a:off x="8778240" y="2358116"/>
              <a:ext cx="9144" cy="3256300"/>
            </a:xfrm>
            <a:prstGeom prst="straightConnector1">
              <a:avLst/>
            </a:prstGeom>
            <a:ln>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59" name="Straight Arrow Connector 58"/>
            <p:cNvCxnSpPr/>
            <p:nvPr/>
          </p:nvCxnSpPr>
          <p:spPr>
            <a:xfrm>
              <a:off x="2523744" y="4864608"/>
              <a:ext cx="0" cy="749808"/>
            </a:xfrm>
            <a:prstGeom prst="straightConnector1">
              <a:avLst/>
            </a:prstGeom>
            <a:ln>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60" name="Straight Connector 59"/>
            <p:cNvCxnSpPr/>
            <p:nvPr/>
          </p:nvCxnSpPr>
          <p:spPr>
            <a:xfrm flipH="1">
              <a:off x="2414016" y="4864608"/>
              <a:ext cx="210312" cy="0"/>
            </a:xfrm>
            <a:prstGeom prst="line">
              <a:avLst/>
            </a:prstGeom>
          </p:spPr>
          <p:style>
            <a:lnRef idx="1">
              <a:schemeClr val="accent6"/>
            </a:lnRef>
            <a:fillRef idx="0">
              <a:schemeClr val="accent6"/>
            </a:fillRef>
            <a:effectRef idx="0">
              <a:schemeClr val="accent6"/>
            </a:effectRef>
            <a:fontRef idx="minor">
              <a:schemeClr val="tx1"/>
            </a:fontRef>
          </p:style>
        </p:cxnSp>
        <p:cxnSp>
          <p:nvCxnSpPr>
            <p:cNvPr id="61" name="Straight Connector 60"/>
            <p:cNvCxnSpPr/>
            <p:nvPr/>
          </p:nvCxnSpPr>
          <p:spPr>
            <a:xfrm>
              <a:off x="2414016" y="5602224"/>
              <a:ext cx="192024" cy="12192"/>
            </a:xfrm>
            <a:prstGeom prst="line">
              <a:avLst/>
            </a:prstGeom>
          </p:spPr>
          <p:style>
            <a:lnRef idx="1">
              <a:schemeClr val="accent6"/>
            </a:lnRef>
            <a:fillRef idx="0">
              <a:schemeClr val="accent6"/>
            </a:fillRef>
            <a:effectRef idx="0">
              <a:schemeClr val="accent6"/>
            </a:effectRef>
            <a:fontRef idx="minor">
              <a:schemeClr val="tx1"/>
            </a:fontRef>
          </p:style>
        </p:cxnSp>
        <p:cxnSp>
          <p:nvCxnSpPr>
            <p:cNvPr id="62" name="Straight Arrow Connector 61"/>
            <p:cNvCxnSpPr/>
            <p:nvPr/>
          </p:nvCxnSpPr>
          <p:spPr>
            <a:xfrm flipV="1">
              <a:off x="2679192" y="6446520"/>
              <a:ext cx="5797296" cy="18288"/>
            </a:xfrm>
            <a:prstGeom prst="straightConnector1">
              <a:avLst/>
            </a:prstGeom>
            <a:ln>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63" name="Straight Connector 62"/>
            <p:cNvCxnSpPr/>
            <p:nvPr/>
          </p:nvCxnSpPr>
          <p:spPr>
            <a:xfrm>
              <a:off x="2679192" y="6373368"/>
              <a:ext cx="0" cy="192024"/>
            </a:xfrm>
            <a:prstGeom prst="line">
              <a:avLst/>
            </a:prstGeom>
          </p:spPr>
          <p:style>
            <a:lnRef idx="1">
              <a:schemeClr val="accent6"/>
            </a:lnRef>
            <a:fillRef idx="0">
              <a:schemeClr val="accent6"/>
            </a:fillRef>
            <a:effectRef idx="0">
              <a:schemeClr val="accent6"/>
            </a:effectRef>
            <a:fontRef idx="minor">
              <a:schemeClr val="tx1"/>
            </a:fontRef>
          </p:style>
        </p:cxnSp>
        <p:cxnSp>
          <p:nvCxnSpPr>
            <p:cNvPr id="64" name="Straight Connector 63"/>
            <p:cNvCxnSpPr/>
            <p:nvPr/>
          </p:nvCxnSpPr>
          <p:spPr>
            <a:xfrm>
              <a:off x="8476488" y="6368796"/>
              <a:ext cx="0" cy="192024"/>
            </a:xfrm>
            <a:prstGeom prst="line">
              <a:avLst/>
            </a:prstGeom>
          </p:spPr>
          <p:style>
            <a:lnRef idx="1">
              <a:schemeClr val="accent6"/>
            </a:lnRef>
            <a:fillRef idx="0">
              <a:schemeClr val="accent6"/>
            </a:fillRef>
            <a:effectRef idx="0">
              <a:schemeClr val="accent6"/>
            </a:effectRef>
            <a:fontRef idx="minor">
              <a:schemeClr val="tx1"/>
            </a:fontRef>
          </p:style>
        </p:cxnSp>
      </p:grpSp>
      <p:grpSp>
        <p:nvGrpSpPr>
          <p:cNvPr id="65" name="Group 64"/>
          <p:cNvGrpSpPr/>
          <p:nvPr/>
        </p:nvGrpSpPr>
        <p:grpSpPr>
          <a:xfrm>
            <a:off x="2502657" y="989246"/>
            <a:ext cx="6141022" cy="3505751"/>
            <a:chOff x="1839466" y="2018137"/>
            <a:chExt cx="8584694" cy="4900780"/>
          </a:xfrm>
        </p:grpSpPr>
        <mc:AlternateContent xmlns:mc="http://schemas.openxmlformats.org/markup-compatibility/2006" xmlns:a14="http://schemas.microsoft.com/office/drawing/2010/main">
          <mc:Choice Requires="a14">
            <p:sp>
              <p:nvSpPr>
                <p:cNvPr id="66" name="TextBox 65"/>
                <p:cNvSpPr txBox="1"/>
                <p:nvPr/>
              </p:nvSpPr>
              <p:spPr>
                <a:xfrm>
                  <a:off x="8843404" y="3810891"/>
                  <a:ext cx="1201226" cy="39158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𝐷</m:t>
                            </m:r>
                          </m:e>
                          <m:sub>
                            <m:r>
                              <a:rPr lang="en-US" b="0" i="1" smtClean="0">
                                <a:latin typeface="Cambria Math" panose="02040503050406030204" pitchFamily="18" charset="0"/>
                              </a:rPr>
                              <m:t>𝑓</m:t>
                            </m:r>
                          </m:sub>
                        </m:sSub>
                        <m:r>
                          <a:rPr lang="en-US" b="0" i="1" smtClean="0">
                            <a:latin typeface="Cambria Math" panose="02040503050406030204" pitchFamily="18" charset="0"/>
                          </a:rPr>
                          <m:t>=5 </m:t>
                        </m:r>
                        <m:r>
                          <a:rPr lang="en-US" b="0" i="1" smtClean="0">
                            <a:latin typeface="Cambria Math" panose="02040503050406030204" pitchFamily="18" charset="0"/>
                          </a:rPr>
                          <m:t>𝑓𝑡</m:t>
                        </m:r>
                      </m:oMath>
                    </m:oMathPara>
                  </a14:m>
                  <a:endParaRPr lang="en-US" dirty="0"/>
                </a:p>
              </p:txBody>
            </p:sp>
          </mc:Choice>
          <mc:Fallback xmlns="">
            <p:sp>
              <p:nvSpPr>
                <p:cNvPr id="66" name="TextBox 65"/>
                <p:cNvSpPr txBox="1">
                  <a:spLocks noRot="1" noChangeAspect="1" noMove="1" noResize="1" noEditPoints="1" noAdjustHandles="1" noChangeArrowheads="1" noChangeShapeType="1" noTextEdit="1"/>
                </p:cNvSpPr>
                <p:nvPr/>
              </p:nvSpPr>
              <p:spPr>
                <a:xfrm>
                  <a:off x="8843404" y="3810891"/>
                  <a:ext cx="1201226" cy="391582"/>
                </a:xfrm>
                <a:prstGeom prst="rect">
                  <a:avLst/>
                </a:prstGeom>
                <a:blipFill>
                  <a:blip r:embed="rId3"/>
                  <a:stretch>
                    <a:fillRect r="-4965" b="-19565"/>
                  </a:stretch>
                </a:blipFill>
              </p:spPr>
              <p:txBody>
                <a:bodyPr/>
                <a:lstStyle/>
                <a:p>
                  <a:r>
                    <a:rPr lang="en-US">
                      <a:noFill/>
                    </a:rPr>
                    <a:t> </a:t>
                  </a:r>
                </a:p>
              </p:txBody>
            </p:sp>
          </mc:Fallback>
        </mc:AlternateContent>
        <p:sp>
          <p:nvSpPr>
            <p:cNvPr id="67" name="TextBox 66"/>
            <p:cNvSpPr txBox="1"/>
            <p:nvPr/>
          </p:nvSpPr>
          <p:spPr>
            <a:xfrm>
              <a:off x="5218120" y="2018137"/>
              <a:ext cx="1004049" cy="473273"/>
            </a:xfrm>
            <a:prstGeom prst="rect">
              <a:avLst/>
            </a:prstGeom>
            <a:noFill/>
          </p:spPr>
          <p:txBody>
            <a:bodyPr wrap="square" rtlCol="0">
              <a:spAutoFit/>
            </a:bodyPr>
            <a:lstStyle/>
            <a:p>
              <a:r>
                <a:rPr lang="en-US" sz="1600" dirty="0"/>
                <a:t>12 in.</a:t>
              </a:r>
            </a:p>
          </p:txBody>
        </p:sp>
        <p:sp>
          <p:nvSpPr>
            <p:cNvPr id="68" name="TextBox 67"/>
            <p:cNvSpPr txBox="1"/>
            <p:nvPr/>
          </p:nvSpPr>
          <p:spPr>
            <a:xfrm>
              <a:off x="1839466" y="5054846"/>
              <a:ext cx="768567" cy="430249"/>
            </a:xfrm>
            <a:prstGeom prst="rect">
              <a:avLst/>
            </a:prstGeom>
            <a:noFill/>
          </p:spPr>
          <p:txBody>
            <a:bodyPr wrap="square" rtlCol="0">
              <a:spAutoFit/>
            </a:bodyPr>
            <a:lstStyle/>
            <a:p>
              <a:r>
                <a:rPr lang="en-US" dirty="0"/>
                <a:t>9 in. </a:t>
              </a:r>
            </a:p>
          </p:txBody>
        </p:sp>
        <p:sp>
          <p:nvSpPr>
            <p:cNvPr id="69" name="TextBox 68"/>
            <p:cNvSpPr txBox="1"/>
            <p:nvPr/>
          </p:nvSpPr>
          <p:spPr>
            <a:xfrm>
              <a:off x="5138926" y="6488668"/>
              <a:ext cx="1166573" cy="430249"/>
            </a:xfrm>
            <a:prstGeom prst="rect">
              <a:avLst/>
            </a:prstGeom>
            <a:noFill/>
          </p:spPr>
          <p:txBody>
            <a:bodyPr wrap="square" rtlCol="0">
              <a:spAutoFit/>
            </a:bodyPr>
            <a:lstStyle/>
            <a:p>
              <a:r>
                <a:rPr lang="en-US" dirty="0"/>
                <a:t>b = 6 </a:t>
              </a:r>
              <a:r>
                <a:rPr lang="en-US" dirty="0" err="1"/>
                <a:t>ft</a:t>
              </a:r>
              <a:endParaRPr lang="en-US" dirty="0"/>
            </a:p>
          </p:txBody>
        </p:sp>
        <mc:AlternateContent xmlns:mc="http://schemas.openxmlformats.org/markup-compatibility/2006" xmlns:a14="http://schemas.microsoft.com/office/drawing/2010/main">
          <mc:Choice Requires="a14">
            <p:sp>
              <p:nvSpPr>
                <p:cNvPr id="70" name="TextBox 69"/>
                <p:cNvSpPr txBox="1"/>
                <p:nvPr/>
              </p:nvSpPr>
              <p:spPr>
                <a:xfrm>
                  <a:off x="8668512" y="5939028"/>
                  <a:ext cx="1755648" cy="369332"/>
                </a:xfrm>
                <a:prstGeom prst="rect">
                  <a:avLst/>
                </a:prstGeom>
                <a:noFill/>
              </p:spPr>
              <p:txBody>
                <a:bodyPr wrap="square" rtlCol="0">
                  <a:spAutoFit/>
                </a:bodyPr>
                <a:lstStyle/>
                <a:p>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𝑎𝑙𝑙</m:t>
                          </m:r>
                        </m:sub>
                      </m:sSub>
                    </m:oMath>
                  </a14:m>
                  <a:r>
                    <a:rPr lang="en-US" dirty="0"/>
                    <a:t> = 2 k/</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𝑓𝑡</m:t>
                          </m:r>
                        </m:e>
                        <m:sup>
                          <m:r>
                            <a:rPr lang="en-US" b="0" i="1" smtClean="0">
                              <a:latin typeface="Cambria Math" panose="02040503050406030204" pitchFamily="18" charset="0"/>
                            </a:rPr>
                            <m:t>2</m:t>
                          </m:r>
                        </m:sup>
                      </m:sSup>
                    </m:oMath>
                  </a14:m>
                  <a:endParaRPr lang="en-US" dirty="0"/>
                </a:p>
              </p:txBody>
            </p:sp>
          </mc:Choice>
          <mc:Fallback xmlns="">
            <p:sp>
              <p:nvSpPr>
                <p:cNvPr id="70" name="TextBox 69"/>
                <p:cNvSpPr txBox="1">
                  <a:spLocks noRot="1" noChangeAspect="1" noMove="1" noResize="1" noEditPoints="1" noAdjustHandles="1" noChangeArrowheads="1" noChangeShapeType="1" noTextEdit="1"/>
                </p:cNvSpPr>
                <p:nvPr/>
              </p:nvSpPr>
              <p:spPr>
                <a:xfrm>
                  <a:off x="8668512" y="5939028"/>
                  <a:ext cx="1755648" cy="369332"/>
                </a:xfrm>
                <a:prstGeom prst="rect">
                  <a:avLst/>
                </a:prstGeom>
                <a:blipFill>
                  <a:blip r:embed="rId4"/>
                  <a:stretch>
                    <a:fillRect t="-2273" b="-38636"/>
                  </a:stretch>
                </a:blipFill>
              </p:spPr>
              <p:txBody>
                <a:bodyPr/>
                <a:lstStyle/>
                <a:p>
                  <a:r>
                    <a:rPr lang="en-US">
                      <a:noFill/>
                    </a:rPr>
                    <a:t> </a:t>
                  </a:r>
                </a:p>
              </p:txBody>
            </p:sp>
          </mc:Fallback>
        </mc:AlternateContent>
      </p:grpSp>
      <p:grpSp>
        <p:nvGrpSpPr>
          <p:cNvPr id="71" name="Google Shape;2323;p75"/>
          <p:cNvGrpSpPr/>
          <p:nvPr/>
        </p:nvGrpSpPr>
        <p:grpSpPr>
          <a:xfrm>
            <a:off x="578109" y="4218878"/>
            <a:ext cx="672582" cy="924622"/>
            <a:chOff x="3935988" y="3014588"/>
            <a:chExt cx="1348400" cy="1759175"/>
          </a:xfrm>
        </p:grpSpPr>
        <p:sp>
          <p:nvSpPr>
            <p:cNvPr id="72" name="Google Shape;2324;p75"/>
            <p:cNvSpPr/>
            <p:nvPr/>
          </p:nvSpPr>
          <p:spPr>
            <a:xfrm>
              <a:off x="4556288" y="3135438"/>
              <a:ext cx="93500" cy="1590400"/>
            </a:xfrm>
            <a:custGeom>
              <a:avLst/>
              <a:gdLst/>
              <a:ahLst/>
              <a:cxnLst/>
              <a:rect l="l" t="t" r="r" b="b"/>
              <a:pathLst>
                <a:path w="3740" h="63616" extrusionOk="0">
                  <a:moveTo>
                    <a:pt x="822" y="0"/>
                  </a:moveTo>
                  <a:lnTo>
                    <a:pt x="1" y="63615"/>
                  </a:lnTo>
                  <a:lnTo>
                    <a:pt x="3739" y="63615"/>
                  </a:lnTo>
                  <a:lnTo>
                    <a:pt x="3739" y="2905"/>
                  </a:lnTo>
                  <a:lnTo>
                    <a:pt x="8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325;p75"/>
            <p:cNvSpPr/>
            <p:nvPr/>
          </p:nvSpPr>
          <p:spPr>
            <a:xfrm>
              <a:off x="4194338" y="3135438"/>
              <a:ext cx="382525" cy="1638325"/>
            </a:xfrm>
            <a:custGeom>
              <a:avLst/>
              <a:gdLst/>
              <a:ahLst/>
              <a:cxnLst/>
              <a:rect l="l" t="t" r="r" b="b"/>
              <a:pathLst>
                <a:path w="15301" h="65533" extrusionOk="0">
                  <a:moveTo>
                    <a:pt x="1" y="0"/>
                  </a:moveTo>
                  <a:lnTo>
                    <a:pt x="1" y="65532"/>
                  </a:lnTo>
                  <a:lnTo>
                    <a:pt x="15300" y="65532"/>
                  </a:lnTo>
                  <a:lnTo>
                    <a:pt x="153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326;p75"/>
            <p:cNvSpPr/>
            <p:nvPr/>
          </p:nvSpPr>
          <p:spPr>
            <a:xfrm>
              <a:off x="4365788" y="3178888"/>
              <a:ext cx="39025" cy="53000"/>
            </a:xfrm>
            <a:custGeom>
              <a:avLst/>
              <a:gdLst/>
              <a:ahLst/>
              <a:cxnLst/>
              <a:rect l="l" t="t" r="r" b="b"/>
              <a:pathLst>
                <a:path w="1561" h="2120" extrusionOk="0">
                  <a:moveTo>
                    <a:pt x="1" y="1"/>
                  </a:moveTo>
                  <a:lnTo>
                    <a:pt x="1" y="2120"/>
                  </a:lnTo>
                  <a:lnTo>
                    <a:pt x="1560" y="2120"/>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327;p75"/>
            <p:cNvSpPr/>
            <p:nvPr/>
          </p:nvSpPr>
          <p:spPr>
            <a:xfrm>
              <a:off x="4433963" y="3178888"/>
              <a:ext cx="39000" cy="53000"/>
            </a:xfrm>
            <a:custGeom>
              <a:avLst/>
              <a:gdLst/>
              <a:ahLst/>
              <a:cxnLst/>
              <a:rect l="l" t="t" r="r" b="b"/>
              <a:pathLst>
                <a:path w="1560" h="2120" extrusionOk="0">
                  <a:moveTo>
                    <a:pt x="0" y="1"/>
                  </a:moveTo>
                  <a:lnTo>
                    <a:pt x="0" y="2120"/>
                  </a:lnTo>
                  <a:lnTo>
                    <a:pt x="1560" y="2120"/>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328;p75"/>
            <p:cNvSpPr/>
            <p:nvPr/>
          </p:nvSpPr>
          <p:spPr>
            <a:xfrm>
              <a:off x="4298213" y="3178888"/>
              <a:ext cx="39025" cy="53000"/>
            </a:xfrm>
            <a:custGeom>
              <a:avLst/>
              <a:gdLst/>
              <a:ahLst/>
              <a:cxnLst/>
              <a:rect l="l" t="t" r="r" b="b"/>
              <a:pathLst>
                <a:path w="1561" h="2120" extrusionOk="0">
                  <a:moveTo>
                    <a:pt x="1" y="1"/>
                  </a:moveTo>
                  <a:lnTo>
                    <a:pt x="1" y="2120"/>
                  </a:lnTo>
                  <a:lnTo>
                    <a:pt x="1561" y="2120"/>
                  </a:lnTo>
                  <a:lnTo>
                    <a:pt x="15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329;p75"/>
            <p:cNvSpPr/>
            <p:nvPr/>
          </p:nvSpPr>
          <p:spPr>
            <a:xfrm>
              <a:off x="4230063" y="3178888"/>
              <a:ext cx="39025" cy="53000"/>
            </a:xfrm>
            <a:custGeom>
              <a:avLst/>
              <a:gdLst/>
              <a:ahLst/>
              <a:cxnLst/>
              <a:rect l="l" t="t" r="r" b="b"/>
              <a:pathLst>
                <a:path w="1561" h="2120" extrusionOk="0">
                  <a:moveTo>
                    <a:pt x="0" y="1"/>
                  </a:moveTo>
                  <a:lnTo>
                    <a:pt x="0" y="2120"/>
                  </a:lnTo>
                  <a:lnTo>
                    <a:pt x="1560" y="2120"/>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330;p75"/>
            <p:cNvSpPr/>
            <p:nvPr/>
          </p:nvSpPr>
          <p:spPr>
            <a:xfrm>
              <a:off x="4501813" y="3178888"/>
              <a:ext cx="39325" cy="53000"/>
            </a:xfrm>
            <a:custGeom>
              <a:avLst/>
              <a:gdLst/>
              <a:ahLst/>
              <a:cxnLst/>
              <a:rect l="l" t="t" r="r" b="b"/>
              <a:pathLst>
                <a:path w="1573" h="2120" extrusionOk="0">
                  <a:moveTo>
                    <a:pt x="1" y="1"/>
                  </a:moveTo>
                  <a:lnTo>
                    <a:pt x="1" y="2120"/>
                  </a:lnTo>
                  <a:lnTo>
                    <a:pt x="1572" y="2120"/>
                  </a:lnTo>
                  <a:lnTo>
                    <a:pt x="15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331;p75"/>
            <p:cNvSpPr/>
            <p:nvPr/>
          </p:nvSpPr>
          <p:spPr>
            <a:xfrm>
              <a:off x="4365788" y="3277413"/>
              <a:ext cx="39025" cy="52700"/>
            </a:xfrm>
            <a:custGeom>
              <a:avLst/>
              <a:gdLst/>
              <a:ahLst/>
              <a:cxnLst/>
              <a:rect l="l" t="t" r="r" b="b"/>
              <a:pathLst>
                <a:path w="1561" h="2108" extrusionOk="0">
                  <a:moveTo>
                    <a:pt x="1" y="1"/>
                  </a:moveTo>
                  <a:lnTo>
                    <a:pt x="1" y="2108"/>
                  </a:lnTo>
                  <a:lnTo>
                    <a:pt x="1560" y="2108"/>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332;p75"/>
            <p:cNvSpPr/>
            <p:nvPr/>
          </p:nvSpPr>
          <p:spPr>
            <a:xfrm>
              <a:off x="4433963" y="3277413"/>
              <a:ext cx="39000" cy="52700"/>
            </a:xfrm>
            <a:custGeom>
              <a:avLst/>
              <a:gdLst/>
              <a:ahLst/>
              <a:cxnLst/>
              <a:rect l="l" t="t" r="r" b="b"/>
              <a:pathLst>
                <a:path w="1560" h="2108" extrusionOk="0">
                  <a:moveTo>
                    <a:pt x="0" y="1"/>
                  </a:moveTo>
                  <a:lnTo>
                    <a:pt x="0" y="2108"/>
                  </a:lnTo>
                  <a:lnTo>
                    <a:pt x="1560" y="2108"/>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333;p75"/>
            <p:cNvSpPr/>
            <p:nvPr/>
          </p:nvSpPr>
          <p:spPr>
            <a:xfrm>
              <a:off x="4298213" y="3277413"/>
              <a:ext cx="39025" cy="52700"/>
            </a:xfrm>
            <a:custGeom>
              <a:avLst/>
              <a:gdLst/>
              <a:ahLst/>
              <a:cxnLst/>
              <a:rect l="l" t="t" r="r" b="b"/>
              <a:pathLst>
                <a:path w="1561" h="2108" extrusionOk="0">
                  <a:moveTo>
                    <a:pt x="1" y="1"/>
                  </a:moveTo>
                  <a:lnTo>
                    <a:pt x="1" y="2108"/>
                  </a:lnTo>
                  <a:lnTo>
                    <a:pt x="1561" y="2108"/>
                  </a:lnTo>
                  <a:lnTo>
                    <a:pt x="15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334;p75"/>
            <p:cNvSpPr/>
            <p:nvPr/>
          </p:nvSpPr>
          <p:spPr>
            <a:xfrm>
              <a:off x="4230063" y="3277413"/>
              <a:ext cx="39025" cy="52700"/>
            </a:xfrm>
            <a:custGeom>
              <a:avLst/>
              <a:gdLst/>
              <a:ahLst/>
              <a:cxnLst/>
              <a:rect l="l" t="t" r="r" b="b"/>
              <a:pathLst>
                <a:path w="1561" h="2108" extrusionOk="0">
                  <a:moveTo>
                    <a:pt x="0" y="1"/>
                  </a:moveTo>
                  <a:lnTo>
                    <a:pt x="0" y="2108"/>
                  </a:lnTo>
                  <a:lnTo>
                    <a:pt x="1560" y="2108"/>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335;p75"/>
            <p:cNvSpPr/>
            <p:nvPr/>
          </p:nvSpPr>
          <p:spPr>
            <a:xfrm>
              <a:off x="4501813" y="3277413"/>
              <a:ext cx="39325" cy="52700"/>
            </a:xfrm>
            <a:custGeom>
              <a:avLst/>
              <a:gdLst/>
              <a:ahLst/>
              <a:cxnLst/>
              <a:rect l="l" t="t" r="r" b="b"/>
              <a:pathLst>
                <a:path w="1573" h="2108" extrusionOk="0">
                  <a:moveTo>
                    <a:pt x="1" y="1"/>
                  </a:moveTo>
                  <a:lnTo>
                    <a:pt x="1" y="2108"/>
                  </a:lnTo>
                  <a:lnTo>
                    <a:pt x="1572" y="2108"/>
                  </a:lnTo>
                  <a:lnTo>
                    <a:pt x="15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336;p75"/>
            <p:cNvSpPr/>
            <p:nvPr/>
          </p:nvSpPr>
          <p:spPr>
            <a:xfrm>
              <a:off x="4365788" y="3375638"/>
              <a:ext cx="39025" cy="52700"/>
            </a:xfrm>
            <a:custGeom>
              <a:avLst/>
              <a:gdLst/>
              <a:ahLst/>
              <a:cxnLst/>
              <a:rect l="l" t="t" r="r" b="b"/>
              <a:pathLst>
                <a:path w="1561" h="2108" extrusionOk="0">
                  <a:moveTo>
                    <a:pt x="1" y="1"/>
                  </a:moveTo>
                  <a:lnTo>
                    <a:pt x="1" y="2108"/>
                  </a:lnTo>
                  <a:lnTo>
                    <a:pt x="1560" y="2108"/>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337;p75"/>
            <p:cNvSpPr/>
            <p:nvPr/>
          </p:nvSpPr>
          <p:spPr>
            <a:xfrm>
              <a:off x="4433963" y="3375638"/>
              <a:ext cx="39000" cy="52700"/>
            </a:xfrm>
            <a:custGeom>
              <a:avLst/>
              <a:gdLst/>
              <a:ahLst/>
              <a:cxnLst/>
              <a:rect l="l" t="t" r="r" b="b"/>
              <a:pathLst>
                <a:path w="1560" h="2108" extrusionOk="0">
                  <a:moveTo>
                    <a:pt x="0" y="1"/>
                  </a:moveTo>
                  <a:lnTo>
                    <a:pt x="0" y="2108"/>
                  </a:lnTo>
                  <a:lnTo>
                    <a:pt x="1560" y="2108"/>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338;p75"/>
            <p:cNvSpPr/>
            <p:nvPr/>
          </p:nvSpPr>
          <p:spPr>
            <a:xfrm>
              <a:off x="4298213" y="3375638"/>
              <a:ext cx="39025" cy="52700"/>
            </a:xfrm>
            <a:custGeom>
              <a:avLst/>
              <a:gdLst/>
              <a:ahLst/>
              <a:cxnLst/>
              <a:rect l="l" t="t" r="r" b="b"/>
              <a:pathLst>
                <a:path w="1561" h="2108" extrusionOk="0">
                  <a:moveTo>
                    <a:pt x="1" y="1"/>
                  </a:moveTo>
                  <a:lnTo>
                    <a:pt x="1" y="2108"/>
                  </a:lnTo>
                  <a:lnTo>
                    <a:pt x="1561" y="2108"/>
                  </a:lnTo>
                  <a:lnTo>
                    <a:pt x="15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339;p75"/>
            <p:cNvSpPr/>
            <p:nvPr/>
          </p:nvSpPr>
          <p:spPr>
            <a:xfrm>
              <a:off x="4230063" y="3375638"/>
              <a:ext cx="39025" cy="52700"/>
            </a:xfrm>
            <a:custGeom>
              <a:avLst/>
              <a:gdLst/>
              <a:ahLst/>
              <a:cxnLst/>
              <a:rect l="l" t="t" r="r" b="b"/>
              <a:pathLst>
                <a:path w="1561" h="2108" extrusionOk="0">
                  <a:moveTo>
                    <a:pt x="0" y="1"/>
                  </a:moveTo>
                  <a:lnTo>
                    <a:pt x="0" y="2108"/>
                  </a:lnTo>
                  <a:lnTo>
                    <a:pt x="1560" y="2108"/>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340;p75"/>
            <p:cNvSpPr/>
            <p:nvPr/>
          </p:nvSpPr>
          <p:spPr>
            <a:xfrm>
              <a:off x="4501813" y="3375638"/>
              <a:ext cx="39325" cy="52700"/>
            </a:xfrm>
            <a:custGeom>
              <a:avLst/>
              <a:gdLst/>
              <a:ahLst/>
              <a:cxnLst/>
              <a:rect l="l" t="t" r="r" b="b"/>
              <a:pathLst>
                <a:path w="1573" h="2108" extrusionOk="0">
                  <a:moveTo>
                    <a:pt x="1" y="1"/>
                  </a:moveTo>
                  <a:lnTo>
                    <a:pt x="1" y="2108"/>
                  </a:lnTo>
                  <a:lnTo>
                    <a:pt x="1572" y="2108"/>
                  </a:lnTo>
                  <a:lnTo>
                    <a:pt x="15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341;p75"/>
            <p:cNvSpPr/>
            <p:nvPr/>
          </p:nvSpPr>
          <p:spPr>
            <a:xfrm>
              <a:off x="4365788" y="3473563"/>
              <a:ext cx="39025" cy="53025"/>
            </a:xfrm>
            <a:custGeom>
              <a:avLst/>
              <a:gdLst/>
              <a:ahLst/>
              <a:cxnLst/>
              <a:rect l="l" t="t" r="r" b="b"/>
              <a:pathLst>
                <a:path w="1561" h="2121" extrusionOk="0">
                  <a:moveTo>
                    <a:pt x="1" y="1"/>
                  </a:moveTo>
                  <a:lnTo>
                    <a:pt x="1" y="2120"/>
                  </a:lnTo>
                  <a:lnTo>
                    <a:pt x="1560" y="2120"/>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342;p75"/>
            <p:cNvSpPr/>
            <p:nvPr/>
          </p:nvSpPr>
          <p:spPr>
            <a:xfrm>
              <a:off x="4433963" y="3473563"/>
              <a:ext cx="39000" cy="53025"/>
            </a:xfrm>
            <a:custGeom>
              <a:avLst/>
              <a:gdLst/>
              <a:ahLst/>
              <a:cxnLst/>
              <a:rect l="l" t="t" r="r" b="b"/>
              <a:pathLst>
                <a:path w="1560" h="2121" extrusionOk="0">
                  <a:moveTo>
                    <a:pt x="0" y="1"/>
                  </a:moveTo>
                  <a:lnTo>
                    <a:pt x="0" y="2120"/>
                  </a:lnTo>
                  <a:lnTo>
                    <a:pt x="1560" y="2120"/>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343;p75"/>
            <p:cNvSpPr/>
            <p:nvPr/>
          </p:nvSpPr>
          <p:spPr>
            <a:xfrm>
              <a:off x="4298213" y="3473563"/>
              <a:ext cx="39025" cy="53025"/>
            </a:xfrm>
            <a:custGeom>
              <a:avLst/>
              <a:gdLst/>
              <a:ahLst/>
              <a:cxnLst/>
              <a:rect l="l" t="t" r="r" b="b"/>
              <a:pathLst>
                <a:path w="1561" h="2121" extrusionOk="0">
                  <a:moveTo>
                    <a:pt x="1" y="1"/>
                  </a:moveTo>
                  <a:lnTo>
                    <a:pt x="1" y="2120"/>
                  </a:lnTo>
                  <a:lnTo>
                    <a:pt x="1561" y="2120"/>
                  </a:lnTo>
                  <a:lnTo>
                    <a:pt x="15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344;p75"/>
            <p:cNvSpPr/>
            <p:nvPr/>
          </p:nvSpPr>
          <p:spPr>
            <a:xfrm>
              <a:off x="4230063" y="3473563"/>
              <a:ext cx="39025" cy="53025"/>
            </a:xfrm>
            <a:custGeom>
              <a:avLst/>
              <a:gdLst/>
              <a:ahLst/>
              <a:cxnLst/>
              <a:rect l="l" t="t" r="r" b="b"/>
              <a:pathLst>
                <a:path w="1561" h="2121" extrusionOk="0">
                  <a:moveTo>
                    <a:pt x="0" y="1"/>
                  </a:moveTo>
                  <a:lnTo>
                    <a:pt x="0" y="2120"/>
                  </a:lnTo>
                  <a:lnTo>
                    <a:pt x="1560" y="2120"/>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345;p75"/>
            <p:cNvSpPr/>
            <p:nvPr/>
          </p:nvSpPr>
          <p:spPr>
            <a:xfrm>
              <a:off x="4501813" y="3473563"/>
              <a:ext cx="39325" cy="53025"/>
            </a:xfrm>
            <a:custGeom>
              <a:avLst/>
              <a:gdLst/>
              <a:ahLst/>
              <a:cxnLst/>
              <a:rect l="l" t="t" r="r" b="b"/>
              <a:pathLst>
                <a:path w="1573" h="2121" extrusionOk="0">
                  <a:moveTo>
                    <a:pt x="1" y="1"/>
                  </a:moveTo>
                  <a:lnTo>
                    <a:pt x="1" y="2120"/>
                  </a:lnTo>
                  <a:lnTo>
                    <a:pt x="1572" y="2120"/>
                  </a:lnTo>
                  <a:lnTo>
                    <a:pt x="15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346;p75"/>
            <p:cNvSpPr/>
            <p:nvPr/>
          </p:nvSpPr>
          <p:spPr>
            <a:xfrm>
              <a:off x="4365788" y="3571788"/>
              <a:ext cx="39025" cy="53025"/>
            </a:xfrm>
            <a:custGeom>
              <a:avLst/>
              <a:gdLst/>
              <a:ahLst/>
              <a:cxnLst/>
              <a:rect l="l" t="t" r="r" b="b"/>
              <a:pathLst>
                <a:path w="1561" h="2121" extrusionOk="0">
                  <a:moveTo>
                    <a:pt x="1" y="1"/>
                  </a:moveTo>
                  <a:lnTo>
                    <a:pt x="1" y="2120"/>
                  </a:lnTo>
                  <a:lnTo>
                    <a:pt x="1560" y="2120"/>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347;p75"/>
            <p:cNvSpPr/>
            <p:nvPr/>
          </p:nvSpPr>
          <p:spPr>
            <a:xfrm>
              <a:off x="4433963" y="3571788"/>
              <a:ext cx="39000" cy="53025"/>
            </a:xfrm>
            <a:custGeom>
              <a:avLst/>
              <a:gdLst/>
              <a:ahLst/>
              <a:cxnLst/>
              <a:rect l="l" t="t" r="r" b="b"/>
              <a:pathLst>
                <a:path w="1560" h="2121" extrusionOk="0">
                  <a:moveTo>
                    <a:pt x="0" y="1"/>
                  </a:moveTo>
                  <a:lnTo>
                    <a:pt x="0" y="2120"/>
                  </a:lnTo>
                  <a:lnTo>
                    <a:pt x="1560" y="2120"/>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348;p75"/>
            <p:cNvSpPr/>
            <p:nvPr/>
          </p:nvSpPr>
          <p:spPr>
            <a:xfrm>
              <a:off x="4298213" y="3571788"/>
              <a:ext cx="39025" cy="53025"/>
            </a:xfrm>
            <a:custGeom>
              <a:avLst/>
              <a:gdLst/>
              <a:ahLst/>
              <a:cxnLst/>
              <a:rect l="l" t="t" r="r" b="b"/>
              <a:pathLst>
                <a:path w="1561" h="2121" extrusionOk="0">
                  <a:moveTo>
                    <a:pt x="1" y="1"/>
                  </a:moveTo>
                  <a:lnTo>
                    <a:pt x="1" y="2120"/>
                  </a:lnTo>
                  <a:lnTo>
                    <a:pt x="1561" y="2120"/>
                  </a:lnTo>
                  <a:lnTo>
                    <a:pt x="15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349;p75"/>
            <p:cNvSpPr/>
            <p:nvPr/>
          </p:nvSpPr>
          <p:spPr>
            <a:xfrm>
              <a:off x="4230063" y="3571788"/>
              <a:ext cx="39025" cy="53025"/>
            </a:xfrm>
            <a:custGeom>
              <a:avLst/>
              <a:gdLst/>
              <a:ahLst/>
              <a:cxnLst/>
              <a:rect l="l" t="t" r="r" b="b"/>
              <a:pathLst>
                <a:path w="1561" h="2121" extrusionOk="0">
                  <a:moveTo>
                    <a:pt x="0" y="1"/>
                  </a:moveTo>
                  <a:lnTo>
                    <a:pt x="0" y="2120"/>
                  </a:lnTo>
                  <a:lnTo>
                    <a:pt x="1560" y="2120"/>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350;p75"/>
            <p:cNvSpPr/>
            <p:nvPr/>
          </p:nvSpPr>
          <p:spPr>
            <a:xfrm>
              <a:off x="4501813" y="3571788"/>
              <a:ext cx="39325" cy="53025"/>
            </a:xfrm>
            <a:custGeom>
              <a:avLst/>
              <a:gdLst/>
              <a:ahLst/>
              <a:cxnLst/>
              <a:rect l="l" t="t" r="r" b="b"/>
              <a:pathLst>
                <a:path w="1573" h="2121" extrusionOk="0">
                  <a:moveTo>
                    <a:pt x="1" y="1"/>
                  </a:moveTo>
                  <a:lnTo>
                    <a:pt x="1" y="2120"/>
                  </a:lnTo>
                  <a:lnTo>
                    <a:pt x="1572" y="2120"/>
                  </a:lnTo>
                  <a:lnTo>
                    <a:pt x="15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351;p75"/>
            <p:cNvSpPr/>
            <p:nvPr/>
          </p:nvSpPr>
          <p:spPr>
            <a:xfrm>
              <a:off x="4365788" y="3669713"/>
              <a:ext cx="39025" cy="53025"/>
            </a:xfrm>
            <a:custGeom>
              <a:avLst/>
              <a:gdLst/>
              <a:ahLst/>
              <a:cxnLst/>
              <a:rect l="l" t="t" r="r" b="b"/>
              <a:pathLst>
                <a:path w="1561" h="2121" extrusionOk="0">
                  <a:moveTo>
                    <a:pt x="1" y="1"/>
                  </a:moveTo>
                  <a:lnTo>
                    <a:pt x="1" y="2120"/>
                  </a:lnTo>
                  <a:lnTo>
                    <a:pt x="1560" y="2120"/>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352;p75"/>
            <p:cNvSpPr/>
            <p:nvPr/>
          </p:nvSpPr>
          <p:spPr>
            <a:xfrm>
              <a:off x="4433963" y="3669713"/>
              <a:ext cx="39000" cy="53025"/>
            </a:xfrm>
            <a:custGeom>
              <a:avLst/>
              <a:gdLst/>
              <a:ahLst/>
              <a:cxnLst/>
              <a:rect l="l" t="t" r="r" b="b"/>
              <a:pathLst>
                <a:path w="1560" h="2121" extrusionOk="0">
                  <a:moveTo>
                    <a:pt x="0" y="1"/>
                  </a:moveTo>
                  <a:lnTo>
                    <a:pt x="0" y="2120"/>
                  </a:lnTo>
                  <a:lnTo>
                    <a:pt x="1560" y="2120"/>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353;p75"/>
            <p:cNvSpPr/>
            <p:nvPr/>
          </p:nvSpPr>
          <p:spPr>
            <a:xfrm>
              <a:off x="4298213" y="3669713"/>
              <a:ext cx="39025" cy="53025"/>
            </a:xfrm>
            <a:custGeom>
              <a:avLst/>
              <a:gdLst/>
              <a:ahLst/>
              <a:cxnLst/>
              <a:rect l="l" t="t" r="r" b="b"/>
              <a:pathLst>
                <a:path w="1561" h="2121" extrusionOk="0">
                  <a:moveTo>
                    <a:pt x="1" y="1"/>
                  </a:moveTo>
                  <a:lnTo>
                    <a:pt x="1" y="2120"/>
                  </a:lnTo>
                  <a:lnTo>
                    <a:pt x="1561" y="2120"/>
                  </a:lnTo>
                  <a:lnTo>
                    <a:pt x="15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354;p75"/>
            <p:cNvSpPr/>
            <p:nvPr/>
          </p:nvSpPr>
          <p:spPr>
            <a:xfrm>
              <a:off x="4230063" y="3669713"/>
              <a:ext cx="39025" cy="53025"/>
            </a:xfrm>
            <a:custGeom>
              <a:avLst/>
              <a:gdLst/>
              <a:ahLst/>
              <a:cxnLst/>
              <a:rect l="l" t="t" r="r" b="b"/>
              <a:pathLst>
                <a:path w="1561" h="2121" extrusionOk="0">
                  <a:moveTo>
                    <a:pt x="0" y="1"/>
                  </a:moveTo>
                  <a:lnTo>
                    <a:pt x="0" y="2120"/>
                  </a:lnTo>
                  <a:lnTo>
                    <a:pt x="1560" y="2120"/>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355;p75"/>
            <p:cNvSpPr/>
            <p:nvPr/>
          </p:nvSpPr>
          <p:spPr>
            <a:xfrm>
              <a:off x="4501813" y="3669713"/>
              <a:ext cx="39325" cy="53025"/>
            </a:xfrm>
            <a:custGeom>
              <a:avLst/>
              <a:gdLst/>
              <a:ahLst/>
              <a:cxnLst/>
              <a:rect l="l" t="t" r="r" b="b"/>
              <a:pathLst>
                <a:path w="1573" h="2121" extrusionOk="0">
                  <a:moveTo>
                    <a:pt x="1" y="1"/>
                  </a:moveTo>
                  <a:lnTo>
                    <a:pt x="1" y="2120"/>
                  </a:lnTo>
                  <a:lnTo>
                    <a:pt x="1572" y="2120"/>
                  </a:lnTo>
                  <a:lnTo>
                    <a:pt x="15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356;p75"/>
            <p:cNvSpPr/>
            <p:nvPr/>
          </p:nvSpPr>
          <p:spPr>
            <a:xfrm>
              <a:off x="4365788" y="3767938"/>
              <a:ext cx="39025" cy="53025"/>
            </a:xfrm>
            <a:custGeom>
              <a:avLst/>
              <a:gdLst/>
              <a:ahLst/>
              <a:cxnLst/>
              <a:rect l="l" t="t" r="r" b="b"/>
              <a:pathLst>
                <a:path w="1561" h="2121" extrusionOk="0">
                  <a:moveTo>
                    <a:pt x="1" y="1"/>
                  </a:moveTo>
                  <a:lnTo>
                    <a:pt x="1" y="2120"/>
                  </a:lnTo>
                  <a:lnTo>
                    <a:pt x="1560" y="2120"/>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357;p75"/>
            <p:cNvSpPr/>
            <p:nvPr/>
          </p:nvSpPr>
          <p:spPr>
            <a:xfrm>
              <a:off x="4433963" y="3767938"/>
              <a:ext cx="39000" cy="53025"/>
            </a:xfrm>
            <a:custGeom>
              <a:avLst/>
              <a:gdLst/>
              <a:ahLst/>
              <a:cxnLst/>
              <a:rect l="l" t="t" r="r" b="b"/>
              <a:pathLst>
                <a:path w="1560" h="2121" extrusionOk="0">
                  <a:moveTo>
                    <a:pt x="0" y="1"/>
                  </a:moveTo>
                  <a:lnTo>
                    <a:pt x="0" y="2120"/>
                  </a:lnTo>
                  <a:lnTo>
                    <a:pt x="1560" y="2120"/>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358;p75"/>
            <p:cNvSpPr/>
            <p:nvPr/>
          </p:nvSpPr>
          <p:spPr>
            <a:xfrm>
              <a:off x="4298213" y="3767938"/>
              <a:ext cx="39025" cy="53025"/>
            </a:xfrm>
            <a:custGeom>
              <a:avLst/>
              <a:gdLst/>
              <a:ahLst/>
              <a:cxnLst/>
              <a:rect l="l" t="t" r="r" b="b"/>
              <a:pathLst>
                <a:path w="1561" h="2121" extrusionOk="0">
                  <a:moveTo>
                    <a:pt x="1" y="1"/>
                  </a:moveTo>
                  <a:lnTo>
                    <a:pt x="1" y="2120"/>
                  </a:lnTo>
                  <a:lnTo>
                    <a:pt x="1561" y="2120"/>
                  </a:lnTo>
                  <a:lnTo>
                    <a:pt x="15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359;p75"/>
            <p:cNvSpPr/>
            <p:nvPr/>
          </p:nvSpPr>
          <p:spPr>
            <a:xfrm>
              <a:off x="4230063" y="3767938"/>
              <a:ext cx="39025" cy="53025"/>
            </a:xfrm>
            <a:custGeom>
              <a:avLst/>
              <a:gdLst/>
              <a:ahLst/>
              <a:cxnLst/>
              <a:rect l="l" t="t" r="r" b="b"/>
              <a:pathLst>
                <a:path w="1561" h="2121" extrusionOk="0">
                  <a:moveTo>
                    <a:pt x="0" y="1"/>
                  </a:moveTo>
                  <a:lnTo>
                    <a:pt x="0" y="2120"/>
                  </a:lnTo>
                  <a:lnTo>
                    <a:pt x="1560" y="2120"/>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360;p75"/>
            <p:cNvSpPr/>
            <p:nvPr/>
          </p:nvSpPr>
          <p:spPr>
            <a:xfrm>
              <a:off x="4501813" y="3767938"/>
              <a:ext cx="39325" cy="53025"/>
            </a:xfrm>
            <a:custGeom>
              <a:avLst/>
              <a:gdLst/>
              <a:ahLst/>
              <a:cxnLst/>
              <a:rect l="l" t="t" r="r" b="b"/>
              <a:pathLst>
                <a:path w="1573" h="2121" extrusionOk="0">
                  <a:moveTo>
                    <a:pt x="1" y="1"/>
                  </a:moveTo>
                  <a:lnTo>
                    <a:pt x="1" y="2120"/>
                  </a:lnTo>
                  <a:lnTo>
                    <a:pt x="1572" y="2120"/>
                  </a:lnTo>
                  <a:lnTo>
                    <a:pt x="15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361;p75"/>
            <p:cNvSpPr/>
            <p:nvPr/>
          </p:nvSpPr>
          <p:spPr>
            <a:xfrm>
              <a:off x="4365788" y="3866188"/>
              <a:ext cx="39025" cy="53000"/>
            </a:xfrm>
            <a:custGeom>
              <a:avLst/>
              <a:gdLst/>
              <a:ahLst/>
              <a:cxnLst/>
              <a:rect l="l" t="t" r="r" b="b"/>
              <a:pathLst>
                <a:path w="1561" h="2120" extrusionOk="0">
                  <a:moveTo>
                    <a:pt x="1" y="0"/>
                  </a:moveTo>
                  <a:lnTo>
                    <a:pt x="1" y="2119"/>
                  </a:lnTo>
                  <a:lnTo>
                    <a:pt x="1560" y="2119"/>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362;p75"/>
            <p:cNvSpPr/>
            <p:nvPr/>
          </p:nvSpPr>
          <p:spPr>
            <a:xfrm>
              <a:off x="4433963" y="3866188"/>
              <a:ext cx="39000" cy="53000"/>
            </a:xfrm>
            <a:custGeom>
              <a:avLst/>
              <a:gdLst/>
              <a:ahLst/>
              <a:cxnLst/>
              <a:rect l="l" t="t" r="r" b="b"/>
              <a:pathLst>
                <a:path w="1560" h="2120" extrusionOk="0">
                  <a:moveTo>
                    <a:pt x="0" y="0"/>
                  </a:moveTo>
                  <a:lnTo>
                    <a:pt x="0" y="2119"/>
                  </a:lnTo>
                  <a:lnTo>
                    <a:pt x="1560" y="2119"/>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363;p75"/>
            <p:cNvSpPr/>
            <p:nvPr/>
          </p:nvSpPr>
          <p:spPr>
            <a:xfrm>
              <a:off x="4298213" y="3866188"/>
              <a:ext cx="39025" cy="53000"/>
            </a:xfrm>
            <a:custGeom>
              <a:avLst/>
              <a:gdLst/>
              <a:ahLst/>
              <a:cxnLst/>
              <a:rect l="l" t="t" r="r" b="b"/>
              <a:pathLst>
                <a:path w="1561" h="2120" extrusionOk="0">
                  <a:moveTo>
                    <a:pt x="1" y="0"/>
                  </a:moveTo>
                  <a:lnTo>
                    <a:pt x="1" y="2119"/>
                  </a:lnTo>
                  <a:lnTo>
                    <a:pt x="1561" y="2119"/>
                  </a:lnTo>
                  <a:lnTo>
                    <a:pt x="15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364;p75"/>
            <p:cNvSpPr/>
            <p:nvPr/>
          </p:nvSpPr>
          <p:spPr>
            <a:xfrm>
              <a:off x="4230063" y="3866188"/>
              <a:ext cx="39025" cy="53000"/>
            </a:xfrm>
            <a:custGeom>
              <a:avLst/>
              <a:gdLst/>
              <a:ahLst/>
              <a:cxnLst/>
              <a:rect l="l" t="t" r="r" b="b"/>
              <a:pathLst>
                <a:path w="1561" h="2120" extrusionOk="0">
                  <a:moveTo>
                    <a:pt x="0" y="0"/>
                  </a:moveTo>
                  <a:lnTo>
                    <a:pt x="0" y="2119"/>
                  </a:lnTo>
                  <a:lnTo>
                    <a:pt x="1560" y="2119"/>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365;p75"/>
            <p:cNvSpPr/>
            <p:nvPr/>
          </p:nvSpPr>
          <p:spPr>
            <a:xfrm>
              <a:off x="4501813" y="3866188"/>
              <a:ext cx="39325" cy="53000"/>
            </a:xfrm>
            <a:custGeom>
              <a:avLst/>
              <a:gdLst/>
              <a:ahLst/>
              <a:cxnLst/>
              <a:rect l="l" t="t" r="r" b="b"/>
              <a:pathLst>
                <a:path w="1573" h="2120" extrusionOk="0">
                  <a:moveTo>
                    <a:pt x="1" y="0"/>
                  </a:moveTo>
                  <a:lnTo>
                    <a:pt x="1" y="2119"/>
                  </a:lnTo>
                  <a:lnTo>
                    <a:pt x="1572" y="2119"/>
                  </a:lnTo>
                  <a:lnTo>
                    <a:pt x="15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366;p75"/>
            <p:cNvSpPr/>
            <p:nvPr/>
          </p:nvSpPr>
          <p:spPr>
            <a:xfrm>
              <a:off x="4365788" y="3964413"/>
              <a:ext cx="39025" cy="53000"/>
            </a:xfrm>
            <a:custGeom>
              <a:avLst/>
              <a:gdLst/>
              <a:ahLst/>
              <a:cxnLst/>
              <a:rect l="l" t="t" r="r" b="b"/>
              <a:pathLst>
                <a:path w="1561" h="2120" extrusionOk="0">
                  <a:moveTo>
                    <a:pt x="1" y="0"/>
                  </a:moveTo>
                  <a:lnTo>
                    <a:pt x="1" y="2119"/>
                  </a:lnTo>
                  <a:lnTo>
                    <a:pt x="1560" y="2119"/>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367;p75"/>
            <p:cNvSpPr/>
            <p:nvPr/>
          </p:nvSpPr>
          <p:spPr>
            <a:xfrm>
              <a:off x="4433963" y="3964413"/>
              <a:ext cx="39000" cy="53000"/>
            </a:xfrm>
            <a:custGeom>
              <a:avLst/>
              <a:gdLst/>
              <a:ahLst/>
              <a:cxnLst/>
              <a:rect l="l" t="t" r="r" b="b"/>
              <a:pathLst>
                <a:path w="1560" h="2120" extrusionOk="0">
                  <a:moveTo>
                    <a:pt x="0" y="0"/>
                  </a:moveTo>
                  <a:lnTo>
                    <a:pt x="0" y="2119"/>
                  </a:lnTo>
                  <a:lnTo>
                    <a:pt x="1560" y="2119"/>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368;p75"/>
            <p:cNvSpPr/>
            <p:nvPr/>
          </p:nvSpPr>
          <p:spPr>
            <a:xfrm>
              <a:off x="4298213" y="3964413"/>
              <a:ext cx="39025" cy="53000"/>
            </a:xfrm>
            <a:custGeom>
              <a:avLst/>
              <a:gdLst/>
              <a:ahLst/>
              <a:cxnLst/>
              <a:rect l="l" t="t" r="r" b="b"/>
              <a:pathLst>
                <a:path w="1561" h="2120" extrusionOk="0">
                  <a:moveTo>
                    <a:pt x="1" y="0"/>
                  </a:moveTo>
                  <a:lnTo>
                    <a:pt x="1" y="2119"/>
                  </a:lnTo>
                  <a:lnTo>
                    <a:pt x="1561" y="2119"/>
                  </a:lnTo>
                  <a:lnTo>
                    <a:pt x="15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369;p75"/>
            <p:cNvSpPr/>
            <p:nvPr/>
          </p:nvSpPr>
          <p:spPr>
            <a:xfrm>
              <a:off x="4230063" y="3964413"/>
              <a:ext cx="39025" cy="53000"/>
            </a:xfrm>
            <a:custGeom>
              <a:avLst/>
              <a:gdLst/>
              <a:ahLst/>
              <a:cxnLst/>
              <a:rect l="l" t="t" r="r" b="b"/>
              <a:pathLst>
                <a:path w="1561" h="2120" extrusionOk="0">
                  <a:moveTo>
                    <a:pt x="0" y="0"/>
                  </a:moveTo>
                  <a:lnTo>
                    <a:pt x="0" y="2119"/>
                  </a:lnTo>
                  <a:lnTo>
                    <a:pt x="1560" y="2119"/>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370;p75"/>
            <p:cNvSpPr/>
            <p:nvPr/>
          </p:nvSpPr>
          <p:spPr>
            <a:xfrm>
              <a:off x="4501813" y="3964413"/>
              <a:ext cx="39325" cy="53000"/>
            </a:xfrm>
            <a:custGeom>
              <a:avLst/>
              <a:gdLst/>
              <a:ahLst/>
              <a:cxnLst/>
              <a:rect l="l" t="t" r="r" b="b"/>
              <a:pathLst>
                <a:path w="1573" h="2120" extrusionOk="0">
                  <a:moveTo>
                    <a:pt x="1" y="0"/>
                  </a:moveTo>
                  <a:lnTo>
                    <a:pt x="1" y="2119"/>
                  </a:lnTo>
                  <a:lnTo>
                    <a:pt x="1572" y="2119"/>
                  </a:lnTo>
                  <a:lnTo>
                    <a:pt x="15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371;p75"/>
            <p:cNvSpPr/>
            <p:nvPr/>
          </p:nvSpPr>
          <p:spPr>
            <a:xfrm>
              <a:off x="4365788" y="4062638"/>
              <a:ext cx="39025" cy="53000"/>
            </a:xfrm>
            <a:custGeom>
              <a:avLst/>
              <a:gdLst/>
              <a:ahLst/>
              <a:cxnLst/>
              <a:rect l="l" t="t" r="r" b="b"/>
              <a:pathLst>
                <a:path w="1561" h="2120" extrusionOk="0">
                  <a:moveTo>
                    <a:pt x="1" y="0"/>
                  </a:moveTo>
                  <a:lnTo>
                    <a:pt x="1" y="2119"/>
                  </a:lnTo>
                  <a:lnTo>
                    <a:pt x="1560" y="2119"/>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372;p75"/>
            <p:cNvSpPr/>
            <p:nvPr/>
          </p:nvSpPr>
          <p:spPr>
            <a:xfrm>
              <a:off x="4433963" y="4062638"/>
              <a:ext cx="39000" cy="53000"/>
            </a:xfrm>
            <a:custGeom>
              <a:avLst/>
              <a:gdLst/>
              <a:ahLst/>
              <a:cxnLst/>
              <a:rect l="l" t="t" r="r" b="b"/>
              <a:pathLst>
                <a:path w="1560" h="2120" extrusionOk="0">
                  <a:moveTo>
                    <a:pt x="0" y="0"/>
                  </a:moveTo>
                  <a:lnTo>
                    <a:pt x="0" y="2119"/>
                  </a:lnTo>
                  <a:lnTo>
                    <a:pt x="1560" y="2119"/>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73;p75"/>
            <p:cNvSpPr/>
            <p:nvPr/>
          </p:nvSpPr>
          <p:spPr>
            <a:xfrm>
              <a:off x="4298213" y="4062638"/>
              <a:ext cx="39025" cy="53000"/>
            </a:xfrm>
            <a:custGeom>
              <a:avLst/>
              <a:gdLst/>
              <a:ahLst/>
              <a:cxnLst/>
              <a:rect l="l" t="t" r="r" b="b"/>
              <a:pathLst>
                <a:path w="1561" h="2120" extrusionOk="0">
                  <a:moveTo>
                    <a:pt x="1" y="0"/>
                  </a:moveTo>
                  <a:lnTo>
                    <a:pt x="1" y="2119"/>
                  </a:lnTo>
                  <a:lnTo>
                    <a:pt x="1561" y="2119"/>
                  </a:lnTo>
                  <a:lnTo>
                    <a:pt x="15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374;p75"/>
            <p:cNvSpPr/>
            <p:nvPr/>
          </p:nvSpPr>
          <p:spPr>
            <a:xfrm>
              <a:off x="4230063" y="4062638"/>
              <a:ext cx="39025" cy="53000"/>
            </a:xfrm>
            <a:custGeom>
              <a:avLst/>
              <a:gdLst/>
              <a:ahLst/>
              <a:cxnLst/>
              <a:rect l="l" t="t" r="r" b="b"/>
              <a:pathLst>
                <a:path w="1561" h="2120" extrusionOk="0">
                  <a:moveTo>
                    <a:pt x="0" y="0"/>
                  </a:moveTo>
                  <a:lnTo>
                    <a:pt x="0" y="2119"/>
                  </a:lnTo>
                  <a:lnTo>
                    <a:pt x="1560" y="2119"/>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375;p75"/>
            <p:cNvSpPr/>
            <p:nvPr/>
          </p:nvSpPr>
          <p:spPr>
            <a:xfrm>
              <a:off x="4501813" y="4062638"/>
              <a:ext cx="39325" cy="53000"/>
            </a:xfrm>
            <a:custGeom>
              <a:avLst/>
              <a:gdLst/>
              <a:ahLst/>
              <a:cxnLst/>
              <a:rect l="l" t="t" r="r" b="b"/>
              <a:pathLst>
                <a:path w="1573" h="2120" extrusionOk="0">
                  <a:moveTo>
                    <a:pt x="1" y="0"/>
                  </a:moveTo>
                  <a:lnTo>
                    <a:pt x="1" y="2119"/>
                  </a:lnTo>
                  <a:lnTo>
                    <a:pt x="1572" y="2119"/>
                  </a:lnTo>
                  <a:lnTo>
                    <a:pt x="15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376;p75"/>
            <p:cNvSpPr/>
            <p:nvPr/>
          </p:nvSpPr>
          <p:spPr>
            <a:xfrm>
              <a:off x="4365788" y="4160563"/>
              <a:ext cx="39025" cy="52700"/>
            </a:xfrm>
            <a:custGeom>
              <a:avLst/>
              <a:gdLst/>
              <a:ahLst/>
              <a:cxnLst/>
              <a:rect l="l" t="t" r="r" b="b"/>
              <a:pathLst>
                <a:path w="1561" h="2108" extrusionOk="0">
                  <a:moveTo>
                    <a:pt x="1" y="0"/>
                  </a:moveTo>
                  <a:lnTo>
                    <a:pt x="1" y="2108"/>
                  </a:lnTo>
                  <a:lnTo>
                    <a:pt x="1560" y="2108"/>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377;p75"/>
            <p:cNvSpPr/>
            <p:nvPr/>
          </p:nvSpPr>
          <p:spPr>
            <a:xfrm>
              <a:off x="4433963" y="4160563"/>
              <a:ext cx="39000" cy="52700"/>
            </a:xfrm>
            <a:custGeom>
              <a:avLst/>
              <a:gdLst/>
              <a:ahLst/>
              <a:cxnLst/>
              <a:rect l="l" t="t" r="r" b="b"/>
              <a:pathLst>
                <a:path w="1560" h="2108" extrusionOk="0">
                  <a:moveTo>
                    <a:pt x="0" y="0"/>
                  </a:moveTo>
                  <a:lnTo>
                    <a:pt x="0" y="2108"/>
                  </a:lnTo>
                  <a:lnTo>
                    <a:pt x="1560" y="2108"/>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378;p75"/>
            <p:cNvSpPr/>
            <p:nvPr/>
          </p:nvSpPr>
          <p:spPr>
            <a:xfrm>
              <a:off x="4298213" y="4160563"/>
              <a:ext cx="39025" cy="52700"/>
            </a:xfrm>
            <a:custGeom>
              <a:avLst/>
              <a:gdLst/>
              <a:ahLst/>
              <a:cxnLst/>
              <a:rect l="l" t="t" r="r" b="b"/>
              <a:pathLst>
                <a:path w="1561" h="2108" extrusionOk="0">
                  <a:moveTo>
                    <a:pt x="1" y="0"/>
                  </a:moveTo>
                  <a:lnTo>
                    <a:pt x="1" y="2108"/>
                  </a:lnTo>
                  <a:lnTo>
                    <a:pt x="1561" y="2108"/>
                  </a:lnTo>
                  <a:lnTo>
                    <a:pt x="15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379;p75"/>
            <p:cNvSpPr/>
            <p:nvPr/>
          </p:nvSpPr>
          <p:spPr>
            <a:xfrm>
              <a:off x="4230063" y="4160563"/>
              <a:ext cx="39025" cy="52700"/>
            </a:xfrm>
            <a:custGeom>
              <a:avLst/>
              <a:gdLst/>
              <a:ahLst/>
              <a:cxnLst/>
              <a:rect l="l" t="t" r="r" b="b"/>
              <a:pathLst>
                <a:path w="1561" h="2108" extrusionOk="0">
                  <a:moveTo>
                    <a:pt x="0" y="0"/>
                  </a:moveTo>
                  <a:lnTo>
                    <a:pt x="0" y="2108"/>
                  </a:lnTo>
                  <a:lnTo>
                    <a:pt x="1560" y="2108"/>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380;p75"/>
            <p:cNvSpPr/>
            <p:nvPr/>
          </p:nvSpPr>
          <p:spPr>
            <a:xfrm>
              <a:off x="4501813" y="4160563"/>
              <a:ext cx="39325" cy="52700"/>
            </a:xfrm>
            <a:custGeom>
              <a:avLst/>
              <a:gdLst/>
              <a:ahLst/>
              <a:cxnLst/>
              <a:rect l="l" t="t" r="r" b="b"/>
              <a:pathLst>
                <a:path w="1573" h="2108" extrusionOk="0">
                  <a:moveTo>
                    <a:pt x="1" y="0"/>
                  </a:moveTo>
                  <a:lnTo>
                    <a:pt x="1" y="2108"/>
                  </a:lnTo>
                  <a:lnTo>
                    <a:pt x="1572" y="2108"/>
                  </a:lnTo>
                  <a:lnTo>
                    <a:pt x="15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381;p75"/>
            <p:cNvSpPr/>
            <p:nvPr/>
          </p:nvSpPr>
          <p:spPr>
            <a:xfrm>
              <a:off x="4365788" y="4258788"/>
              <a:ext cx="39025" cy="52700"/>
            </a:xfrm>
            <a:custGeom>
              <a:avLst/>
              <a:gdLst/>
              <a:ahLst/>
              <a:cxnLst/>
              <a:rect l="l" t="t" r="r" b="b"/>
              <a:pathLst>
                <a:path w="1561" h="2108" extrusionOk="0">
                  <a:moveTo>
                    <a:pt x="1" y="0"/>
                  </a:moveTo>
                  <a:lnTo>
                    <a:pt x="1" y="2108"/>
                  </a:lnTo>
                  <a:lnTo>
                    <a:pt x="1560" y="2108"/>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382;p75"/>
            <p:cNvSpPr/>
            <p:nvPr/>
          </p:nvSpPr>
          <p:spPr>
            <a:xfrm>
              <a:off x="4433963" y="4258788"/>
              <a:ext cx="39000" cy="52700"/>
            </a:xfrm>
            <a:custGeom>
              <a:avLst/>
              <a:gdLst/>
              <a:ahLst/>
              <a:cxnLst/>
              <a:rect l="l" t="t" r="r" b="b"/>
              <a:pathLst>
                <a:path w="1560" h="2108" extrusionOk="0">
                  <a:moveTo>
                    <a:pt x="0" y="0"/>
                  </a:moveTo>
                  <a:lnTo>
                    <a:pt x="0" y="2108"/>
                  </a:lnTo>
                  <a:lnTo>
                    <a:pt x="1560" y="2108"/>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383;p75"/>
            <p:cNvSpPr/>
            <p:nvPr/>
          </p:nvSpPr>
          <p:spPr>
            <a:xfrm>
              <a:off x="4298213" y="4258788"/>
              <a:ext cx="39025" cy="52700"/>
            </a:xfrm>
            <a:custGeom>
              <a:avLst/>
              <a:gdLst/>
              <a:ahLst/>
              <a:cxnLst/>
              <a:rect l="l" t="t" r="r" b="b"/>
              <a:pathLst>
                <a:path w="1561" h="2108" extrusionOk="0">
                  <a:moveTo>
                    <a:pt x="1" y="0"/>
                  </a:moveTo>
                  <a:lnTo>
                    <a:pt x="1" y="2108"/>
                  </a:lnTo>
                  <a:lnTo>
                    <a:pt x="1561" y="2108"/>
                  </a:lnTo>
                  <a:lnTo>
                    <a:pt x="15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384;p75"/>
            <p:cNvSpPr/>
            <p:nvPr/>
          </p:nvSpPr>
          <p:spPr>
            <a:xfrm>
              <a:off x="4230063" y="4258788"/>
              <a:ext cx="39025" cy="52700"/>
            </a:xfrm>
            <a:custGeom>
              <a:avLst/>
              <a:gdLst/>
              <a:ahLst/>
              <a:cxnLst/>
              <a:rect l="l" t="t" r="r" b="b"/>
              <a:pathLst>
                <a:path w="1561" h="2108" extrusionOk="0">
                  <a:moveTo>
                    <a:pt x="0" y="0"/>
                  </a:moveTo>
                  <a:lnTo>
                    <a:pt x="0" y="2108"/>
                  </a:lnTo>
                  <a:lnTo>
                    <a:pt x="1560" y="2108"/>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385;p75"/>
            <p:cNvSpPr/>
            <p:nvPr/>
          </p:nvSpPr>
          <p:spPr>
            <a:xfrm>
              <a:off x="4501813" y="4258788"/>
              <a:ext cx="39325" cy="52700"/>
            </a:xfrm>
            <a:custGeom>
              <a:avLst/>
              <a:gdLst/>
              <a:ahLst/>
              <a:cxnLst/>
              <a:rect l="l" t="t" r="r" b="b"/>
              <a:pathLst>
                <a:path w="1573" h="2108" extrusionOk="0">
                  <a:moveTo>
                    <a:pt x="1" y="0"/>
                  </a:moveTo>
                  <a:lnTo>
                    <a:pt x="1" y="2108"/>
                  </a:lnTo>
                  <a:lnTo>
                    <a:pt x="1572" y="2108"/>
                  </a:lnTo>
                  <a:lnTo>
                    <a:pt x="15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386;p75"/>
            <p:cNvSpPr/>
            <p:nvPr/>
          </p:nvSpPr>
          <p:spPr>
            <a:xfrm>
              <a:off x="4365788" y="4357013"/>
              <a:ext cx="39025" cy="52700"/>
            </a:xfrm>
            <a:custGeom>
              <a:avLst/>
              <a:gdLst/>
              <a:ahLst/>
              <a:cxnLst/>
              <a:rect l="l" t="t" r="r" b="b"/>
              <a:pathLst>
                <a:path w="1561" h="2108" extrusionOk="0">
                  <a:moveTo>
                    <a:pt x="1" y="0"/>
                  </a:moveTo>
                  <a:lnTo>
                    <a:pt x="1" y="2108"/>
                  </a:lnTo>
                  <a:lnTo>
                    <a:pt x="1560" y="2108"/>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387;p75"/>
            <p:cNvSpPr/>
            <p:nvPr/>
          </p:nvSpPr>
          <p:spPr>
            <a:xfrm>
              <a:off x="4433963" y="4357013"/>
              <a:ext cx="39000" cy="52700"/>
            </a:xfrm>
            <a:custGeom>
              <a:avLst/>
              <a:gdLst/>
              <a:ahLst/>
              <a:cxnLst/>
              <a:rect l="l" t="t" r="r" b="b"/>
              <a:pathLst>
                <a:path w="1560" h="2108" extrusionOk="0">
                  <a:moveTo>
                    <a:pt x="0" y="0"/>
                  </a:moveTo>
                  <a:lnTo>
                    <a:pt x="0" y="2108"/>
                  </a:lnTo>
                  <a:lnTo>
                    <a:pt x="1560" y="2108"/>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388;p75"/>
            <p:cNvSpPr/>
            <p:nvPr/>
          </p:nvSpPr>
          <p:spPr>
            <a:xfrm>
              <a:off x="4298213" y="4357013"/>
              <a:ext cx="39025" cy="52700"/>
            </a:xfrm>
            <a:custGeom>
              <a:avLst/>
              <a:gdLst/>
              <a:ahLst/>
              <a:cxnLst/>
              <a:rect l="l" t="t" r="r" b="b"/>
              <a:pathLst>
                <a:path w="1561" h="2108" extrusionOk="0">
                  <a:moveTo>
                    <a:pt x="1" y="0"/>
                  </a:moveTo>
                  <a:lnTo>
                    <a:pt x="1" y="2108"/>
                  </a:lnTo>
                  <a:lnTo>
                    <a:pt x="1561" y="2108"/>
                  </a:lnTo>
                  <a:lnTo>
                    <a:pt x="15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389;p75"/>
            <p:cNvSpPr/>
            <p:nvPr/>
          </p:nvSpPr>
          <p:spPr>
            <a:xfrm>
              <a:off x="4230063" y="4357013"/>
              <a:ext cx="39025" cy="52700"/>
            </a:xfrm>
            <a:custGeom>
              <a:avLst/>
              <a:gdLst/>
              <a:ahLst/>
              <a:cxnLst/>
              <a:rect l="l" t="t" r="r" b="b"/>
              <a:pathLst>
                <a:path w="1561" h="2108" extrusionOk="0">
                  <a:moveTo>
                    <a:pt x="0" y="0"/>
                  </a:moveTo>
                  <a:lnTo>
                    <a:pt x="0" y="2108"/>
                  </a:lnTo>
                  <a:lnTo>
                    <a:pt x="1560" y="2108"/>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390;p75"/>
            <p:cNvSpPr/>
            <p:nvPr/>
          </p:nvSpPr>
          <p:spPr>
            <a:xfrm>
              <a:off x="4501813" y="4357013"/>
              <a:ext cx="39325" cy="52700"/>
            </a:xfrm>
            <a:custGeom>
              <a:avLst/>
              <a:gdLst/>
              <a:ahLst/>
              <a:cxnLst/>
              <a:rect l="l" t="t" r="r" b="b"/>
              <a:pathLst>
                <a:path w="1573" h="2108" extrusionOk="0">
                  <a:moveTo>
                    <a:pt x="1" y="0"/>
                  </a:moveTo>
                  <a:lnTo>
                    <a:pt x="1" y="2108"/>
                  </a:lnTo>
                  <a:lnTo>
                    <a:pt x="1572" y="2108"/>
                  </a:lnTo>
                  <a:lnTo>
                    <a:pt x="15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391;p75"/>
            <p:cNvSpPr/>
            <p:nvPr/>
          </p:nvSpPr>
          <p:spPr>
            <a:xfrm>
              <a:off x="4365788" y="4455238"/>
              <a:ext cx="39025" cy="53000"/>
            </a:xfrm>
            <a:custGeom>
              <a:avLst/>
              <a:gdLst/>
              <a:ahLst/>
              <a:cxnLst/>
              <a:rect l="l" t="t" r="r" b="b"/>
              <a:pathLst>
                <a:path w="1561" h="2120" extrusionOk="0">
                  <a:moveTo>
                    <a:pt x="1" y="0"/>
                  </a:moveTo>
                  <a:lnTo>
                    <a:pt x="1" y="2120"/>
                  </a:lnTo>
                  <a:lnTo>
                    <a:pt x="1560" y="2120"/>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392;p75"/>
            <p:cNvSpPr/>
            <p:nvPr/>
          </p:nvSpPr>
          <p:spPr>
            <a:xfrm>
              <a:off x="4433963" y="4455238"/>
              <a:ext cx="39000" cy="53000"/>
            </a:xfrm>
            <a:custGeom>
              <a:avLst/>
              <a:gdLst/>
              <a:ahLst/>
              <a:cxnLst/>
              <a:rect l="l" t="t" r="r" b="b"/>
              <a:pathLst>
                <a:path w="1560" h="2120" extrusionOk="0">
                  <a:moveTo>
                    <a:pt x="0" y="0"/>
                  </a:moveTo>
                  <a:lnTo>
                    <a:pt x="0" y="2120"/>
                  </a:lnTo>
                  <a:lnTo>
                    <a:pt x="1560" y="2120"/>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393;p75"/>
            <p:cNvSpPr/>
            <p:nvPr/>
          </p:nvSpPr>
          <p:spPr>
            <a:xfrm>
              <a:off x="4298213" y="4455238"/>
              <a:ext cx="39025" cy="53000"/>
            </a:xfrm>
            <a:custGeom>
              <a:avLst/>
              <a:gdLst/>
              <a:ahLst/>
              <a:cxnLst/>
              <a:rect l="l" t="t" r="r" b="b"/>
              <a:pathLst>
                <a:path w="1561" h="2120" extrusionOk="0">
                  <a:moveTo>
                    <a:pt x="1" y="0"/>
                  </a:moveTo>
                  <a:lnTo>
                    <a:pt x="1" y="2120"/>
                  </a:lnTo>
                  <a:lnTo>
                    <a:pt x="1561" y="2120"/>
                  </a:lnTo>
                  <a:lnTo>
                    <a:pt x="15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394;p75"/>
            <p:cNvSpPr/>
            <p:nvPr/>
          </p:nvSpPr>
          <p:spPr>
            <a:xfrm>
              <a:off x="4230063" y="4455238"/>
              <a:ext cx="39025" cy="53000"/>
            </a:xfrm>
            <a:custGeom>
              <a:avLst/>
              <a:gdLst/>
              <a:ahLst/>
              <a:cxnLst/>
              <a:rect l="l" t="t" r="r" b="b"/>
              <a:pathLst>
                <a:path w="1561" h="2120" extrusionOk="0">
                  <a:moveTo>
                    <a:pt x="0" y="0"/>
                  </a:moveTo>
                  <a:lnTo>
                    <a:pt x="0" y="2120"/>
                  </a:lnTo>
                  <a:lnTo>
                    <a:pt x="1560" y="2120"/>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395;p75"/>
            <p:cNvSpPr/>
            <p:nvPr/>
          </p:nvSpPr>
          <p:spPr>
            <a:xfrm>
              <a:off x="4501813" y="4455238"/>
              <a:ext cx="39325" cy="53000"/>
            </a:xfrm>
            <a:custGeom>
              <a:avLst/>
              <a:gdLst/>
              <a:ahLst/>
              <a:cxnLst/>
              <a:rect l="l" t="t" r="r" b="b"/>
              <a:pathLst>
                <a:path w="1573" h="2120" extrusionOk="0">
                  <a:moveTo>
                    <a:pt x="1" y="0"/>
                  </a:moveTo>
                  <a:lnTo>
                    <a:pt x="1" y="2120"/>
                  </a:lnTo>
                  <a:lnTo>
                    <a:pt x="1572" y="2120"/>
                  </a:lnTo>
                  <a:lnTo>
                    <a:pt x="15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396;p75"/>
            <p:cNvSpPr/>
            <p:nvPr/>
          </p:nvSpPr>
          <p:spPr>
            <a:xfrm>
              <a:off x="4349713" y="3014588"/>
              <a:ext cx="27425" cy="126825"/>
            </a:xfrm>
            <a:custGeom>
              <a:avLst/>
              <a:gdLst/>
              <a:ahLst/>
              <a:cxnLst/>
              <a:rect l="l" t="t" r="r" b="b"/>
              <a:pathLst>
                <a:path w="1097" h="5073" extrusionOk="0">
                  <a:moveTo>
                    <a:pt x="1" y="0"/>
                  </a:moveTo>
                  <a:lnTo>
                    <a:pt x="1" y="5072"/>
                  </a:lnTo>
                  <a:lnTo>
                    <a:pt x="1096" y="5072"/>
                  </a:lnTo>
                  <a:lnTo>
                    <a:pt x="1096" y="1084"/>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397;p75"/>
            <p:cNvSpPr/>
            <p:nvPr/>
          </p:nvSpPr>
          <p:spPr>
            <a:xfrm>
              <a:off x="4272038" y="3014588"/>
              <a:ext cx="77700" cy="164625"/>
            </a:xfrm>
            <a:custGeom>
              <a:avLst/>
              <a:gdLst/>
              <a:ahLst/>
              <a:cxnLst/>
              <a:rect l="l" t="t" r="r" b="b"/>
              <a:pathLst>
                <a:path w="3108" h="6585" extrusionOk="0">
                  <a:moveTo>
                    <a:pt x="0" y="0"/>
                  </a:moveTo>
                  <a:lnTo>
                    <a:pt x="0" y="6584"/>
                  </a:lnTo>
                  <a:lnTo>
                    <a:pt x="3108" y="6584"/>
                  </a:lnTo>
                  <a:lnTo>
                    <a:pt x="3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398;p75"/>
            <p:cNvSpPr/>
            <p:nvPr/>
          </p:nvSpPr>
          <p:spPr>
            <a:xfrm>
              <a:off x="5151313" y="3366713"/>
              <a:ext cx="43175" cy="143800"/>
            </a:xfrm>
            <a:custGeom>
              <a:avLst/>
              <a:gdLst/>
              <a:ahLst/>
              <a:cxnLst/>
              <a:rect l="l" t="t" r="r" b="b"/>
              <a:pathLst>
                <a:path w="1727" h="5752" extrusionOk="0">
                  <a:moveTo>
                    <a:pt x="560" y="0"/>
                  </a:moveTo>
                  <a:cubicBezTo>
                    <a:pt x="560" y="0"/>
                    <a:pt x="48" y="5453"/>
                    <a:pt x="0" y="5739"/>
                  </a:cubicBezTo>
                  <a:cubicBezTo>
                    <a:pt x="0" y="5751"/>
                    <a:pt x="12" y="5751"/>
                    <a:pt x="12" y="5751"/>
                  </a:cubicBezTo>
                  <a:lnTo>
                    <a:pt x="1715" y="5751"/>
                  </a:lnTo>
                  <a:cubicBezTo>
                    <a:pt x="1727" y="5751"/>
                    <a:pt x="1727" y="5739"/>
                    <a:pt x="1727" y="5739"/>
                  </a:cubicBezTo>
                  <a:lnTo>
                    <a:pt x="1727" y="1167"/>
                  </a:lnTo>
                  <a:lnTo>
                    <a:pt x="1727" y="1155"/>
                  </a:lnTo>
                  <a:lnTo>
                    <a:pt x="5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399;p75"/>
            <p:cNvSpPr/>
            <p:nvPr/>
          </p:nvSpPr>
          <p:spPr>
            <a:xfrm>
              <a:off x="4878063" y="3366713"/>
              <a:ext cx="286950" cy="165525"/>
            </a:xfrm>
            <a:custGeom>
              <a:avLst/>
              <a:gdLst/>
              <a:ahLst/>
              <a:cxnLst/>
              <a:rect l="l" t="t" r="r" b="b"/>
              <a:pathLst>
                <a:path w="11478" h="6621" extrusionOk="0">
                  <a:moveTo>
                    <a:pt x="0" y="0"/>
                  </a:moveTo>
                  <a:lnTo>
                    <a:pt x="0" y="6620"/>
                  </a:lnTo>
                  <a:lnTo>
                    <a:pt x="11478" y="6620"/>
                  </a:lnTo>
                  <a:lnTo>
                    <a:pt x="114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400;p75"/>
            <p:cNvSpPr/>
            <p:nvPr/>
          </p:nvSpPr>
          <p:spPr>
            <a:xfrm>
              <a:off x="5195063" y="3494713"/>
              <a:ext cx="89325" cy="1267425"/>
            </a:xfrm>
            <a:custGeom>
              <a:avLst/>
              <a:gdLst/>
              <a:ahLst/>
              <a:cxnLst/>
              <a:rect l="l" t="t" r="r" b="b"/>
              <a:pathLst>
                <a:path w="3573" h="50697" extrusionOk="0">
                  <a:moveTo>
                    <a:pt x="655" y="0"/>
                  </a:moveTo>
                  <a:lnTo>
                    <a:pt x="1" y="50697"/>
                  </a:lnTo>
                  <a:lnTo>
                    <a:pt x="3572" y="50697"/>
                  </a:lnTo>
                  <a:lnTo>
                    <a:pt x="3572" y="2893"/>
                  </a:lnTo>
                  <a:lnTo>
                    <a:pt x="65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401;p75"/>
            <p:cNvSpPr/>
            <p:nvPr/>
          </p:nvSpPr>
          <p:spPr>
            <a:xfrm>
              <a:off x="4608388" y="3473563"/>
              <a:ext cx="612900" cy="1300200"/>
            </a:xfrm>
            <a:custGeom>
              <a:avLst/>
              <a:gdLst/>
              <a:ahLst/>
              <a:cxnLst/>
              <a:rect l="l" t="t" r="r" b="b"/>
              <a:pathLst>
                <a:path w="24516" h="52008" extrusionOk="0">
                  <a:moveTo>
                    <a:pt x="0" y="1"/>
                  </a:moveTo>
                  <a:lnTo>
                    <a:pt x="0" y="52007"/>
                  </a:lnTo>
                  <a:lnTo>
                    <a:pt x="24515" y="52007"/>
                  </a:lnTo>
                  <a:lnTo>
                    <a:pt x="2451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402;p75"/>
            <p:cNvSpPr/>
            <p:nvPr/>
          </p:nvSpPr>
          <p:spPr>
            <a:xfrm>
              <a:off x="4599463" y="3473563"/>
              <a:ext cx="621825" cy="41400"/>
            </a:xfrm>
            <a:custGeom>
              <a:avLst/>
              <a:gdLst/>
              <a:ahLst/>
              <a:cxnLst/>
              <a:rect l="l" t="t" r="r" b="b"/>
              <a:pathLst>
                <a:path w="24873" h="1656" extrusionOk="0">
                  <a:moveTo>
                    <a:pt x="0" y="1"/>
                  </a:moveTo>
                  <a:lnTo>
                    <a:pt x="0" y="1656"/>
                  </a:lnTo>
                  <a:lnTo>
                    <a:pt x="24872" y="1656"/>
                  </a:lnTo>
                  <a:lnTo>
                    <a:pt x="248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403;p75"/>
            <p:cNvSpPr/>
            <p:nvPr/>
          </p:nvSpPr>
          <p:spPr>
            <a:xfrm>
              <a:off x="5221263" y="3473863"/>
              <a:ext cx="63125" cy="107175"/>
            </a:xfrm>
            <a:custGeom>
              <a:avLst/>
              <a:gdLst/>
              <a:ahLst/>
              <a:cxnLst/>
              <a:rect l="l" t="t" r="r" b="b"/>
              <a:pathLst>
                <a:path w="2525" h="4287" extrusionOk="0">
                  <a:moveTo>
                    <a:pt x="0" y="1"/>
                  </a:moveTo>
                  <a:lnTo>
                    <a:pt x="0" y="1644"/>
                  </a:lnTo>
                  <a:lnTo>
                    <a:pt x="2524" y="4287"/>
                  </a:lnTo>
                  <a:lnTo>
                    <a:pt x="2524" y="2882"/>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404;p75"/>
            <p:cNvSpPr/>
            <p:nvPr/>
          </p:nvSpPr>
          <p:spPr>
            <a:xfrm>
              <a:off x="3935988" y="3697413"/>
              <a:ext cx="258375" cy="1076050"/>
            </a:xfrm>
            <a:custGeom>
              <a:avLst/>
              <a:gdLst/>
              <a:ahLst/>
              <a:cxnLst/>
              <a:rect l="l" t="t" r="r" b="b"/>
              <a:pathLst>
                <a:path w="10335" h="43042" extrusionOk="0">
                  <a:moveTo>
                    <a:pt x="0" y="0"/>
                  </a:moveTo>
                  <a:lnTo>
                    <a:pt x="0" y="43041"/>
                  </a:lnTo>
                  <a:lnTo>
                    <a:pt x="10335" y="43041"/>
                  </a:lnTo>
                  <a:lnTo>
                    <a:pt x="1033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937073344"/>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51" name="Rectangle 50"/>
          <p:cNvSpPr/>
          <p:nvPr/>
        </p:nvSpPr>
        <p:spPr>
          <a:xfrm>
            <a:off x="0" y="0"/>
            <a:ext cx="1828800" cy="5143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0" y="1201542"/>
            <a:ext cx="1911733" cy="1938992"/>
          </a:xfrm>
          <a:prstGeom prst="rect">
            <a:avLst/>
          </a:prstGeom>
        </p:spPr>
        <p:txBody>
          <a:bodyPr wrap="square">
            <a:spAutoFit/>
          </a:bodyPr>
          <a:lstStyle/>
          <a:p>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effectLst/>
                <a:latin typeface="Times New Roman" panose="02020603050405020304" pitchFamily="18" charset="0"/>
                <a:ea typeface="Calibri" panose="020F0502020204030204" pitchFamily="34" charset="0"/>
                <a:cs typeface="Times New Roman" panose="02020603050405020304" pitchFamily="18" charset="0"/>
              </a:rPr>
              <a:t>F3</a:t>
            </a: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Footing Design </a:t>
            </a:r>
            <a:endParaRPr lang="en-US" sz="4000" dirty="0"/>
          </a:p>
        </p:txBody>
      </p:sp>
      <mc:AlternateContent xmlns:mc="http://schemas.openxmlformats.org/markup-compatibility/2006" xmlns:a14="http://schemas.microsoft.com/office/drawing/2010/main">
        <mc:Choice Requires="a14">
          <p:sp>
            <p:nvSpPr>
              <p:cNvPr id="27" name="Rectangle 26"/>
              <p:cNvSpPr/>
              <p:nvPr/>
            </p:nvSpPr>
            <p:spPr>
              <a:xfrm>
                <a:off x="1911733" y="140590"/>
                <a:ext cx="8356498" cy="4234877"/>
              </a:xfrm>
              <a:prstGeom prst="rect">
                <a:avLst/>
              </a:prstGeom>
            </p:spPr>
            <p:txBody>
              <a:bodyPr wrap="square">
                <a:spAutoFit/>
              </a:bodyPr>
              <a:lstStyle/>
              <a:p>
                <a:pPr>
                  <a:buClrTx/>
                  <a:buFontTx/>
                  <a:buNone/>
                </a:pPr>
                <a:r>
                  <a:rPr lang="en-US" sz="18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1800" b="1" u="sng"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STEEL SPECIFICATION :</a:t>
                </a:r>
                <a:r>
                  <a:rPr lang="en-US"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sSub>
                      <m:sSubPr>
                        <m:ctrlPr>
                          <a:rPr lang="en-US" sz="1800" i="1" kern="12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200">
                            <a:solidFill>
                              <a:prstClr val="black"/>
                            </a:solidFill>
                            <a:latin typeface="Cambria Math" panose="02040503050406030204" pitchFamily="18" charset="0"/>
                            <a:ea typeface="Calibri" panose="020F0502020204030204" pitchFamily="34" charset="0"/>
                            <a:cs typeface="Times New Roman" panose="02020603050405020304" pitchFamily="18" charset="0"/>
                          </a:rPr>
                          <m:t>𝑓</m:t>
                        </m:r>
                      </m:e>
                      <m:sub>
                        <m:r>
                          <a:rPr lang="en-US" sz="1800" i="1" kern="1200">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sub>
                    </m:sSub>
                  </m:oMath>
                </a14:m>
                <a:r>
                  <a:rPr lang="en-US"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 60 </a:t>
                </a:r>
                <a:r>
                  <a:rPr lang="en-US" sz="18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ksi</a:t>
                </a:r>
                <a:r>
                  <a:rPr lang="en-US"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    </a:t>
                </a:r>
                <a14:m>
                  <m:oMath xmlns:m="http://schemas.openxmlformats.org/officeDocument/2006/math">
                    <m:sSub>
                      <m:sSubPr>
                        <m:ctrlPr>
                          <a:rPr lang="en-US" sz="1800" i="1" kern="12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200">
                            <a:solidFill>
                              <a:prstClr val="black"/>
                            </a:solidFill>
                            <a:latin typeface="Cambria Math" panose="02040503050406030204" pitchFamily="18" charset="0"/>
                            <a:ea typeface="Calibri" panose="020F0502020204030204" pitchFamily="34" charset="0"/>
                            <a:cs typeface="Times New Roman" panose="02020603050405020304" pitchFamily="18" charset="0"/>
                          </a:rPr>
                          <m:t>𝑓</m:t>
                        </m:r>
                      </m:e>
                      <m:sub>
                        <m:r>
                          <a:rPr lang="en-US" sz="1800" i="1" kern="1200">
                            <a:solidFill>
                              <a:prstClr val="black"/>
                            </a:solidFill>
                            <a:latin typeface="Cambria Math" panose="02040503050406030204" pitchFamily="18" charset="0"/>
                            <a:ea typeface="Calibri" panose="020F0502020204030204" pitchFamily="34" charset="0"/>
                            <a:cs typeface="Times New Roman" panose="02020603050405020304" pitchFamily="18" charset="0"/>
                          </a:rPr>
                          <m:t>𝑐</m:t>
                        </m:r>
                      </m:sub>
                    </m:sSub>
                    <m:r>
                      <a:rPr lang="en-US" sz="1800" i="1" kern="12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 3 </a:t>
                </a:r>
                <a:r>
                  <a:rPr lang="en-US" sz="18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ksi</a:t>
                </a:r>
                <a:r>
                  <a:rPr lang="en-US"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en-US"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buClrTx/>
                  <a:buFontTx/>
                  <a:buNone/>
                </a:pPr>
                <a:r>
                  <a:rPr lang="en-US"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en-US"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buClrTx/>
                  <a:buFontTx/>
                  <a:buNone/>
                </a:pPr>
                <a:r>
                  <a:rPr lang="en-US"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b="1" u="sng"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Load :</a:t>
                </a:r>
                <a:r>
                  <a:rPr lang="en-US" sz="1800" b="1"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DL = 30 kips    ;      LL = 18 kips                          </a:t>
                </a:r>
                <a:endParaRPr lang="en-US"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buClrTx/>
                  <a:buFontTx/>
                  <a:buNone/>
                </a:pPr>
                <a:r>
                  <a:rPr lang="en-US"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en-US"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buClrTx/>
                  <a:buFontTx/>
                  <a:buNone/>
                </a:pPr>
                <a:r>
                  <a:rPr lang="en-US"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800" b="1" u="sng"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Footing Sizes </a:t>
                </a:r>
                <a:r>
                  <a:rPr lang="en-US" sz="1800" b="1"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1800" i="1" kern="1200" dirty="0">
                        <a:solidFill>
                          <a:prstClr val="black"/>
                        </a:solidFill>
                        <a:latin typeface="Cambria Math" panose="02040503050406030204" pitchFamily="18" charset="0"/>
                        <a:ea typeface="Calibri" panose="020F0502020204030204" pitchFamily="34" charset="0"/>
                        <a:cs typeface="Times New Roman" panose="02020603050405020304" pitchFamily="18" charset="0"/>
                      </a:rPr>
                      <m:t>6</m:t>
                    </m:r>
                    <m:r>
                      <a:rPr lang="en-US" sz="1800" i="1" kern="12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1800" i="1" kern="120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6</m:t>
                    </m:r>
                    <m:r>
                      <a:rPr lang="en-US" sz="1800" i="1" kern="12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1800" i="1" kern="120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9</m:t>
                    </m:r>
                    <m:r>
                      <a:rPr lang="en-US" sz="1800" i="1" kern="12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1800" b="0" i="1" kern="120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18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en-US"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buClrTx/>
                  <a:buFontTx/>
                  <a:buNone/>
                </a:pPr>
                <a:endParaRPr lang="en-US" sz="1800" kern="1200" dirty="0">
                  <a:solidFill>
                    <a:prstClr val="black"/>
                  </a:solidFill>
                  <a:latin typeface="Times New Roman" panose="02020603050405020304" pitchFamily="18" charset="0"/>
                  <a:ea typeface="Calibri" panose="020F0502020204030204" pitchFamily="34" charset="0"/>
                  <a:cs typeface="+mn-cs"/>
                </a:endParaRPr>
              </a:p>
              <a:p>
                <a:pPr>
                  <a:buClrTx/>
                  <a:buFontTx/>
                  <a:buNone/>
                </a:pPr>
                <a:r>
                  <a:rPr lang="en-US" sz="1800" kern="1200" dirty="0">
                    <a:solidFill>
                      <a:prstClr val="black"/>
                    </a:solidFill>
                    <a:latin typeface="Times New Roman" panose="02020603050405020304" pitchFamily="18" charset="0"/>
                    <a:ea typeface="Calibri" panose="020F0502020204030204" pitchFamily="34" charset="0"/>
                    <a:cs typeface="+mn-cs"/>
                  </a:rPr>
                  <a:t>Ultimate bearing pressure , </a:t>
                </a:r>
              </a:p>
              <a:p>
                <a:pPr>
                  <a:buClrTx/>
                  <a:buFontTx/>
                  <a:buNone/>
                </a:pPr>
                <a:r>
                  <a:rPr lang="en-US" sz="1800" kern="1200" dirty="0">
                    <a:solidFill>
                      <a:prstClr val="black"/>
                    </a:solidFill>
                    <a:latin typeface="Times New Roman" panose="02020603050405020304" pitchFamily="18" charset="0"/>
                    <a:ea typeface="Calibri" panose="020F0502020204030204" pitchFamily="34" charset="0"/>
                    <a:cs typeface="+mn-cs"/>
                  </a:rPr>
                  <a:t>      </a:t>
                </a:r>
                <a:r>
                  <a:rPr lang="en-US" sz="1800" kern="1200" dirty="0" err="1">
                    <a:solidFill>
                      <a:prstClr val="black"/>
                    </a:solidFill>
                    <a:latin typeface="Times New Roman" panose="02020603050405020304" pitchFamily="18" charset="0"/>
                    <a:ea typeface="Calibri" panose="020F0502020204030204" pitchFamily="34" charset="0"/>
                    <a:cs typeface="+mn-cs"/>
                  </a:rPr>
                  <a:t>q</a:t>
                </a:r>
                <a:r>
                  <a:rPr lang="en-US" sz="1800" kern="1200" baseline="-25000" dirty="0" err="1">
                    <a:solidFill>
                      <a:prstClr val="black"/>
                    </a:solidFill>
                    <a:latin typeface="Times New Roman" panose="02020603050405020304" pitchFamily="18" charset="0"/>
                    <a:ea typeface="Calibri" panose="020F0502020204030204" pitchFamily="34" charset="0"/>
                    <a:cs typeface="+mn-cs"/>
                  </a:rPr>
                  <a:t>u</a:t>
                </a:r>
                <a:r>
                  <a:rPr lang="en-US" sz="1800" kern="1200" baseline="-25000" dirty="0">
                    <a:solidFill>
                      <a:prstClr val="black"/>
                    </a:solidFill>
                    <a:latin typeface="Times New Roman" panose="02020603050405020304" pitchFamily="18" charset="0"/>
                    <a:ea typeface="Calibri" panose="020F0502020204030204" pitchFamily="34" charset="0"/>
                    <a:cs typeface="+mn-cs"/>
                  </a:rPr>
                  <a:t> </a:t>
                </a:r>
                <a:r>
                  <a:rPr lang="en-US" sz="1800" kern="1200" dirty="0">
                    <a:solidFill>
                      <a:prstClr val="black"/>
                    </a:solidFill>
                    <a:latin typeface="Times New Roman" panose="02020603050405020304" pitchFamily="18" charset="0"/>
                    <a:ea typeface="Calibri" panose="020F0502020204030204" pitchFamily="34" charset="0"/>
                    <a:cs typeface="+mn-cs"/>
                  </a:rPr>
                  <a:t>= </a:t>
                </a:r>
                <a14:m>
                  <m:oMath xmlns:m="http://schemas.openxmlformats.org/officeDocument/2006/math">
                    <m:f>
                      <m:fPr>
                        <m:ctrlPr>
                          <a:rPr lang="en-US" sz="2800" i="1" kern="1200">
                            <a:solidFill>
                              <a:prstClr val="black"/>
                            </a:solidFill>
                            <a:latin typeface="Cambria Math" panose="02040503050406030204" pitchFamily="18" charset="0"/>
                            <a:ea typeface="+mn-ea"/>
                            <a:cs typeface="Times New Roman" panose="02020603050405020304" pitchFamily="18" charset="0"/>
                          </a:rPr>
                        </m:ctrlPr>
                      </m:fPr>
                      <m:num>
                        <m:r>
                          <a:rPr lang="en-US" sz="2800" i="1" kern="1200">
                            <a:solidFill>
                              <a:prstClr val="black"/>
                            </a:solidFill>
                            <a:latin typeface="Cambria Math" panose="02040503050406030204" pitchFamily="18" charset="0"/>
                            <a:ea typeface="Calibri" panose="020F0502020204030204" pitchFamily="34" charset="0"/>
                            <a:cs typeface="Times New Roman" panose="02020603050405020304" pitchFamily="18" charset="0"/>
                          </a:rPr>
                          <m:t>1.2</m:t>
                        </m:r>
                        <m:r>
                          <a:rPr lang="en-US" sz="2800" i="1" kern="1200">
                            <a:solidFill>
                              <a:prstClr val="black"/>
                            </a:solidFill>
                            <a:latin typeface="Cambria Math" panose="02040503050406030204" pitchFamily="18" charset="0"/>
                            <a:ea typeface="Calibri" panose="020F0502020204030204" pitchFamily="34" charset="0"/>
                            <a:cs typeface="Times New Roman" panose="02020603050405020304" pitchFamily="18" charset="0"/>
                          </a:rPr>
                          <m:t>𝐷𝐿</m:t>
                        </m:r>
                        <m:r>
                          <a:rPr lang="en-US" sz="2800" i="1" kern="1200">
                            <a:solidFill>
                              <a:prstClr val="black"/>
                            </a:solidFill>
                            <a:latin typeface="Cambria Math" panose="02040503050406030204" pitchFamily="18" charset="0"/>
                            <a:ea typeface="Calibri" panose="020F0502020204030204" pitchFamily="34" charset="0"/>
                            <a:cs typeface="Times New Roman" panose="02020603050405020304" pitchFamily="18" charset="0"/>
                          </a:rPr>
                          <m:t>+1.6</m:t>
                        </m:r>
                        <m:r>
                          <a:rPr lang="en-US" sz="2800" i="1" kern="1200">
                            <a:solidFill>
                              <a:prstClr val="black"/>
                            </a:solidFill>
                            <a:latin typeface="Cambria Math" panose="02040503050406030204" pitchFamily="18" charset="0"/>
                            <a:ea typeface="Calibri" panose="020F0502020204030204" pitchFamily="34" charset="0"/>
                            <a:cs typeface="Times New Roman" panose="02020603050405020304" pitchFamily="18" charset="0"/>
                          </a:rPr>
                          <m:t>𝐿𝐿</m:t>
                        </m:r>
                        <m:r>
                          <a:rPr lang="en-US" sz="2800" i="1" kern="120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num>
                      <m:den>
                        <m:r>
                          <a:rPr lang="en-US" sz="2800" i="1" kern="1200">
                            <a:solidFill>
                              <a:prstClr val="black"/>
                            </a:solidFill>
                            <a:latin typeface="Cambria Math" panose="02040503050406030204" pitchFamily="18" charset="0"/>
                            <a:ea typeface="Calibri" panose="020F0502020204030204" pitchFamily="34" charset="0"/>
                            <a:cs typeface="Times New Roman" panose="02020603050405020304" pitchFamily="18" charset="0"/>
                          </a:rPr>
                          <m:t>𝑏</m:t>
                        </m:r>
                        <m:r>
                          <a:rPr lang="en-US" sz="2800" i="1" kern="120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a:rPr lang="en-US" sz="2800" b="0" i="1" kern="120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𝑋</m:t>
                        </m:r>
                        <m:r>
                          <a:rPr lang="en-US" sz="2800" b="0" i="1" kern="120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a:rPr lang="en-US" sz="2800" i="1" kern="1200">
                            <a:solidFill>
                              <a:prstClr val="black"/>
                            </a:solidFill>
                            <a:latin typeface="Cambria Math" panose="02040503050406030204" pitchFamily="18" charset="0"/>
                            <a:ea typeface="Calibri" panose="020F0502020204030204" pitchFamily="34" charset="0"/>
                            <a:cs typeface="Times New Roman" panose="02020603050405020304" pitchFamily="18" charset="0"/>
                          </a:rPr>
                          <m:t>𝑏</m:t>
                        </m:r>
                        <m:r>
                          <a:rPr lang="en-US" sz="2800" i="1" kern="120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den>
                    </m:f>
                  </m:oMath>
                </a14:m>
                <a:r>
                  <a:rPr lang="en-US" sz="2800" kern="1200" dirty="0">
                    <a:solidFill>
                      <a:prstClr val="black"/>
                    </a:solidFill>
                    <a:latin typeface="Times New Roman" panose="02020603050405020304" pitchFamily="18" charset="0"/>
                    <a:ea typeface="Times New Roman" panose="02020603050405020304" pitchFamily="18" charset="0"/>
                    <a:cs typeface="+mn-cs"/>
                  </a:rPr>
                  <a:t> = </a:t>
                </a:r>
                <a14:m>
                  <m:oMath xmlns:m="http://schemas.openxmlformats.org/officeDocument/2006/math">
                    <m:f>
                      <m:fPr>
                        <m:ctrlPr>
                          <a:rPr lang="en-US" sz="2800" i="1" kern="1200">
                            <a:solidFill>
                              <a:prstClr val="black"/>
                            </a:solidFill>
                            <a:latin typeface="Cambria Math" panose="02040503050406030204" pitchFamily="18" charset="0"/>
                            <a:ea typeface="+mn-ea"/>
                            <a:cs typeface="Times New Roman" panose="02020603050405020304" pitchFamily="18" charset="0"/>
                          </a:rPr>
                        </m:ctrlPr>
                      </m:fPr>
                      <m:num>
                        <m:r>
                          <a:rPr lang="en-US" sz="2800" i="1" kern="1200">
                            <a:solidFill>
                              <a:prstClr val="black"/>
                            </a:solidFill>
                            <a:latin typeface="Cambria Math" panose="02040503050406030204" pitchFamily="18" charset="0"/>
                            <a:ea typeface="Calibri" panose="020F0502020204030204" pitchFamily="34" charset="0"/>
                            <a:cs typeface="Times New Roman" panose="02020603050405020304" pitchFamily="18" charset="0"/>
                          </a:rPr>
                          <m:t>1.2</m:t>
                        </m:r>
                        <m:r>
                          <a:rPr lang="en-US" sz="2800" b="0" i="1" kern="120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a:rPr lang="en-US" sz="2800" b="0" i="1" kern="120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𝑋</m:t>
                        </m:r>
                        <m:r>
                          <a:rPr lang="en-US" sz="2800" i="1" kern="120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30</m:t>
                        </m:r>
                        <m:r>
                          <a:rPr lang="en-US" sz="2800" i="1" kern="1200">
                            <a:solidFill>
                              <a:prstClr val="black"/>
                            </a:solidFill>
                            <a:latin typeface="Cambria Math" panose="02040503050406030204" pitchFamily="18" charset="0"/>
                            <a:ea typeface="Calibri" panose="020F0502020204030204" pitchFamily="34" charset="0"/>
                            <a:cs typeface="Times New Roman" panose="02020603050405020304" pitchFamily="18" charset="0"/>
                          </a:rPr>
                          <m:t>+1.6</m:t>
                        </m:r>
                        <m:r>
                          <a:rPr lang="en-US" sz="2800" b="0" i="1" kern="120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a:rPr lang="en-US" sz="2800" b="0" i="1" kern="120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𝑋</m:t>
                        </m:r>
                        <m:r>
                          <a:rPr lang="en-US" sz="2800" i="1" kern="120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18</m:t>
                        </m:r>
                      </m:num>
                      <m:den>
                        <m:r>
                          <a:rPr lang="en-US" sz="2800" i="1" kern="120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6</m:t>
                        </m:r>
                        <m:r>
                          <a:rPr lang="en-US" sz="2800" i="1" kern="120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𝑋</m:t>
                        </m:r>
                        <m:r>
                          <a:rPr lang="en-US" sz="2800" i="1" kern="120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6</m:t>
                        </m:r>
                      </m:den>
                    </m:f>
                  </m:oMath>
                </a14:m>
                <a:r>
                  <a:rPr lang="en-US" sz="1800" kern="1200" dirty="0">
                    <a:solidFill>
                      <a:prstClr val="black"/>
                    </a:solidFill>
                    <a:latin typeface="Times New Roman" panose="02020603050405020304" pitchFamily="18" charset="0"/>
                    <a:ea typeface="Times New Roman" panose="02020603050405020304" pitchFamily="18" charset="0"/>
                    <a:cs typeface="+mn-cs"/>
                  </a:rPr>
                  <a:t>  =  1.80 k/ft</a:t>
                </a:r>
                <a:r>
                  <a:rPr lang="en-US" sz="1800" kern="1200" baseline="30000" dirty="0">
                    <a:solidFill>
                      <a:prstClr val="black"/>
                    </a:solidFill>
                    <a:latin typeface="Times New Roman" panose="02020603050405020304" pitchFamily="18" charset="0"/>
                    <a:ea typeface="Times New Roman" panose="02020603050405020304" pitchFamily="18" charset="0"/>
                    <a:cs typeface="+mn-cs"/>
                  </a:rPr>
                  <a:t>2</a:t>
                </a:r>
              </a:p>
              <a:p>
                <a:pPr>
                  <a:buClrTx/>
                  <a:buFontTx/>
                  <a:buNone/>
                </a:pPr>
                <a:endParaRPr lang="en-US" sz="1800" kern="1200" baseline="30000" dirty="0">
                  <a:solidFill>
                    <a:prstClr val="black"/>
                  </a:solidFill>
                  <a:latin typeface="Times New Roman" panose="02020603050405020304" pitchFamily="18" charset="0"/>
                  <a:ea typeface="Times New Roman" panose="02020603050405020304" pitchFamily="18" charset="0"/>
                  <a:cs typeface="+mn-cs"/>
                </a:endParaRPr>
              </a:p>
              <a:p>
                <a:pPr>
                  <a:buClrTx/>
                  <a:buFontTx/>
                  <a:buNone/>
                </a:pPr>
                <a:endParaRPr lang="en-US" sz="1800" kern="1200" baseline="30000" dirty="0">
                  <a:solidFill>
                    <a:prstClr val="black"/>
                  </a:solidFill>
                  <a:latin typeface="Times New Roman" panose="02020603050405020304" pitchFamily="18" charset="0"/>
                  <a:ea typeface="Times New Roman" panose="02020603050405020304" pitchFamily="18" charset="0"/>
                  <a:cs typeface="+mn-cs"/>
                </a:endParaRPr>
              </a:p>
              <a:p>
                <a:pPr>
                  <a:buClrTx/>
                  <a:buFontTx/>
                  <a:buNone/>
                </a:pPr>
                <a:r>
                  <a:rPr lang="en-US" sz="1800" b="1" u="sng" kern="1200" dirty="0">
                    <a:solidFill>
                      <a:prstClr val="black"/>
                    </a:solidFill>
                    <a:latin typeface="Times New Roman" panose="02020603050405020304" pitchFamily="18" charset="0"/>
                    <a:ea typeface="+mn-ea"/>
                    <a:cs typeface="Times New Roman" panose="02020603050405020304" pitchFamily="18" charset="0"/>
                  </a:rPr>
                  <a:t>Punching Shear Check:</a:t>
                </a:r>
              </a:p>
              <a:p>
                <a:pPr>
                  <a:buClrTx/>
                  <a:buFontTx/>
                  <a:buNone/>
                </a:pPr>
                <a:endParaRPr lang="en-US" sz="1800" b="1" u="sng" kern="1200" baseline="30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a:buClrTx/>
                  <a:buFontTx/>
                  <a:buNone/>
                </a:pPr>
                <a:r>
                  <a:rPr lang="en-US" sz="18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The length of the critical perimeter, </a:t>
                </a:r>
                <a:r>
                  <a:rPr lang="en-US" sz="18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a:t>
                </a:r>
                <a:r>
                  <a:rPr lang="en-US" sz="1800" kern="1200" baseline="-25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o</a:t>
                </a:r>
                <a:r>
                  <a:rPr lang="en-US" sz="18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 4(12+d)</a:t>
                </a:r>
                <a:endParaRPr lang="en-US"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buClrTx/>
                  <a:buFontTx/>
                  <a:buNone/>
                </a:pPr>
                <a:endParaRPr lang="en-US" sz="1800" kern="1200" baseline="30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a:buClrTx/>
                  <a:buFontTx/>
                  <a:buNone/>
                </a:pPr>
                <a:r>
                  <a:rPr lang="en-US" sz="1800" kern="1200" baseline="30000" dirty="0">
                    <a:solidFill>
                      <a:prstClr val="black"/>
                    </a:solidFill>
                    <a:latin typeface="Times New Roman" panose="02020603050405020304" pitchFamily="18" charset="0"/>
                    <a:ea typeface="Times New Roman" panose="02020603050405020304" pitchFamily="18" charset="0"/>
                    <a:cs typeface="+mn-cs"/>
                  </a:rPr>
                  <a:t> </a:t>
                </a:r>
                <a:endParaRPr lang="en-US" sz="1800" kern="1200" dirty="0">
                  <a:solidFill>
                    <a:prstClr val="black"/>
                  </a:solidFill>
                  <a:latin typeface="Century Gothic" panose="020B0502020202020204"/>
                  <a:ea typeface="+mn-ea"/>
                  <a:cs typeface="+mn-cs"/>
                </a:endParaRPr>
              </a:p>
            </p:txBody>
          </p:sp>
        </mc:Choice>
        <mc:Fallback xmlns="">
          <p:sp>
            <p:nvSpPr>
              <p:cNvPr id="27" name="Rectangle 26"/>
              <p:cNvSpPr>
                <a:spLocks noRot="1" noChangeAspect="1" noMove="1" noResize="1" noEditPoints="1" noAdjustHandles="1" noChangeArrowheads="1" noChangeShapeType="1" noTextEdit="1"/>
              </p:cNvSpPr>
              <p:nvPr/>
            </p:nvSpPr>
            <p:spPr>
              <a:xfrm>
                <a:off x="1911733" y="140590"/>
                <a:ext cx="8356498" cy="4234877"/>
              </a:xfrm>
              <a:prstGeom prst="rect">
                <a:avLst/>
              </a:prstGeom>
              <a:blipFill rotWithShape="0">
                <a:blip r:embed="rId3"/>
                <a:stretch>
                  <a:fillRect l="-657" t="-719"/>
                </a:stretch>
              </a:blipFill>
            </p:spPr>
            <p:txBody>
              <a:bodyPr/>
              <a:lstStyle/>
              <a:p>
                <a:r>
                  <a:rPr lang="en-US">
                    <a:noFill/>
                  </a:rPr>
                  <a:t> </a:t>
                </a:r>
              </a:p>
            </p:txBody>
          </p:sp>
        </mc:Fallback>
      </mc:AlternateContent>
      <p:grpSp>
        <p:nvGrpSpPr>
          <p:cNvPr id="28" name="Group 27"/>
          <p:cNvGrpSpPr/>
          <p:nvPr/>
        </p:nvGrpSpPr>
        <p:grpSpPr>
          <a:xfrm>
            <a:off x="6985174" y="2924810"/>
            <a:ext cx="1835150" cy="2218690"/>
            <a:chOff x="2714625" y="4738370"/>
            <a:chExt cx="1835150" cy="2218690"/>
          </a:xfrm>
        </p:grpSpPr>
        <p:sp>
          <p:nvSpPr>
            <p:cNvPr id="29" name="Rectangle 28"/>
            <p:cNvSpPr/>
            <p:nvPr/>
          </p:nvSpPr>
          <p:spPr>
            <a:xfrm>
              <a:off x="2741930" y="4744720"/>
              <a:ext cx="1807845" cy="1676400"/>
            </a:xfrm>
            <a:prstGeom prst="rect">
              <a:avLst/>
            </a:prstGeom>
            <a:solidFill>
              <a:sysClr val="window" lastClr="FFFFFF"/>
            </a:solidFill>
            <a:ln w="15875" cap="rnd" cmpd="sng" algn="ctr">
              <a:solidFill>
                <a:srgbClr val="E833BF"/>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0" name="Rectangle 29"/>
            <p:cNvSpPr/>
            <p:nvPr/>
          </p:nvSpPr>
          <p:spPr>
            <a:xfrm>
              <a:off x="3295650" y="5195570"/>
              <a:ext cx="755015" cy="748030"/>
            </a:xfrm>
            <a:prstGeom prst="rect">
              <a:avLst/>
            </a:prstGeom>
            <a:solidFill>
              <a:sysClr val="window" lastClr="FFFFFF"/>
            </a:solidFill>
            <a:ln w="15875" cap="rnd" cmpd="sng" algn="ctr">
              <a:solidFill>
                <a:srgbClr val="E833BF"/>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1" name="Rectangle 30"/>
            <p:cNvSpPr/>
            <p:nvPr/>
          </p:nvSpPr>
          <p:spPr>
            <a:xfrm>
              <a:off x="3580765" y="5431790"/>
              <a:ext cx="214630" cy="214630"/>
            </a:xfrm>
            <a:prstGeom prst="rect">
              <a:avLst/>
            </a:prstGeom>
            <a:solidFill>
              <a:sysClr val="windowText" lastClr="000000"/>
            </a:solidFill>
            <a:ln w="15875" cap="rnd" cmpd="sng" algn="ctr">
              <a:solidFill>
                <a:sysClr val="windowText" lastClr="000000">
                  <a:shade val="50000"/>
                </a:sys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cxnSp>
          <p:nvCxnSpPr>
            <p:cNvPr id="32" name="Straight Connector 31"/>
            <p:cNvCxnSpPr/>
            <p:nvPr/>
          </p:nvCxnSpPr>
          <p:spPr>
            <a:xfrm>
              <a:off x="3796030" y="4739005"/>
              <a:ext cx="0" cy="1669415"/>
            </a:xfrm>
            <a:prstGeom prst="line">
              <a:avLst/>
            </a:prstGeom>
            <a:noFill/>
            <a:ln w="9525" cap="rnd" cmpd="sng" algn="ctr">
              <a:solidFill>
                <a:srgbClr val="353535">
                  <a:shade val="90000"/>
                </a:srgbClr>
              </a:solidFill>
              <a:prstDash val="solid"/>
            </a:ln>
            <a:effectLst/>
          </p:spPr>
        </p:cxnSp>
        <p:cxnSp>
          <p:nvCxnSpPr>
            <p:cNvPr id="33" name="Straight Connector 32"/>
            <p:cNvCxnSpPr/>
            <p:nvPr/>
          </p:nvCxnSpPr>
          <p:spPr>
            <a:xfrm>
              <a:off x="3096260" y="4738370"/>
              <a:ext cx="0" cy="1669415"/>
            </a:xfrm>
            <a:prstGeom prst="line">
              <a:avLst/>
            </a:prstGeom>
            <a:noFill/>
            <a:ln w="9525" cap="rnd" cmpd="sng" algn="ctr">
              <a:solidFill>
                <a:srgbClr val="353535">
                  <a:shade val="90000"/>
                </a:srgbClr>
              </a:solidFill>
              <a:prstDash val="solid"/>
            </a:ln>
            <a:effectLst/>
          </p:spPr>
        </p:cxnSp>
        <p:cxnSp>
          <p:nvCxnSpPr>
            <p:cNvPr id="34" name="Straight Arrow Connector 33"/>
            <p:cNvCxnSpPr/>
            <p:nvPr/>
          </p:nvCxnSpPr>
          <p:spPr>
            <a:xfrm flipV="1">
              <a:off x="2727960" y="6732905"/>
              <a:ext cx="1800860" cy="6350"/>
            </a:xfrm>
            <a:prstGeom prst="straightConnector1">
              <a:avLst/>
            </a:prstGeom>
            <a:noFill/>
            <a:ln w="9525" cap="rnd" cmpd="sng" algn="ctr">
              <a:solidFill>
                <a:sysClr val="windowText" lastClr="000000">
                  <a:shade val="90000"/>
                </a:sysClr>
              </a:solidFill>
              <a:prstDash val="solid"/>
              <a:headEnd type="triangle"/>
              <a:tailEnd type="triangle"/>
            </a:ln>
            <a:effectLst/>
          </p:spPr>
        </p:cxnSp>
        <p:cxnSp>
          <p:nvCxnSpPr>
            <p:cNvPr id="35" name="Straight Arrow Connector 34"/>
            <p:cNvCxnSpPr/>
            <p:nvPr/>
          </p:nvCxnSpPr>
          <p:spPr>
            <a:xfrm flipV="1">
              <a:off x="2714625" y="6337300"/>
              <a:ext cx="360045" cy="6985"/>
            </a:xfrm>
            <a:prstGeom prst="straightConnector1">
              <a:avLst/>
            </a:prstGeom>
            <a:noFill/>
            <a:ln w="9525" cap="rnd" cmpd="sng" algn="ctr">
              <a:solidFill>
                <a:sysClr val="windowText" lastClr="000000">
                  <a:shade val="90000"/>
                </a:sysClr>
              </a:solidFill>
              <a:prstDash val="solid"/>
              <a:headEnd type="triangle"/>
              <a:tailEnd type="triangle"/>
            </a:ln>
            <a:effectLst/>
          </p:spPr>
        </p:cxnSp>
        <p:cxnSp>
          <p:nvCxnSpPr>
            <p:cNvPr id="36" name="Straight Connector 35"/>
            <p:cNvCxnSpPr/>
            <p:nvPr/>
          </p:nvCxnSpPr>
          <p:spPr>
            <a:xfrm>
              <a:off x="3567430" y="4745355"/>
              <a:ext cx="0" cy="1669415"/>
            </a:xfrm>
            <a:prstGeom prst="line">
              <a:avLst/>
            </a:prstGeom>
            <a:noFill/>
            <a:ln w="9525" cap="rnd" cmpd="sng" algn="ctr">
              <a:solidFill>
                <a:srgbClr val="353535">
                  <a:shade val="90000"/>
                </a:srgbClr>
              </a:solidFill>
              <a:prstDash val="solid"/>
            </a:ln>
            <a:effectLst/>
          </p:spPr>
        </p:cxnSp>
        <p:cxnSp>
          <p:nvCxnSpPr>
            <p:cNvPr id="37" name="Straight Arrow Connector 36"/>
            <p:cNvCxnSpPr/>
            <p:nvPr/>
          </p:nvCxnSpPr>
          <p:spPr>
            <a:xfrm flipV="1">
              <a:off x="3096260" y="6344920"/>
              <a:ext cx="457200" cy="6985"/>
            </a:xfrm>
            <a:prstGeom prst="straightConnector1">
              <a:avLst/>
            </a:prstGeom>
            <a:noFill/>
            <a:ln w="9525" cap="rnd" cmpd="sng" algn="ctr">
              <a:solidFill>
                <a:sysClr val="windowText" lastClr="000000">
                  <a:shade val="90000"/>
                </a:sysClr>
              </a:solidFill>
              <a:prstDash val="solid"/>
              <a:headEnd type="triangle"/>
              <a:tailEnd type="triangle"/>
            </a:ln>
            <a:effectLst/>
          </p:spPr>
        </p:cxnSp>
        <p:cxnSp>
          <p:nvCxnSpPr>
            <p:cNvPr id="38" name="Straight Arrow Connector 37"/>
            <p:cNvCxnSpPr/>
            <p:nvPr/>
          </p:nvCxnSpPr>
          <p:spPr>
            <a:xfrm flipV="1">
              <a:off x="3796030" y="6317615"/>
              <a:ext cx="747395" cy="6350"/>
            </a:xfrm>
            <a:prstGeom prst="straightConnector1">
              <a:avLst/>
            </a:prstGeom>
            <a:noFill/>
            <a:ln w="9525" cap="rnd" cmpd="sng" algn="ctr">
              <a:solidFill>
                <a:sysClr val="windowText" lastClr="000000">
                  <a:shade val="90000"/>
                </a:sysClr>
              </a:solidFill>
              <a:prstDash val="solid"/>
              <a:headEnd type="triangle"/>
              <a:tailEnd type="triangle"/>
            </a:ln>
            <a:effectLst/>
          </p:spPr>
        </p:cxnSp>
        <p:sp>
          <p:nvSpPr>
            <p:cNvPr id="39" name="Text Box 2"/>
            <p:cNvSpPr txBox="1">
              <a:spLocks noChangeArrowheads="1"/>
            </p:cNvSpPr>
            <p:nvPr/>
          </p:nvSpPr>
          <p:spPr bwMode="auto">
            <a:xfrm>
              <a:off x="3358134" y="6631940"/>
              <a:ext cx="415290" cy="325120"/>
            </a:xfrm>
            <a:prstGeom prst="rect">
              <a:avLst/>
            </a:prstGeom>
            <a:solidFill>
              <a:srgbClr val="FFFFFF"/>
            </a:solidFill>
            <a:ln w="9525">
              <a:solidFill>
                <a:sysClr val="window" lastClr="FFFFFF"/>
              </a:solidFill>
              <a:miter lim="800000"/>
              <a:headEnd/>
              <a:tailEnd/>
            </a:ln>
          </p:spPr>
          <p:txBody>
            <a:bodyPr rot="0" vert="horz" wrap="square" lIns="91440" tIns="45720" rIns="91440" bIns="45720" anchor="t" anchorCtr="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6 </a:t>
              </a:r>
              <a:r>
                <a:rPr kumimoji="0" lang="en-US" sz="11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ft</a:t>
              </a: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sp>
          <p:nvSpPr>
            <p:cNvPr id="40" name="Text Box 2"/>
            <p:cNvSpPr txBox="1">
              <a:spLocks noChangeArrowheads="1"/>
            </p:cNvSpPr>
            <p:nvPr/>
          </p:nvSpPr>
          <p:spPr bwMode="auto">
            <a:xfrm>
              <a:off x="3491230" y="4876800"/>
              <a:ext cx="374015" cy="262890"/>
            </a:xfrm>
            <a:prstGeom prst="rect">
              <a:avLst/>
            </a:prstGeom>
            <a:solidFill>
              <a:srgbClr val="FFFFFF"/>
            </a:solidFill>
            <a:ln w="9525">
              <a:solidFill>
                <a:sysClr val="window" lastClr="FFFFFF"/>
              </a:solidFill>
              <a:miter lim="800000"/>
              <a:headEnd/>
              <a:tailEnd/>
            </a:ln>
          </p:spPr>
          <p:txBody>
            <a:bodyPr rot="0" vert="horz" wrap="square" lIns="91440" tIns="45720" rIns="91440" bIns="45720" anchor="t" anchorCtr="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12’’</a:t>
              </a: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1" name="Text Box 2"/>
            <p:cNvSpPr txBox="1">
              <a:spLocks noChangeArrowheads="1"/>
            </p:cNvSpPr>
            <p:nvPr/>
          </p:nvSpPr>
          <p:spPr bwMode="auto">
            <a:xfrm>
              <a:off x="2784475" y="6040120"/>
              <a:ext cx="297815" cy="228600"/>
            </a:xfrm>
            <a:prstGeom prst="rect">
              <a:avLst/>
            </a:prstGeom>
            <a:solidFill>
              <a:srgbClr val="FFFFFF"/>
            </a:solidFill>
            <a:ln w="9525">
              <a:solidFill>
                <a:sysClr val="window" lastClr="FFFFFF"/>
              </a:solidFill>
              <a:miter lim="800000"/>
              <a:headEnd/>
              <a:tailEnd/>
            </a:ln>
          </p:spPr>
          <p:txBody>
            <a:bodyPr rot="0" vert="horz" wrap="square" lIns="91440" tIns="45720" rIns="91440" bIns="45720" anchor="t" anchorCtr="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a:t>
              </a:r>
              <a:r>
                <a:rPr kumimoji="0" lang="en-US" sz="900" b="0" i="0" u="none" strike="noStrike" kern="1200" cap="none" spc="0" normalizeH="0" baseline="-2500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1</a:t>
              </a: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2" name="Text Box 2"/>
            <p:cNvSpPr txBox="1">
              <a:spLocks noChangeArrowheads="1"/>
            </p:cNvSpPr>
            <p:nvPr/>
          </p:nvSpPr>
          <p:spPr bwMode="auto">
            <a:xfrm>
              <a:off x="3989070" y="5999481"/>
              <a:ext cx="506730" cy="233680"/>
            </a:xfrm>
            <a:prstGeom prst="rect">
              <a:avLst/>
            </a:prstGeom>
            <a:solidFill>
              <a:srgbClr val="FFFFFF"/>
            </a:solidFill>
            <a:ln w="9525">
              <a:solidFill>
                <a:sysClr val="window" lastClr="FFFFFF"/>
              </a:solidFill>
              <a:miter lim="800000"/>
              <a:headEnd/>
              <a:tailEnd/>
            </a:ln>
          </p:spPr>
          <p:txBody>
            <a:bodyPr rot="0" vert="horz" wrap="square" lIns="91440" tIns="45720" rIns="91440" bIns="45720" anchor="t" anchorCtr="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2.5  </a:t>
              </a:r>
              <a:r>
                <a:rPr kumimoji="0" lang="en-US" sz="1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ft</a:t>
              </a: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3" name="Text Box 2"/>
            <p:cNvSpPr txBox="1">
              <a:spLocks noChangeArrowheads="1"/>
            </p:cNvSpPr>
            <p:nvPr/>
          </p:nvSpPr>
          <p:spPr bwMode="auto">
            <a:xfrm>
              <a:off x="3241040" y="6088380"/>
              <a:ext cx="269875" cy="221615"/>
            </a:xfrm>
            <a:prstGeom prst="rect">
              <a:avLst/>
            </a:prstGeom>
            <a:solidFill>
              <a:srgbClr val="FFFFFF"/>
            </a:solidFill>
            <a:ln w="9525">
              <a:solidFill>
                <a:sysClr val="window" lastClr="FFFFFF"/>
              </a:solidFill>
              <a:miter lim="800000"/>
              <a:headEnd/>
              <a:tailEnd/>
            </a:ln>
          </p:spPr>
          <p:txBody>
            <a:bodyPr rot="0" vert="horz" wrap="square" lIns="91440" tIns="45720" rIns="91440" bIns="45720" anchor="t" anchorCtr="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a:t>
              </a: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4" name="Text Box 2"/>
            <p:cNvSpPr txBox="1">
              <a:spLocks noChangeArrowheads="1"/>
            </p:cNvSpPr>
            <p:nvPr/>
          </p:nvSpPr>
          <p:spPr bwMode="auto">
            <a:xfrm>
              <a:off x="4024630" y="4910455"/>
              <a:ext cx="269875" cy="228600"/>
            </a:xfrm>
            <a:prstGeom prst="rect">
              <a:avLst/>
            </a:prstGeom>
            <a:solidFill>
              <a:srgbClr val="FFFFFF"/>
            </a:solidFill>
            <a:ln w="9525">
              <a:solidFill>
                <a:sysClr val="window" lastClr="FFFFFF"/>
              </a:solidFill>
              <a:miter lim="800000"/>
              <a:headEnd/>
              <a:tailEnd/>
            </a:ln>
          </p:spPr>
          <p:txBody>
            <a:bodyPr rot="0" vert="horz" wrap="square" lIns="91440" tIns="45720" rIns="91440" bIns="45720" anchor="t" anchorCtr="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a:t>
              </a: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5" name="Text Box 2"/>
            <p:cNvSpPr txBox="1">
              <a:spLocks noChangeArrowheads="1"/>
            </p:cNvSpPr>
            <p:nvPr/>
          </p:nvSpPr>
          <p:spPr bwMode="auto">
            <a:xfrm>
              <a:off x="3109595" y="4890135"/>
              <a:ext cx="262890" cy="248920"/>
            </a:xfrm>
            <a:prstGeom prst="rect">
              <a:avLst/>
            </a:prstGeom>
            <a:solidFill>
              <a:srgbClr val="FFFFFF"/>
            </a:solidFill>
            <a:ln w="9525">
              <a:solidFill>
                <a:sysClr val="window" lastClr="FFFFFF"/>
              </a:solidFill>
              <a:miter lim="800000"/>
              <a:headEnd/>
              <a:tailEnd/>
            </a:ln>
          </p:spPr>
          <p:txBody>
            <a:bodyPr rot="0" vert="horz" wrap="square" lIns="91440" tIns="45720" rIns="91440" bIns="45720" anchor="t" anchorCtr="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 </a:t>
              </a: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6" name="Text Box 2"/>
            <p:cNvSpPr txBox="1">
              <a:spLocks noChangeArrowheads="1"/>
            </p:cNvSpPr>
            <p:nvPr/>
          </p:nvSpPr>
          <p:spPr bwMode="auto">
            <a:xfrm>
              <a:off x="4114165" y="5742305"/>
              <a:ext cx="228600" cy="241935"/>
            </a:xfrm>
            <a:prstGeom prst="rect">
              <a:avLst/>
            </a:prstGeom>
            <a:solidFill>
              <a:srgbClr val="FFFFFF"/>
            </a:solidFill>
            <a:ln w="9525">
              <a:solidFill>
                <a:sysClr val="window" lastClr="FFFFFF"/>
              </a:solidFill>
              <a:miter lim="800000"/>
              <a:headEnd/>
              <a:tailEnd/>
            </a:ln>
          </p:spPr>
          <p:txBody>
            <a:bodyPr rot="0" vert="horz" wrap="square" lIns="91440" tIns="45720" rIns="91440" bIns="45720" anchor="t" anchorCtr="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a:t>
              </a:r>
            </a:p>
          </p:txBody>
        </p:sp>
        <p:sp>
          <p:nvSpPr>
            <p:cNvPr id="47" name="Text Box 2"/>
            <p:cNvSpPr txBox="1">
              <a:spLocks noChangeArrowheads="1"/>
            </p:cNvSpPr>
            <p:nvPr/>
          </p:nvSpPr>
          <p:spPr bwMode="auto">
            <a:xfrm>
              <a:off x="3020060" y="5866765"/>
              <a:ext cx="255905" cy="290830"/>
            </a:xfrm>
            <a:prstGeom prst="rect">
              <a:avLst/>
            </a:prstGeom>
            <a:solidFill>
              <a:srgbClr val="FFFFFF"/>
            </a:solidFill>
            <a:ln w="9525">
              <a:solidFill>
                <a:sysClr val="window" lastClr="FFFFFF"/>
              </a:solidFill>
              <a:miter lim="800000"/>
              <a:headEnd/>
              <a:tailEnd/>
            </a:ln>
          </p:spPr>
          <p:txBody>
            <a:bodyPr rot="0" vert="horz" wrap="square" lIns="91440" tIns="45720" rIns="91440" bIns="45720" anchor="t" anchorCtr="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a:t>
              </a: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8" name="Text Box 2"/>
            <p:cNvSpPr txBox="1">
              <a:spLocks noChangeArrowheads="1"/>
            </p:cNvSpPr>
            <p:nvPr/>
          </p:nvSpPr>
          <p:spPr bwMode="auto">
            <a:xfrm>
              <a:off x="2922905" y="6449060"/>
              <a:ext cx="255905" cy="241935"/>
            </a:xfrm>
            <a:prstGeom prst="rect">
              <a:avLst/>
            </a:prstGeom>
            <a:solidFill>
              <a:srgbClr val="FFFFFF"/>
            </a:solidFill>
            <a:ln w="9525">
              <a:solidFill>
                <a:sysClr val="window" lastClr="FFFFFF"/>
              </a:solidFill>
              <a:miter lim="800000"/>
              <a:headEnd/>
              <a:tailEnd/>
            </a:ln>
          </p:spPr>
          <p:txBody>
            <a:bodyPr rot="0" vert="horz" wrap="square" lIns="91440" tIns="45720" rIns="91440" bIns="45720" anchor="t" anchorCtr="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a:t>
              </a:r>
            </a:p>
          </p:txBody>
        </p:sp>
        <p:sp>
          <p:nvSpPr>
            <p:cNvPr id="49" name="Text Box 2"/>
            <p:cNvSpPr txBox="1">
              <a:spLocks noChangeArrowheads="1"/>
            </p:cNvSpPr>
            <p:nvPr/>
          </p:nvSpPr>
          <p:spPr bwMode="auto">
            <a:xfrm>
              <a:off x="3691890" y="6448425"/>
              <a:ext cx="228600" cy="276860"/>
            </a:xfrm>
            <a:prstGeom prst="rect">
              <a:avLst/>
            </a:prstGeom>
            <a:solidFill>
              <a:srgbClr val="FFFFFF"/>
            </a:solidFill>
            <a:ln w="9525">
              <a:solidFill>
                <a:sysClr val="window" lastClr="FFFFFF"/>
              </a:solidFill>
              <a:miter lim="800000"/>
              <a:headEnd/>
              <a:tailEnd/>
            </a:ln>
          </p:spPr>
          <p:txBody>
            <a:bodyPr rot="0" vert="horz" wrap="square" lIns="91440" tIns="45720" rIns="91440" bIns="45720" anchor="t" anchorCtr="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h</a:t>
              </a:r>
            </a:p>
          </p:txBody>
        </p:sp>
      </p:grpSp>
      <p:sp>
        <p:nvSpPr>
          <p:cNvPr id="50" name="Text Box 2"/>
          <p:cNvSpPr txBox="1">
            <a:spLocks noChangeArrowheads="1"/>
          </p:cNvSpPr>
          <p:nvPr/>
        </p:nvSpPr>
        <p:spPr bwMode="auto">
          <a:xfrm>
            <a:off x="7286153" y="2653665"/>
            <a:ext cx="241935" cy="26289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f</a:t>
            </a:r>
          </a:p>
        </p:txBody>
      </p:sp>
      <p:sp>
        <p:nvSpPr>
          <p:cNvPr id="52" name="Text Box 2"/>
          <p:cNvSpPr txBox="1">
            <a:spLocks noChangeArrowheads="1"/>
          </p:cNvSpPr>
          <p:nvPr/>
        </p:nvSpPr>
        <p:spPr bwMode="auto">
          <a:xfrm>
            <a:off x="7937663" y="2612390"/>
            <a:ext cx="234950" cy="30480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g</a:t>
            </a:r>
          </a:p>
        </p:txBody>
      </p:sp>
      <p:grpSp>
        <p:nvGrpSpPr>
          <p:cNvPr id="53" name="Google Shape;2323;p75"/>
          <p:cNvGrpSpPr/>
          <p:nvPr/>
        </p:nvGrpSpPr>
        <p:grpSpPr>
          <a:xfrm>
            <a:off x="578109" y="4218878"/>
            <a:ext cx="672582" cy="924622"/>
            <a:chOff x="3935988" y="3014588"/>
            <a:chExt cx="1348400" cy="1759175"/>
          </a:xfrm>
        </p:grpSpPr>
        <p:sp>
          <p:nvSpPr>
            <p:cNvPr id="55" name="Google Shape;2324;p75"/>
            <p:cNvSpPr/>
            <p:nvPr/>
          </p:nvSpPr>
          <p:spPr>
            <a:xfrm>
              <a:off x="4556288" y="3135438"/>
              <a:ext cx="93500" cy="1590400"/>
            </a:xfrm>
            <a:custGeom>
              <a:avLst/>
              <a:gdLst/>
              <a:ahLst/>
              <a:cxnLst/>
              <a:rect l="l" t="t" r="r" b="b"/>
              <a:pathLst>
                <a:path w="3740" h="63616" extrusionOk="0">
                  <a:moveTo>
                    <a:pt x="822" y="0"/>
                  </a:moveTo>
                  <a:lnTo>
                    <a:pt x="1" y="63615"/>
                  </a:lnTo>
                  <a:lnTo>
                    <a:pt x="3739" y="63615"/>
                  </a:lnTo>
                  <a:lnTo>
                    <a:pt x="3739" y="2905"/>
                  </a:lnTo>
                  <a:lnTo>
                    <a:pt x="8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325;p75"/>
            <p:cNvSpPr/>
            <p:nvPr/>
          </p:nvSpPr>
          <p:spPr>
            <a:xfrm>
              <a:off x="4194338" y="3135438"/>
              <a:ext cx="382525" cy="1638325"/>
            </a:xfrm>
            <a:custGeom>
              <a:avLst/>
              <a:gdLst/>
              <a:ahLst/>
              <a:cxnLst/>
              <a:rect l="l" t="t" r="r" b="b"/>
              <a:pathLst>
                <a:path w="15301" h="65533" extrusionOk="0">
                  <a:moveTo>
                    <a:pt x="1" y="0"/>
                  </a:moveTo>
                  <a:lnTo>
                    <a:pt x="1" y="65532"/>
                  </a:lnTo>
                  <a:lnTo>
                    <a:pt x="15300" y="65532"/>
                  </a:lnTo>
                  <a:lnTo>
                    <a:pt x="153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326;p75"/>
            <p:cNvSpPr/>
            <p:nvPr/>
          </p:nvSpPr>
          <p:spPr>
            <a:xfrm>
              <a:off x="4365788" y="3178888"/>
              <a:ext cx="39025" cy="53000"/>
            </a:xfrm>
            <a:custGeom>
              <a:avLst/>
              <a:gdLst/>
              <a:ahLst/>
              <a:cxnLst/>
              <a:rect l="l" t="t" r="r" b="b"/>
              <a:pathLst>
                <a:path w="1561" h="2120" extrusionOk="0">
                  <a:moveTo>
                    <a:pt x="1" y="1"/>
                  </a:moveTo>
                  <a:lnTo>
                    <a:pt x="1" y="2120"/>
                  </a:lnTo>
                  <a:lnTo>
                    <a:pt x="1560" y="2120"/>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327;p75"/>
            <p:cNvSpPr/>
            <p:nvPr/>
          </p:nvSpPr>
          <p:spPr>
            <a:xfrm>
              <a:off x="4433963" y="3178888"/>
              <a:ext cx="39000" cy="53000"/>
            </a:xfrm>
            <a:custGeom>
              <a:avLst/>
              <a:gdLst/>
              <a:ahLst/>
              <a:cxnLst/>
              <a:rect l="l" t="t" r="r" b="b"/>
              <a:pathLst>
                <a:path w="1560" h="2120" extrusionOk="0">
                  <a:moveTo>
                    <a:pt x="0" y="1"/>
                  </a:moveTo>
                  <a:lnTo>
                    <a:pt x="0" y="2120"/>
                  </a:lnTo>
                  <a:lnTo>
                    <a:pt x="1560" y="2120"/>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328;p75"/>
            <p:cNvSpPr/>
            <p:nvPr/>
          </p:nvSpPr>
          <p:spPr>
            <a:xfrm>
              <a:off x="4298213" y="3178888"/>
              <a:ext cx="39025" cy="53000"/>
            </a:xfrm>
            <a:custGeom>
              <a:avLst/>
              <a:gdLst/>
              <a:ahLst/>
              <a:cxnLst/>
              <a:rect l="l" t="t" r="r" b="b"/>
              <a:pathLst>
                <a:path w="1561" h="2120" extrusionOk="0">
                  <a:moveTo>
                    <a:pt x="1" y="1"/>
                  </a:moveTo>
                  <a:lnTo>
                    <a:pt x="1" y="2120"/>
                  </a:lnTo>
                  <a:lnTo>
                    <a:pt x="1561" y="2120"/>
                  </a:lnTo>
                  <a:lnTo>
                    <a:pt x="15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329;p75"/>
            <p:cNvSpPr/>
            <p:nvPr/>
          </p:nvSpPr>
          <p:spPr>
            <a:xfrm>
              <a:off x="4230063" y="3178888"/>
              <a:ext cx="39025" cy="53000"/>
            </a:xfrm>
            <a:custGeom>
              <a:avLst/>
              <a:gdLst/>
              <a:ahLst/>
              <a:cxnLst/>
              <a:rect l="l" t="t" r="r" b="b"/>
              <a:pathLst>
                <a:path w="1561" h="2120" extrusionOk="0">
                  <a:moveTo>
                    <a:pt x="0" y="1"/>
                  </a:moveTo>
                  <a:lnTo>
                    <a:pt x="0" y="2120"/>
                  </a:lnTo>
                  <a:lnTo>
                    <a:pt x="1560" y="2120"/>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330;p75"/>
            <p:cNvSpPr/>
            <p:nvPr/>
          </p:nvSpPr>
          <p:spPr>
            <a:xfrm>
              <a:off x="4501813" y="3178888"/>
              <a:ext cx="39325" cy="53000"/>
            </a:xfrm>
            <a:custGeom>
              <a:avLst/>
              <a:gdLst/>
              <a:ahLst/>
              <a:cxnLst/>
              <a:rect l="l" t="t" r="r" b="b"/>
              <a:pathLst>
                <a:path w="1573" h="2120" extrusionOk="0">
                  <a:moveTo>
                    <a:pt x="1" y="1"/>
                  </a:moveTo>
                  <a:lnTo>
                    <a:pt x="1" y="2120"/>
                  </a:lnTo>
                  <a:lnTo>
                    <a:pt x="1572" y="2120"/>
                  </a:lnTo>
                  <a:lnTo>
                    <a:pt x="15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331;p75"/>
            <p:cNvSpPr/>
            <p:nvPr/>
          </p:nvSpPr>
          <p:spPr>
            <a:xfrm>
              <a:off x="4365788" y="3277413"/>
              <a:ext cx="39025" cy="52700"/>
            </a:xfrm>
            <a:custGeom>
              <a:avLst/>
              <a:gdLst/>
              <a:ahLst/>
              <a:cxnLst/>
              <a:rect l="l" t="t" r="r" b="b"/>
              <a:pathLst>
                <a:path w="1561" h="2108" extrusionOk="0">
                  <a:moveTo>
                    <a:pt x="1" y="1"/>
                  </a:moveTo>
                  <a:lnTo>
                    <a:pt x="1" y="2108"/>
                  </a:lnTo>
                  <a:lnTo>
                    <a:pt x="1560" y="2108"/>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332;p75"/>
            <p:cNvSpPr/>
            <p:nvPr/>
          </p:nvSpPr>
          <p:spPr>
            <a:xfrm>
              <a:off x="4433963" y="3277413"/>
              <a:ext cx="39000" cy="52700"/>
            </a:xfrm>
            <a:custGeom>
              <a:avLst/>
              <a:gdLst/>
              <a:ahLst/>
              <a:cxnLst/>
              <a:rect l="l" t="t" r="r" b="b"/>
              <a:pathLst>
                <a:path w="1560" h="2108" extrusionOk="0">
                  <a:moveTo>
                    <a:pt x="0" y="1"/>
                  </a:moveTo>
                  <a:lnTo>
                    <a:pt x="0" y="2108"/>
                  </a:lnTo>
                  <a:lnTo>
                    <a:pt x="1560" y="2108"/>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333;p75"/>
            <p:cNvSpPr/>
            <p:nvPr/>
          </p:nvSpPr>
          <p:spPr>
            <a:xfrm>
              <a:off x="4298213" y="3277413"/>
              <a:ext cx="39025" cy="52700"/>
            </a:xfrm>
            <a:custGeom>
              <a:avLst/>
              <a:gdLst/>
              <a:ahLst/>
              <a:cxnLst/>
              <a:rect l="l" t="t" r="r" b="b"/>
              <a:pathLst>
                <a:path w="1561" h="2108" extrusionOk="0">
                  <a:moveTo>
                    <a:pt x="1" y="1"/>
                  </a:moveTo>
                  <a:lnTo>
                    <a:pt x="1" y="2108"/>
                  </a:lnTo>
                  <a:lnTo>
                    <a:pt x="1561" y="2108"/>
                  </a:lnTo>
                  <a:lnTo>
                    <a:pt x="15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334;p75"/>
            <p:cNvSpPr/>
            <p:nvPr/>
          </p:nvSpPr>
          <p:spPr>
            <a:xfrm>
              <a:off x="4230063" y="3277413"/>
              <a:ext cx="39025" cy="52700"/>
            </a:xfrm>
            <a:custGeom>
              <a:avLst/>
              <a:gdLst/>
              <a:ahLst/>
              <a:cxnLst/>
              <a:rect l="l" t="t" r="r" b="b"/>
              <a:pathLst>
                <a:path w="1561" h="2108" extrusionOk="0">
                  <a:moveTo>
                    <a:pt x="0" y="1"/>
                  </a:moveTo>
                  <a:lnTo>
                    <a:pt x="0" y="2108"/>
                  </a:lnTo>
                  <a:lnTo>
                    <a:pt x="1560" y="2108"/>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335;p75"/>
            <p:cNvSpPr/>
            <p:nvPr/>
          </p:nvSpPr>
          <p:spPr>
            <a:xfrm>
              <a:off x="4501813" y="3277413"/>
              <a:ext cx="39325" cy="52700"/>
            </a:xfrm>
            <a:custGeom>
              <a:avLst/>
              <a:gdLst/>
              <a:ahLst/>
              <a:cxnLst/>
              <a:rect l="l" t="t" r="r" b="b"/>
              <a:pathLst>
                <a:path w="1573" h="2108" extrusionOk="0">
                  <a:moveTo>
                    <a:pt x="1" y="1"/>
                  </a:moveTo>
                  <a:lnTo>
                    <a:pt x="1" y="2108"/>
                  </a:lnTo>
                  <a:lnTo>
                    <a:pt x="1572" y="2108"/>
                  </a:lnTo>
                  <a:lnTo>
                    <a:pt x="15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336;p75"/>
            <p:cNvSpPr/>
            <p:nvPr/>
          </p:nvSpPr>
          <p:spPr>
            <a:xfrm>
              <a:off x="4365788" y="3375638"/>
              <a:ext cx="39025" cy="52700"/>
            </a:xfrm>
            <a:custGeom>
              <a:avLst/>
              <a:gdLst/>
              <a:ahLst/>
              <a:cxnLst/>
              <a:rect l="l" t="t" r="r" b="b"/>
              <a:pathLst>
                <a:path w="1561" h="2108" extrusionOk="0">
                  <a:moveTo>
                    <a:pt x="1" y="1"/>
                  </a:moveTo>
                  <a:lnTo>
                    <a:pt x="1" y="2108"/>
                  </a:lnTo>
                  <a:lnTo>
                    <a:pt x="1560" y="2108"/>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337;p75"/>
            <p:cNvSpPr/>
            <p:nvPr/>
          </p:nvSpPr>
          <p:spPr>
            <a:xfrm>
              <a:off x="4433963" y="3375638"/>
              <a:ext cx="39000" cy="52700"/>
            </a:xfrm>
            <a:custGeom>
              <a:avLst/>
              <a:gdLst/>
              <a:ahLst/>
              <a:cxnLst/>
              <a:rect l="l" t="t" r="r" b="b"/>
              <a:pathLst>
                <a:path w="1560" h="2108" extrusionOk="0">
                  <a:moveTo>
                    <a:pt x="0" y="1"/>
                  </a:moveTo>
                  <a:lnTo>
                    <a:pt x="0" y="2108"/>
                  </a:lnTo>
                  <a:lnTo>
                    <a:pt x="1560" y="2108"/>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338;p75"/>
            <p:cNvSpPr/>
            <p:nvPr/>
          </p:nvSpPr>
          <p:spPr>
            <a:xfrm>
              <a:off x="4298213" y="3375638"/>
              <a:ext cx="39025" cy="52700"/>
            </a:xfrm>
            <a:custGeom>
              <a:avLst/>
              <a:gdLst/>
              <a:ahLst/>
              <a:cxnLst/>
              <a:rect l="l" t="t" r="r" b="b"/>
              <a:pathLst>
                <a:path w="1561" h="2108" extrusionOk="0">
                  <a:moveTo>
                    <a:pt x="1" y="1"/>
                  </a:moveTo>
                  <a:lnTo>
                    <a:pt x="1" y="2108"/>
                  </a:lnTo>
                  <a:lnTo>
                    <a:pt x="1561" y="2108"/>
                  </a:lnTo>
                  <a:lnTo>
                    <a:pt x="15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339;p75"/>
            <p:cNvSpPr/>
            <p:nvPr/>
          </p:nvSpPr>
          <p:spPr>
            <a:xfrm>
              <a:off x="4230063" y="3375638"/>
              <a:ext cx="39025" cy="52700"/>
            </a:xfrm>
            <a:custGeom>
              <a:avLst/>
              <a:gdLst/>
              <a:ahLst/>
              <a:cxnLst/>
              <a:rect l="l" t="t" r="r" b="b"/>
              <a:pathLst>
                <a:path w="1561" h="2108" extrusionOk="0">
                  <a:moveTo>
                    <a:pt x="0" y="1"/>
                  </a:moveTo>
                  <a:lnTo>
                    <a:pt x="0" y="2108"/>
                  </a:lnTo>
                  <a:lnTo>
                    <a:pt x="1560" y="2108"/>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340;p75"/>
            <p:cNvSpPr/>
            <p:nvPr/>
          </p:nvSpPr>
          <p:spPr>
            <a:xfrm>
              <a:off x="4501813" y="3375638"/>
              <a:ext cx="39325" cy="52700"/>
            </a:xfrm>
            <a:custGeom>
              <a:avLst/>
              <a:gdLst/>
              <a:ahLst/>
              <a:cxnLst/>
              <a:rect l="l" t="t" r="r" b="b"/>
              <a:pathLst>
                <a:path w="1573" h="2108" extrusionOk="0">
                  <a:moveTo>
                    <a:pt x="1" y="1"/>
                  </a:moveTo>
                  <a:lnTo>
                    <a:pt x="1" y="2108"/>
                  </a:lnTo>
                  <a:lnTo>
                    <a:pt x="1572" y="2108"/>
                  </a:lnTo>
                  <a:lnTo>
                    <a:pt x="15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341;p75"/>
            <p:cNvSpPr/>
            <p:nvPr/>
          </p:nvSpPr>
          <p:spPr>
            <a:xfrm>
              <a:off x="4365788" y="3473563"/>
              <a:ext cx="39025" cy="53025"/>
            </a:xfrm>
            <a:custGeom>
              <a:avLst/>
              <a:gdLst/>
              <a:ahLst/>
              <a:cxnLst/>
              <a:rect l="l" t="t" r="r" b="b"/>
              <a:pathLst>
                <a:path w="1561" h="2121" extrusionOk="0">
                  <a:moveTo>
                    <a:pt x="1" y="1"/>
                  </a:moveTo>
                  <a:lnTo>
                    <a:pt x="1" y="2120"/>
                  </a:lnTo>
                  <a:lnTo>
                    <a:pt x="1560" y="2120"/>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342;p75"/>
            <p:cNvSpPr/>
            <p:nvPr/>
          </p:nvSpPr>
          <p:spPr>
            <a:xfrm>
              <a:off x="4433963" y="3473563"/>
              <a:ext cx="39000" cy="53025"/>
            </a:xfrm>
            <a:custGeom>
              <a:avLst/>
              <a:gdLst/>
              <a:ahLst/>
              <a:cxnLst/>
              <a:rect l="l" t="t" r="r" b="b"/>
              <a:pathLst>
                <a:path w="1560" h="2121" extrusionOk="0">
                  <a:moveTo>
                    <a:pt x="0" y="1"/>
                  </a:moveTo>
                  <a:lnTo>
                    <a:pt x="0" y="2120"/>
                  </a:lnTo>
                  <a:lnTo>
                    <a:pt x="1560" y="2120"/>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343;p75"/>
            <p:cNvSpPr/>
            <p:nvPr/>
          </p:nvSpPr>
          <p:spPr>
            <a:xfrm>
              <a:off x="4298213" y="3473563"/>
              <a:ext cx="39025" cy="53025"/>
            </a:xfrm>
            <a:custGeom>
              <a:avLst/>
              <a:gdLst/>
              <a:ahLst/>
              <a:cxnLst/>
              <a:rect l="l" t="t" r="r" b="b"/>
              <a:pathLst>
                <a:path w="1561" h="2121" extrusionOk="0">
                  <a:moveTo>
                    <a:pt x="1" y="1"/>
                  </a:moveTo>
                  <a:lnTo>
                    <a:pt x="1" y="2120"/>
                  </a:lnTo>
                  <a:lnTo>
                    <a:pt x="1561" y="2120"/>
                  </a:lnTo>
                  <a:lnTo>
                    <a:pt x="15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344;p75"/>
            <p:cNvSpPr/>
            <p:nvPr/>
          </p:nvSpPr>
          <p:spPr>
            <a:xfrm>
              <a:off x="4230063" y="3473563"/>
              <a:ext cx="39025" cy="53025"/>
            </a:xfrm>
            <a:custGeom>
              <a:avLst/>
              <a:gdLst/>
              <a:ahLst/>
              <a:cxnLst/>
              <a:rect l="l" t="t" r="r" b="b"/>
              <a:pathLst>
                <a:path w="1561" h="2121" extrusionOk="0">
                  <a:moveTo>
                    <a:pt x="0" y="1"/>
                  </a:moveTo>
                  <a:lnTo>
                    <a:pt x="0" y="2120"/>
                  </a:lnTo>
                  <a:lnTo>
                    <a:pt x="1560" y="2120"/>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345;p75"/>
            <p:cNvSpPr/>
            <p:nvPr/>
          </p:nvSpPr>
          <p:spPr>
            <a:xfrm>
              <a:off x="4501813" y="3473563"/>
              <a:ext cx="39325" cy="53025"/>
            </a:xfrm>
            <a:custGeom>
              <a:avLst/>
              <a:gdLst/>
              <a:ahLst/>
              <a:cxnLst/>
              <a:rect l="l" t="t" r="r" b="b"/>
              <a:pathLst>
                <a:path w="1573" h="2121" extrusionOk="0">
                  <a:moveTo>
                    <a:pt x="1" y="1"/>
                  </a:moveTo>
                  <a:lnTo>
                    <a:pt x="1" y="2120"/>
                  </a:lnTo>
                  <a:lnTo>
                    <a:pt x="1572" y="2120"/>
                  </a:lnTo>
                  <a:lnTo>
                    <a:pt x="15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346;p75"/>
            <p:cNvSpPr/>
            <p:nvPr/>
          </p:nvSpPr>
          <p:spPr>
            <a:xfrm>
              <a:off x="4365788" y="3571788"/>
              <a:ext cx="39025" cy="53025"/>
            </a:xfrm>
            <a:custGeom>
              <a:avLst/>
              <a:gdLst/>
              <a:ahLst/>
              <a:cxnLst/>
              <a:rect l="l" t="t" r="r" b="b"/>
              <a:pathLst>
                <a:path w="1561" h="2121" extrusionOk="0">
                  <a:moveTo>
                    <a:pt x="1" y="1"/>
                  </a:moveTo>
                  <a:lnTo>
                    <a:pt x="1" y="2120"/>
                  </a:lnTo>
                  <a:lnTo>
                    <a:pt x="1560" y="2120"/>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347;p75"/>
            <p:cNvSpPr/>
            <p:nvPr/>
          </p:nvSpPr>
          <p:spPr>
            <a:xfrm>
              <a:off x="4433963" y="3571788"/>
              <a:ext cx="39000" cy="53025"/>
            </a:xfrm>
            <a:custGeom>
              <a:avLst/>
              <a:gdLst/>
              <a:ahLst/>
              <a:cxnLst/>
              <a:rect l="l" t="t" r="r" b="b"/>
              <a:pathLst>
                <a:path w="1560" h="2121" extrusionOk="0">
                  <a:moveTo>
                    <a:pt x="0" y="1"/>
                  </a:moveTo>
                  <a:lnTo>
                    <a:pt x="0" y="2120"/>
                  </a:lnTo>
                  <a:lnTo>
                    <a:pt x="1560" y="2120"/>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348;p75"/>
            <p:cNvSpPr/>
            <p:nvPr/>
          </p:nvSpPr>
          <p:spPr>
            <a:xfrm>
              <a:off x="4298213" y="3571788"/>
              <a:ext cx="39025" cy="53025"/>
            </a:xfrm>
            <a:custGeom>
              <a:avLst/>
              <a:gdLst/>
              <a:ahLst/>
              <a:cxnLst/>
              <a:rect l="l" t="t" r="r" b="b"/>
              <a:pathLst>
                <a:path w="1561" h="2121" extrusionOk="0">
                  <a:moveTo>
                    <a:pt x="1" y="1"/>
                  </a:moveTo>
                  <a:lnTo>
                    <a:pt x="1" y="2120"/>
                  </a:lnTo>
                  <a:lnTo>
                    <a:pt x="1561" y="2120"/>
                  </a:lnTo>
                  <a:lnTo>
                    <a:pt x="15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349;p75"/>
            <p:cNvSpPr/>
            <p:nvPr/>
          </p:nvSpPr>
          <p:spPr>
            <a:xfrm>
              <a:off x="4230063" y="3571788"/>
              <a:ext cx="39025" cy="53025"/>
            </a:xfrm>
            <a:custGeom>
              <a:avLst/>
              <a:gdLst/>
              <a:ahLst/>
              <a:cxnLst/>
              <a:rect l="l" t="t" r="r" b="b"/>
              <a:pathLst>
                <a:path w="1561" h="2121" extrusionOk="0">
                  <a:moveTo>
                    <a:pt x="0" y="1"/>
                  </a:moveTo>
                  <a:lnTo>
                    <a:pt x="0" y="2120"/>
                  </a:lnTo>
                  <a:lnTo>
                    <a:pt x="1560" y="2120"/>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350;p75"/>
            <p:cNvSpPr/>
            <p:nvPr/>
          </p:nvSpPr>
          <p:spPr>
            <a:xfrm>
              <a:off x="4501813" y="3571788"/>
              <a:ext cx="39325" cy="53025"/>
            </a:xfrm>
            <a:custGeom>
              <a:avLst/>
              <a:gdLst/>
              <a:ahLst/>
              <a:cxnLst/>
              <a:rect l="l" t="t" r="r" b="b"/>
              <a:pathLst>
                <a:path w="1573" h="2121" extrusionOk="0">
                  <a:moveTo>
                    <a:pt x="1" y="1"/>
                  </a:moveTo>
                  <a:lnTo>
                    <a:pt x="1" y="2120"/>
                  </a:lnTo>
                  <a:lnTo>
                    <a:pt x="1572" y="2120"/>
                  </a:lnTo>
                  <a:lnTo>
                    <a:pt x="15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351;p75"/>
            <p:cNvSpPr/>
            <p:nvPr/>
          </p:nvSpPr>
          <p:spPr>
            <a:xfrm>
              <a:off x="4365788" y="3669713"/>
              <a:ext cx="39025" cy="53025"/>
            </a:xfrm>
            <a:custGeom>
              <a:avLst/>
              <a:gdLst/>
              <a:ahLst/>
              <a:cxnLst/>
              <a:rect l="l" t="t" r="r" b="b"/>
              <a:pathLst>
                <a:path w="1561" h="2121" extrusionOk="0">
                  <a:moveTo>
                    <a:pt x="1" y="1"/>
                  </a:moveTo>
                  <a:lnTo>
                    <a:pt x="1" y="2120"/>
                  </a:lnTo>
                  <a:lnTo>
                    <a:pt x="1560" y="2120"/>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352;p75"/>
            <p:cNvSpPr/>
            <p:nvPr/>
          </p:nvSpPr>
          <p:spPr>
            <a:xfrm>
              <a:off x="4433963" y="3669713"/>
              <a:ext cx="39000" cy="53025"/>
            </a:xfrm>
            <a:custGeom>
              <a:avLst/>
              <a:gdLst/>
              <a:ahLst/>
              <a:cxnLst/>
              <a:rect l="l" t="t" r="r" b="b"/>
              <a:pathLst>
                <a:path w="1560" h="2121" extrusionOk="0">
                  <a:moveTo>
                    <a:pt x="0" y="1"/>
                  </a:moveTo>
                  <a:lnTo>
                    <a:pt x="0" y="2120"/>
                  </a:lnTo>
                  <a:lnTo>
                    <a:pt x="1560" y="2120"/>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353;p75"/>
            <p:cNvSpPr/>
            <p:nvPr/>
          </p:nvSpPr>
          <p:spPr>
            <a:xfrm>
              <a:off x="4298213" y="3669713"/>
              <a:ext cx="39025" cy="53025"/>
            </a:xfrm>
            <a:custGeom>
              <a:avLst/>
              <a:gdLst/>
              <a:ahLst/>
              <a:cxnLst/>
              <a:rect l="l" t="t" r="r" b="b"/>
              <a:pathLst>
                <a:path w="1561" h="2121" extrusionOk="0">
                  <a:moveTo>
                    <a:pt x="1" y="1"/>
                  </a:moveTo>
                  <a:lnTo>
                    <a:pt x="1" y="2120"/>
                  </a:lnTo>
                  <a:lnTo>
                    <a:pt x="1561" y="2120"/>
                  </a:lnTo>
                  <a:lnTo>
                    <a:pt x="15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354;p75"/>
            <p:cNvSpPr/>
            <p:nvPr/>
          </p:nvSpPr>
          <p:spPr>
            <a:xfrm>
              <a:off x="4230063" y="3669713"/>
              <a:ext cx="39025" cy="53025"/>
            </a:xfrm>
            <a:custGeom>
              <a:avLst/>
              <a:gdLst/>
              <a:ahLst/>
              <a:cxnLst/>
              <a:rect l="l" t="t" r="r" b="b"/>
              <a:pathLst>
                <a:path w="1561" h="2121" extrusionOk="0">
                  <a:moveTo>
                    <a:pt x="0" y="1"/>
                  </a:moveTo>
                  <a:lnTo>
                    <a:pt x="0" y="2120"/>
                  </a:lnTo>
                  <a:lnTo>
                    <a:pt x="1560" y="2120"/>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355;p75"/>
            <p:cNvSpPr/>
            <p:nvPr/>
          </p:nvSpPr>
          <p:spPr>
            <a:xfrm>
              <a:off x="4501813" y="3669713"/>
              <a:ext cx="39325" cy="53025"/>
            </a:xfrm>
            <a:custGeom>
              <a:avLst/>
              <a:gdLst/>
              <a:ahLst/>
              <a:cxnLst/>
              <a:rect l="l" t="t" r="r" b="b"/>
              <a:pathLst>
                <a:path w="1573" h="2121" extrusionOk="0">
                  <a:moveTo>
                    <a:pt x="1" y="1"/>
                  </a:moveTo>
                  <a:lnTo>
                    <a:pt x="1" y="2120"/>
                  </a:lnTo>
                  <a:lnTo>
                    <a:pt x="1572" y="2120"/>
                  </a:lnTo>
                  <a:lnTo>
                    <a:pt x="15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356;p75"/>
            <p:cNvSpPr/>
            <p:nvPr/>
          </p:nvSpPr>
          <p:spPr>
            <a:xfrm>
              <a:off x="4365788" y="3767938"/>
              <a:ext cx="39025" cy="53025"/>
            </a:xfrm>
            <a:custGeom>
              <a:avLst/>
              <a:gdLst/>
              <a:ahLst/>
              <a:cxnLst/>
              <a:rect l="l" t="t" r="r" b="b"/>
              <a:pathLst>
                <a:path w="1561" h="2121" extrusionOk="0">
                  <a:moveTo>
                    <a:pt x="1" y="1"/>
                  </a:moveTo>
                  <a:lnTo>
                    <a:pt x="1" y="2120"/>
                  </a:lnTo>
                  <a:lnTo>
                    <a:pt x="1560" y="2120"/>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357;p75"/>
            <p:cNvSpPr/>
            <p:nvPr/>
          </p:nvSpPr>
          <p:spPr>
            <a:xfrm>
              <a:off x="4433963" y="3767938"/>
              <a:ext cx="39000" cy="53025"/>
            </a:xfrm>
            <a:custGeom>
              <a:avLst/>
              <a:gdLst/>
              <a:ahLst/>
              <a:cxnLst/>
              <a:rect l="l" t="t" r="r" b="b"/>
              <a:pathLst>
                <a:path w="1560" h="2121" extrusionOk="0">
                  <a:moveTo>
                    <a:pt x="0" y="1"/>
                  </a:moveTo>
                  <a:lnTo>
                    <a:pt x="0" y="2120"/>
                  </a:lnTo>
                  <a:lnTo>
                    <a:pt x="1560" y="2120"/>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358;p75"/>
            <p:cNvSpPr/>
            <p:nvPr/>
          </p:nvSpPr>
          <p:spPr>
            <a:xfrm>
              <a:off x="4298213" y="3767938"/>
              <a:ext cx="39025" cy="53025"/>
            </a:xfrm>
            <a:custGeom>
              <a:avLst/>
              <a:gdLst/>
              <a:ahLst/>
              <a:cxnLst/>
              <a:rect l="l" t="t" r="r" b="b"/>
              <a:pathLst>
                <a:path w="1561" h="2121" extrusionOk="0">
                  <a:moveTo>
                    <a:pt x="1" y="1"/>
                  </a:moveTo>
                  <a:lnTo>
                    <a:pt x="1" y="2120"/>
                  </a:lnTo>
                  <a:lnTo>
                    <a:pt x="1561" y="2120"/>
                  </a:lnTo>
                  <a:lnTo>
                    <a:pt x="15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359;p75"/>
            <p:cNvSpPr/>
            <p:nvPr/>
          </p:nvSpPr>
          <p:spPr>
            <a:xfrm>
              <a:off x="4230063" y="3767938"/>
              <a:ext cx="39025" cy="53025"/>
            </a:xfrm>
            <a:custGeom>
              <a:avLst/>
              <a:gdLst/>
              <a:ahLst/>
              <a:cxnLst/>
              <a:rect l="l" t="t" r="r" b="b"/>
              <a:pathLst>
                <a:path w="1561" h="2121" extrusionOk="0">
                  <a:moveTo>
                    <a:pt x="0" y="1"/>
                  </a:moveTo>
                  <a:lnTo>
                    <a:pt x="0" y="2120"/>
                  </a:lnTo>
                  <a:lnTo>
                    <a:pt x="1560" y="2120"/>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360;p75"/>
            <p:cNvSpPr/>
            <p:nvPr/>
          </p:nvSpPr>
          <p:spPr>
            <a:xfrm>
              <a:off x="4501813" y="3767938"/>
              <a:ext cx="39325" cy="53025"/>
            </a:xfrm>
            <a:custGeom>
              <a:avLst/>
              <a:gdLst/>
              <a:ahLst/>
              <a:cxnLst/>
              <a:rect l="l" t="t" r="r" b="b"/>
              <a:pathLst>
                <a:path w="1573" h="2121" extrusionOk="0">
                  <a:moveTo>
                    <a:pt x="1" y="1"/>
                  </a:moveTo>
                  <a:lnTo>
                    <a:pt x="1" y="2120"/>
                  </a:lnTo>
                  <a:lnTo>
                    <a:pt x="1572" y="2120"/>
                  </a:lnTo>
                  <a:lnTo>
                    <a:pt x="15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361;p75"/>
            <p:cNvSpPr/>
            <p:nvPr/>
          </p:nvSpPr>
          <p:spPr>
            <a:xfrm>
              <a:off x="4365788" y="3866188"/>
              <a:ext cx="39025" cy="53000"/>
            </a:xfrm>
            <a:custGeom>
              <a:avLst/>
              <a:gdLst/>
              <a:ahLst/>
              <a:cxnLst/>
              <a:rect l="l" t="t" r="r" b="b"/>
              <a:pathLst>
                <a:path w="1561" h="2120" extrusionOk="0">
                  <a:moveTo>
                    <a:pt x="1" y="0"/>
                  </a:moveTo>
                  <a:lnTo>
                    <a:pt x="1" y="2119"/>
                  </a:lnTo>
                  <a:lnTo>
                    <a:pt x="1560" y="2119"/>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362;p75"/>
            <p:cNvSpPr/>
            <p:nvPr/>
          </p:nvSpPr>
          <p:spPr>
            <a:xfrm>
              <a:off x="4433963" y="3866188"/>
              <a:ext cx="39000" cy="53000"/>
            </a:xfrm>
            <a:custGeom>
              <a:avLst/>
              <a:gdLst/>
              <a:ahLst/>
              <a:cxnLst/>
              <a:rect l="l" t="t" r="r" b="b"/>
              <a:pathLst>
                <a:path w="1560" h="2120" extrusionOk="0">
                  <a:moveTo>
                    <a:pt x="0" y="0"/>
                  </a:moveTo>
                  <a:lnTo>
                    <a:pt x="0" y="2119"/>
                  </a:lnTo>
                  <a:lnTo>
                    <a:pt x="1560" y="2119"/>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363;p75"/>
            <p:cNvSpPr/>
            <p:nvPr/>
          </p:nvSpPr>
          <p:spPr>
            <a:xfrm>
              <a:off x="4298213" y="3866188"/>
              <a:ext cx="39025" cy="53000"/>
            </a:xfrm>
            <a:custGeom>
              <a:avLst/>
              <a:gdLst/>
              <a:ahLst/>
              <a:cxnLst/>
              <a:rect l="l" t="t" r="r" b="b"/>
              <a:pathLst>
                <a:path w="1561" h="2120" extrusionOk="0">
                  <a:moveTo>
                    <a:pt x="1" y="0"/>
                  </a:moveTo>
                  <a:lnTo>
                    <a:pt x="1" y="2119"/>
                  </a:lnTo>
                  <a:lnTo>
                    <a:pt x="1561" y="2119"/>
                  </a:lnTo>
                  <a:lnTo>
                    <a:pt x="15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364;p75"/>
            <p:cNvSpPr/>
            <p:nvPr/>
          </p:nvSpPr>
          <p:spPr>
            <a:xfrm>
              <a:off x="4230063" y="3866188"/>
              <a:ext cx="39025" cy="53000"/>
            </a:xfrm>
            <a:custGeom>
              <a:avLst/>
              <a:gdLst/>
              <a:ahLst/>
              <a:cxnLst/>
              <a:rect l="l" t="t" r="r" b="b"/>
              <a:pathLst>
                <a:path w="1561" h="2120" extrusionOk="0">
                  <a:moveTo>
                    <a:pt x="0" y="0"/>
                  </a:moveTo>
                  <a:lnTo>
                    <a:pt x="0" y="2119"/>
                  </a:lnTo>
                  <a:lnTo>
                    <a:pt x="1560" y="2119"/>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365;p75"/>
            <p:cNvSpPr/>
            <p:nvPr/>
          </p:nvSpPr>
          <p:spPr>
            <a:xfrm>
              <a:off x="4501813" y="3866188"/>
              <a:ext cx="39325" cy="53000"/>
            </a:xfrm>
            <a:custGeom>
              <a:avLst/>
              <a:gdLst/>
              <a:ahLst/>
              <a:cxnLst/>
              <a:rect l="l" t="t" r="r" b="b"/>
              <a:pathLst>
                <a:path w="1573" h="2120" extrusionOk="0">
                  <a:moveTo>
                    <a:pt x="1" y="0"/>
                  </a:moveTo>
                  <a:lnTo>
                    <a:pt x="1" y="2119"/>
                  </a:lnTo>
                  <a:lnTo>
                    <a:pt x="1572" y="2119"/>
                  </a:lnTo>
                  <a:lnTo>
                    <a:pt x="15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366;p75"/>
            <p:cNvSpPr/>
            <p:nvPr/>
          </p:nvSpPr>
          <p:spPr>
            <a:xfrm>
              <a:off x="4365788" y="3964413"/>
              <a:ext cx="39025" cy="53000"/>
            </a:xfrm>
            <a:custGeom>
              <a:avLst/>
              <a:gdLst/>
              <a:ahLst/>
              <a:cxnLst/>
              <a:rect l="l" t="t" r="r" b="b"/>
              <a:pathLst>
                <a:path w="1561" h="2120" extrusionOk="0">
                  <a:moveTo>
                    <a:pt x="1" y="0"/>
                  </a:moveTo>
                  <a:lnTo>
                    <a:pt x="1" y="2119"/>
                  </a:lnTo>
                  <a:lnTo>
                    <a:pt x="1560" y="2119"/>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367;p75"/>
            <p:cNvSpPr/>
            <p:nvPr/>
          </p:nvSpPr>
          <p:spPr>
            <a:xfrm>
              <a:off x="4433963" y="3964413"/>
              <a:ext cx="39000" cy="53000"/>
            </a:xfrm>
            <a:custGeom>
              <a:avLst/>
              <a:gdLst/>
              <a:ahLst/>
              <a:cxnLst/>
              <a:rect l="l" t="t" r="r" b="b"/>
              <a:pathLst>
                <a:path w="1560" h="2120" extrusionOk="0">
                  <a:moveTo>
                    <a:pt x="0" y="0"/>
                  </a:moveTo>
                  <a:lnTo>
                    <a:pt x="0" y="2119"/>
                  </a:lnTo>
                  <a:lnTo>
                    <a:pt x="1560" y="2119"/>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368;p75"/>
            <p:cNvSpPr/>
            <p:nvPr/>
          </p:nvSpPr>
          <p:spPr>
            <a:xfrm>
              <a:off x="4298213" y="3964413"/>
              <a:ext cx="39025" cy="53000"/>
            </a:xfrm>
            <a:custGeom>
              <a:avLst/>
              <a:gdLst/>
              <a:ahLst/>
              <a:cxnLst/>
              <a:rect l="l" t="t" r="r" b="b"/>
              <a:pathLst>
                <a:path w="1561" h="2120" extrusionOk="0">
                  <a:moveTo>
                    <a:pt x="1" y="0"/>
                  </a:moveTo>
                  <a:lnTo>
                    <a:pt x="1" y="2119"/>
                  </a:lnTo>
                  <a:lnTo>
                    <a:pt x="1561" y="2119"/>
                  </a:lnTo>
                  <a:lnTo>
                    <a:pt x="15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369;p75"/>
            <p:cNvSpPr/>
            <p:nvPr/>
          </p:nvSpPr>
          <p:spPr>
            <a:xfrm>
              <a:off x="4230063" y="3964413"/>
              <a:ext cx="39025" cy="53000"/>
            </a:xfrm>
            <a:custGeom>
              <a:avLst/>
              <a:gdLst/>
              <a:ahLst/>
              <a:cxnLst/>
              <a:rect l="l" t="t" r="r" b="b"/>
              <a:pathLst>
                <a:path w="1561" h="2120" extrusionOk="0">
                  <a:moveTo>
                    <a:pt x="0" y="0"/>
                  </a:moveTo>
                  <a:lnTo>
                    <a:pt x="0" y="2119"/>
                  </a:lnTo>
                  <a:lnTo>
                    <a:pt x="1560" y="2119"/>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370;p75"/>
            <p:cNvSpPr/>
            <p:nvPr/>
          </p:nvSpPr>
          <p:spPr>
            <a:xfrm>
              <a:off x="4501813" y="3964413"/>
              <a:ext cx="39325" cy="53000"/>
            </a:xfrm>
            <a:custGeom>
              <a:avLst/>
              <a:gdLst/>
              <a:ahLst/>
              <a:cxnLst/>
              <a:rect l="l" t="t" r="r" b="b"/>
              <a:pathLst>
                <a:path w="1573" h="2120" extrusionOk="0">
                  <a:moveTo>
                    <a:pt x="1" y="0"/>
                  </a:moveTo>
                  <a:lnTo>
                    <a:pt x="1" y="2119"/>
                  </a:lnTo>
                  <a:lnTo>
                    <a:pt x="1572" y="2119"/>
                  </a:lnTo>
                  <a:lnTo>
                    <a:pt x="15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371;p75"/>
            <p:cNvSpPr/>
            <p:nvPr/>
          </p:nvSpPr>
          <p:spPr>
            <a:xfrm>
              <a:off x="4365788" y="4062638"/>
              <a:ext cx="39025" cy="53000"/>
            </a:xfrm>
            <a:custGeom>
              <a:avLst/>
              <a:gdLst/>
              <a:ahLst/>
              <a:cxnLst/>
              <a:rect l="l" t="t" r="r" b="b"/>
              <a:pathLst>
                <a:path w="1561" h="2120" extrusionOk="0">
                  <a:moveTo>
                    <a:pt x="1" y="0"/>
                  </a:moveTo>
                  <a:lnTo>
                    <a:pt x="1" y="2119"/>
                  </a:lnTo>
                  <a:lnTo>
                    <a:pt x="1560" y="2119"/>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372;p75"/>
            <p:cNvSpPr/>
            <p:nvPr/>
          </p:nvSpPr>
          <p:spPr>
            <a:xfrm>
              <a:off x="4433963" y="4062638"/>
              <a:ext cx="39000" cy="53000"/>
            </a:xfrm>
            <a:custGeom>
              <a:avLst/>
              <a:gdLst/>
              <a:ahLst/>
              <a:cxnLst/>
              <a:rect l="l" t="t" r="r" b="b"/>
              <a:pathLst>
                <a:path w="1560" h="2120" extrusionOk="0">
                  <a:moveTo>
                    <a:pt x="0" y="0"/>
                  </a:moveTo>
                  <a:lnTo>
                    <a:pt x="0" y="2119"/>
                  </a:lnTo>
                  <a:lnTo>
                    <a:pt x="1560" y="2119"/>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373;p75"/>
            <p:cNvSpPr/>
            <p:nvPr/>
          </p:nvSpPr>
          <p:spPr>
            <a:xfrm>
              <a:off x="4298213" y="4062638"/>
              <a:ext cx="39025" cy="53000"/>
            </a:xfrm>
            <a:custGeom>
              <a:avLst/>
              <a:gdLst/>
              <a:ahLst/>
              <a:cxnLst/>
              <a:rect l="l" t="t" r="r" b="b"/>
              <a:pathLst>
                <a:path w="1561" h="2120" extrusionOk="0">
                  <a:moveTo>
                    <a:pt x="1" y="0"/>
                  </a:moveTo>
                  <a:lnTo>
                    <a:pt x="1" y="2119"/>
                  </a:lnTo>
                  <a:lnTo>
                    <a:pt x="1561" y="2119"/>
                  </a:lnTo>
                  <a:lnTo>
                    <a:pt x="15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374;p75"/>
            <p:cNvSpPr/>
            <p:nvPr/>
          </p:nvSpPr>
          <p:spPr>
            <a:xfrm>
              <a:off x="4230063" y="4062638"/>
              <a:ext cx="39025" cy="53000"/>
            </a:xfrm>
            <a:custGeom>
              <a:avLst/>
              <a:gdLst/>
              <a:ahLst/>
              <a:cxnLst/>
              <a:rect l="l" t="t" r="r" b="b"/>
              <a:pathLst>
                <a:path w="1561" h="2120" extrusionOk="0">
                  <a:moveTo>
                    <a:pt x="0" y="0"/>
                  </a:moveTo>
                  <a:lnTo>
                    <a:pt x="0" y="2119"/>
                  </a:lnTo>
                  <a:lnTo>
                    <a:pt x="1560" y="2119"/>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375;p75"/>
            <p:cNvSpPr/>
            <p:nvPr/>
          </p:nvSpPr>
          <p:spPr>
            <a:xfrm>
              <a:off x="4501813" y="4062638"/>
              <a:ext cx="39325" cy="53000"/>
            </a:xfrm>
            <a:custGeom>
              <a:avLst/>
              <a:gdLst/>
              <a:ahLst/>
              <a:cxnLst/>
              <a:rect l="l" t="t" r="r" b="b"/>
              <a:pathLst>
                <a:path w="1573" h="2120" extrusionOk="0">
                  <a:moveTo>
                    <a:pt x="1" y="0"/>
                  </a:moveTo>
                  <a:lnTo>
                    <a:pt x="1" y="2119"/>
                  </a:lnTo>
                  <a:lnTo>
                    <a:pt x="1572" y="2119"/>
                  </a:lnTo>
                  <a:lnTo>
                    <a:pt x="15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376;p75"/>
            <p:cNvSpPr/>
            <p:nvPr/>
          </p:nvSpPr>
          <p:spPr>
            <a:xfrm>
              <a:off x="4365788" y="4160563"/>
              <a:ext cx="39025" cy="52700"/>
            </a:xfrm>
            <a:custGeom>
              <a:avLst/>
              <a:gdLst/>
              <a:ahLst/>
              <a:cxnLst/>
              <a:rect l="l" t="t" r="r" b="b"/>
              <a:pathLst>
                <a:path w="1561" h="2108" extrusionOk="0">
                  <a:moveTo>
                    <a:pt x="1" y="0"/>
                  </a:moveTo>
                  <a:lnTo>
                    <a:pt x="1" y="2108"/>
                  </a:lnTo>
                  <a:lnTo>
                    <a:pt x="1560" y="2108"/>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377;p75"/>
            <p:cNvSpPr/>
            <p:nvPr/>
          </p:nvSpPr>
          <p:spPr>
            <a:xfrm>
              <a:off x="4433963" y="4160563"/>
              <a:ext cx="39000" cy="52700"/>
            </a:xfrm>
            <a:custGeom>
              <a:avLst/>
              <a:gdLst/>
              <a:ahLst/>
              <a:cxnLst/>
              <a:rect l="l" t="t" r="r" b="b"/>
              <a:pathLst>
                <a:path w="1560" h="2108" extrusionOk="0">
                  <a:moveTo>
                    <a:pt x="0" y="0"/>
                  </a:moveTo>
                  <a:lnTo>
                    <a:pt x="0" y="2108"/>
                  </a:lnTo>
                  <a:lnTo>
                    <a:pt x="1560" y="2108"/>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378;p75"/>
            <p:cNvSpPr/>
            <p:nvPr/>
          </p:nvSpPr>
          <p:spPr>
            <a:xfrm>
              <a:off x="4298213" y="4160563"/>
              <a:ext cx="39025" cy="52700"/>
            </a:xfrm>
            <a:custGeom>
              <a:avLst/>
              <a:gdLst/>
              <a:ahLst/>
              <a:cxnLst/>
              <a:rect l="l" t="t" r="r" b="b"/>
              <a:pathLst>
                <a:path w="1561" h="2108" extrusionOk="0">
                  <a:moveTo>
                    <a:pt x="1" y="0"/>
                  </a:moveTo>
                  <a:lnTo>
                    <a:pt x="1" y="2108"/>
                  </a:lnTo>
                  <a:lnTo>
                    <a:pt x="1561" y="2108"/>
                  </a:lnTo>
                  <a:lnTo>
                    <a:pt x="15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379;p75"/>
            <p:cNvSpPr/>
            <p:nvPr/>
          </p:nvSpPr>
          <p:spPr>
            <a:xfrm>
              <a:off x="4230063" y="4160563"/>
              <a:ext cx="39025" cy="52700"/>
            </a:xfrm>
            <a:custGeom>
              <a:avLst/>
              <a:gdLst/>
              <a:ahLst/>
              <a:cxnLst/>
              <a:rect l="l" t="t" r="r" b="b"/>
              <a:pathLst>
                <a:path w="1561" h="2108" extrusionOk="0">
                  <a:moveTo>
                    <a:pt x="0" y="0"/>
                  </a:moveTo>
                  <a:lnTo>
                    <a:pt x="0" y="2108"/>
                  </a:lnTo>
                  <a:lnTo>
                    <a:pt x="1560" y="2108"/>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380;p75"/>
            <p:cNvSpPr/>
            <p:nvPr/>
          </p:nvSpPr>
          <p:spPr>
            <a:xfrm>
              <a:off x="4501813" y="4160563"/>
              <a:ext cx="39325" cy="52700"/>
            </a:xfrm>
            <a:custGeom>
              <a:avLst/>
              <a:gdLst/>
              <a:ahLst/>
              <a:cxnLst/>
              <a:rect l="l" t="t" r="r" b="b"/>
              <a:pathLst>
                <a:path w="1573" h="2108" extrusionOk="0">
                  <a:moveTo>
                    <a:pt x="1" y="0"/>
                  </a:moveTo>
                  <a:lnTo>
                    <a:pt x="1" y="2108"/>
                  </a:lnTo>
                  <a:lnTo>
                    <a:pt x="1572" y="2108"/>
                  </a:lnTo>
                  <a:lnTo>
                    <a:pt x="15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381;p75"/>
            <p:cNvSpPr/>
            <p:nvPr/>
          </p:nvSpPr>
          <p:spPr>
            <a:xfrm>
              <a:off x="4365788" y="4258788"/>
              <a:ext cx="39025" cy="52700"/>
            </a:xfrm>
            <a:custGeom>
              <a:avLst/>
              <a:gdLst/>
              <a:ahLst/>
              <a:cxnLst/>
              <a:rect l="l" t="t" r="r" b="b"/>
              <a:pathLst>
                <a:path w="1561" h="2108" extrusionOk="0">
                  <a:moveTo>
                    <a:pt x="1" y="0"/>
                  </a:moveTo>
                  <a:lnTo>
                    <a:pt x="1" y="2108"/>
                  </a:lnTo>
                  <a:lnTo>
                    <a:pt x="1560" y="2108"/>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382;p75"/>
            <p:cNvSpPr/>
            <p:nvPr/>
          </p:nvSpPr>
          <p:spPr>
            <a:xfrm>
              <a:off x="4433963" y="4258788"/>
              <a:ext cx="39000" cy="52700"/>
            </a:xfrm>
            <a:custGeom>
              <a:avLst/>
              <a:gdLst/>
              <a:ahLst/>
              <a:cxnLst/>
              <a:rect l="l" t="t" r="r" b="b"/>
              <a:pathLst>
                <a:path w="1560" h="2108" extrusionOk="0">
                  <a:moveTo>
                    <a:pt x="0" y="0"/>
                  </a:moveTo>
                  <a:lnTo>
                    <a:pt x="0" y="2108"/>
                  </a:lnTo>
                  <a:lnTo>
                    <a:pt x="1560" y="2108"/>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383;p75"/>
            <p:cNvSpPr/>
            <p:nvPr/>
          </p:nvSpPr>
          <p:spPr>
            <a:xfrm>
              <a:off x="4298213" y="4258788"/>
              <a:ext cx="39025" cy="52700"/>
            </a:xfrm>
            <a:custGeom>
              <a:avLst/>
              <a:gdLst/>
              <a:ahLst/>
              <a:cxnLst/>
              <a:rect l="l" t="t" r="r" b="b"/>
              <a:pathLst>
                <a:path w="1561" h="2108" extrusionOk="0">
                  <a:moveTo>
                    <a:pt x="1" y="0"/>
                  </a:moveTo>
                  <a:lnTo>
                    <a:pt x="1" y="2108"/>
                  </a:lnTo>
                  <a:lnTo>
                    <a:pt x="1561" y="2108"/>
                  </a:lnTo>
                  <a:lnTo>
                    <a:pt x="15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384;p75"/>
            <p:cNvSpPr/>
            <p:nvPr/>
          </p:nvSpPr>
          <p:spPr>
            <a:xfrm>
              <a:off x="4230063" y="4258788"/>
              <a:ext cx="39025" cy="52700"/>
            </a:xfrm>
            <a:custGeom>
              <a:avLst/>
              <a:gdLst/>
              <a:ahLst/>
              <a:cxnLst/>
              <a:rect l="l" t="t" r="r" b="b"/>
              <a:pathLst>
                <a:path w="1561" h="2108" extrusionOk="0">
                  <a:moveTo>
                    <a:pt x="0" y="0"/>
                  </a:moveTo>
                  <a:lnTo>
                    <a:pt x="0" y="2108"/>
                  </a:lnTo>
                  <a:lnTo>
                    <a:pt x="1560" y="2108"/>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385;p75"/>
            <p:cNvSpPr/>
            <p:nvPr/>
          </p:nvSpPr>
          <p:spPr>
            <a:xfrm>
              <a:off x="4501813" y="4258788"/>
              <a:ext cx="39325" cy="52700"/>
            </a:xfrm>
            <a:custGeom>
              <a:avLst/>
              <a:gdLst/>
              <a:ahLst/>
              <a:cxnLst/>
              <a:rect l="l" t="t" r="r" b="b"/>
              <a:pathLst>
                <a:path w="1573" h="2108" extrusionOk="0">
                  <a:moveTo>
                    <a:pt x="1" y="0"/>
                  </a:moveTo>
                  <a:lnTo>
                    <a:pt x="1" y="2108"/>
                  </a:lnTo>
                  <a:lnTo>
                    <a:pt x="1572" y="2108"/>
                  </a:lnTo>
                  <a:lnTo>
                    <a:pt x="15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386;p75"/>
            <p:cNvSpPr/>
            <p:nvPr/>
          </p:nvSpPr>
          <p:spPr>
            <a:xfrm>
              <a:off x="4365788" y="4357013"/>
              <a:ext cx="39025" cy="52700"/>
            </a:xfrm>
            <a:custGeom>
              <a:avLst/>
              <a:gdLst/>
              <a:ahLst/>
              <a:cxnLst/>
              <a:rect l="l" t="t" r="r" b="b"/>
              <a:pathLst>
                <a:path w="1561" h="2108" extrusionOk="0">
                  <a:moveTo>
                    <a:pt x="1" y="0"/>
                  </a:moveTo>
                  <a:lnTo>
                    <a:pt x="1" y="2108"/>
                  </a:lnTo>
                  <a:lnTo>
                    <a:pt x="1560" y="2108"/>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387;p75"/>
            <p:cNvSpPr/>
            <p:nvPr/>
          </p:nvSpPr>
          <p:spPr>
            <a:xfrm>
              <a:off x="4433963" y="4357013"/>
              <a:ext cx="39000" cy="52700"/>
            </a:xfrm>
            <a:custGeom>
              <a:avLst/>
              <a:gdLst/>
              <a:ahLst/>
              <a:cxnLst/>
              <a:rect l="l" t="t" r="r" b="b"/>
              <a:pathLst>
                <a:path w="1560" h="2108" extrusionOk="0">
                  <a:moveTo>
                    <a:pt x="0" y="0"/>
                  </a:moveTo>
                  <a:lnTo>
                    <a:pt x="0" y="2108"/>
                  </a:lnTo>
                  <a:lnTo>
                    <a:pt x="1560" y="2108"/>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388;p75"/>
            <p:cNvSpPr/>
            <p:nvPr/>
          </p:nvSpPr>
          <p:spPr>
            <a:xfrm>
              <a:off x="4298213" y="4357013"/>
              <a:ext cx="39025" cy="52700"/>
            </a:xfrm>
            <a:custGeom>
              <a:avLst/>
              <a:gdLst/>
              <a:ahLst/>
              <a:cxnLst/>
              <a:rect l="l" t="t" r="r" b="b"/>
              <a:pathLst>
                <a:path w="1561" h="2108" extrusionOk="0">
                  <a:moveTo>
                    <a:pt x="1" y="0"/>
                  </a:moveTo>
                  <a:lnTo>
                    <a:pt x="1" y="2108"/>
                  </a:lnTo>
                  <a:lnTo>
                    <a:pt x="1561" y="2108"/>
                  </a:lnTo>
                  <a:lnTo>
                    <a:pt x="15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389;p75"/>
            <p:cNvSpPr/>
            <p:nvPr/>
          </p:nvSpPr>
          <p:spPr>
            <a:xfrm>
              <a:off x="4230063" y="4357013"/>
              <a:ext cx="39025" cy="52700"/>
            </a:xfrm>
            <a:custGeom>
              <a:avLst/>
              <a:gdLst/>
              <a:ahLst/>
              <a:cxnLst/>
              <a:rect l="l" t="t" r="r" b="b"/>
              <a:pathLst>
                <a:path w="1561" h="2108" extrusionOk="0">
                  <a:moveTo>
                    <a:pt x="0" y="0"/>
                  </a:moveTo>
                  <a:lnTo>
                    <a:pt x="0" y="2108"/>
                  </a:lnTo>
                  <a:lnTo>
                    <a:pt x="1560" y="2108"/>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90;p75"/>
            <p:cNvSpPr/>
            <p:nvPr/>
          </p:nvSpPr>
          <p:spPr>
            <a:xfrm>
              <a:off x="4501813" y="4357013"/>
              <a:ext cx="39325" cy="52700"/>
            </a:xfrm>
            <a:custGeom>
              <a:avLst/>
              <a:gdLst/>
              <a:ahLst/>
              <a:cxnLst/>
              <a:rect l="l" t="t" r="r" b="b"/>
              <a:pathLst>
                <a:path w="1573" h="2108" extrusionOk="0">
                  <a:moveTo>
                    <a:pt x="1" y="0"/>
                  </a:moveTo>
                  <a:lnTo>
                    <a:pt x="1" y="2108"/>
                  </a:lnTo>
                  <a:lnTo>
                    <a:pt x="1572" y="2108"/>
                  </a:lnTo>
                  <a:lnTo>
                    <a:pt x="15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391;p75"/>
            <p:cNvSpPr/>
            <p:nvPr/>
          </p:nvSpPr>
          <p:spPr>
            <a:xfrm>
              <a:off x="4365788" y="4455238"/>
              <a:ext cx="39025" cy="53000"/>
            </a:xfrm>
            <a:custGeom>
              <a:avLst/>
              <a:gdLst/>
              <a:ahLst/>
              <a:cxnLst/>
              <a:rect l="l" t="t" r="r" b="b"/>
              <a:pathLst>
                <a:path w="1561" h="2120" extrusionOk="0">
                  <a:moveTo>
                    <a:pt x="1" y="0"/>
                  </a:moveTo>
                  <a:lnTo>
                    <a:pt x="1" y="2120"/>
                  </a:lnTo>
                  <a:lnTo>
                    <a:pt x="1560" y="2120"/>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392;p75"/>
            <p:cNvSpPr/>
            <p:nvPr/>
          </p:nvSpPr>
          <p:spPr>
            <a:xfrm>
              <a:off x="4433963" y="4455238"/>
              <a:ext cx="39000" cy="53000"/>
            </a:xfrm>
            <a:custGeom>
              <a:avLst/>
              <a:gdLst/>
              <a:ahLst/>
              <a:cxnLst/>
              <a:rect l="l" t="t" r="r" b="b"/>
              <a:pathLst>
                <a:path w="1560" h="2120" extrusionOk="0">
                  <a:moveTo>
                    <a:pt x="0" y="0"/>
                  </a:moveTo>
                  <a:lnTo>
                    <a:pt x="0" y="2120"/>
                  </a:lnTo>
                  <a:lnTo>
                    <a:pt x="1560" y="2120"/>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393;p75"/>
            <p:cNvSpPr/>
            <p:nvPr/>
          </p:nvSpPr>
          <p:spPr>
            <a:xfrm>
              <a:off x="4298213" y="4455238"/>
              <a:ext cx="39025" cy="53000"/>
            </a:xfrm>
            <a:custGeom>
              <a:avLst/>
              <a:gdLst/>
              <a:ahLst/>
              <a:cxnLst/>
              <a:rect l="l" t="t" r="r" b="b"/>
              <a:pathLst>
                <a:path w="1561" h="2120" extrusionOk="0">
                  <a:moveTo>
                    <a:pt x="1" y="0"/>
                  </a:moveTo>
                  <a:lnTo>
                    <a:pt x="1" y="2120"/>
                  </a:lnTo>
                  <a:lnTo>
                    <a:pt x="1561" y="2120"/>
                  </a:lnTo>
                  <a:lnTo>
                    <a:pt x="15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394;p75"/>
            <p:cNvSpPr/>
            <p:nvPr/>
          </p:nvSpPr>
          <p:spPr>
            <a:xfrm>
              <a:off x="4230063" y="4455238"/>
              <a:ext cx="39025" cy="53000"/>
            </a:xfrm>
            <a:custGeom>
              <a:avLst/>
              <a:gdLst/>
              <a:ahLst/>
              <a:cxnLst/>
              <a:rect l="l" t="t" r="r" b="b"/>
              <a:pathLst>
                <a:path w="1561" h="2120" extrusionOk="0">
                  <a:moveTo>
                    <a:pt x="0" y="0"/>
                  </a:moveTo>
                  <a:lnTo>
                    <a:pt x="0" y="2120"/>
                  </a:lnTo>
                  <a:lnTo>
                    <a:pt x="1560" y="2120"/>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395;p75"/>
            <p:cNvSpPr/>
            <p:nvPr/>
          </p:nvSpPr>
          <p:spPr>
            <a:xfrm>
              <a:off x="4501813" y="4455238"/>
              <a:ext cx="39325" cy="53000"/>
            </a:xfrm>
            <a:custGeom>
              <a:avLst/>
              <a:gdLst/>
              <a:ahLst/>
              <a:cxnLst/>
              <a:rect l="l" t="t" r="r" b="b"/>
              <a:pathLst>
                <a:path w="1573" h="2120" extrusionOk="0">
                  <a:moveTo>
                    <a:pt x="1" y="0"/>
                  </a:moveTo>
                  <a:lnTo>
                    <a:pt x="1" y="2120"/>
                  </a:lnTo>
                  <a:lnTo>
                    <a:pt x="1572" y="2120"/>
                  </a:lnTo>
                  <a:lnTo>
                    <a:pt x="15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396;p75"/>
            <p:cNvSpPr/>
            <p:nvPr/>
          </p:nvSpPr>
          <p:spPr>
            <a:xfrm>
              <a:off x="4349713" y="3014588"/>
              <a:ext cx="27425" cy="126825"/>
            </a:xfrm>
            <a:custGeom>
              <a:avLst/>
              <a:gdLst/>
              <a:ahLst/>
              <a:cxnLst/>
              <a:rect l="l" t="t" r="r" b="b"/>
              <a:pathLst>
                <a:path w="1097" h="5073" extrusionOk="0">
                  <a:moveTo>
                    <a:pt x="1" y="0"/>
                  </a:moveTo>
                  <a:lnTo>
                    <a:pt x="1" y="5072"/>
                  </a:lnTo>
                  <a:lnTo>
                    <a:pt x="1096" y="5072"/>
                  </a:lnTo>
                  <a:lnTo>
                    <a:pt x="1096" y="1084"/>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397;p75"/>
            <p:cNvSpPr/>
            <p:nvPr/>
          </p:nvSpPr>
          <p:spPr>
            <a:xfrm>
              <a:off x="4272038" y="3014588"/>
              <a:ext cx="77700" cy="164625"/>
            </a:xfrm>
            <a:custGeom>
              <a:avLst/>
              <a:gdLst/>
              <a:ahLst/>
              <a:cxnLst/>
              <a:rect l="l" t="t" r="r" b="b"/>
              <a:pathLst>
                <a:path w="3108" h="6585" extrusionOk="0">
                  <a:moveTo>
                    <a:pt x="0" y="0"/>
                  </a:moveTo>
                  <a:lnTo>
                    <a:pt x="0" y="6584"/>
                  </a:lnTo>
                  <a:lnTo>
                    <a:pt x="3108" y="6584"/>
                  </a:lnTo>
                  <a:lnTo>
                    <a:pt x="3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398;p75"/>
            <p:cNvSpPr/>
            <p:nvPr/>
          </p:nvSpPr>
          <p:spPr>
            <a:xfrm>
              <a:off x="5151313" y="3366713"/>
              <a:ext cx="43175" cy="143800"/>
            </a:xfrm>
            <a:custGeom>
              <a:avLst/>
              <a:gdLst/>
              <a:ahLst/>
              <a:cxnLst/>
              <a:rect l="l" t="t" r="r" b="b"/>
              <a:pathLst>
                <a:path w="1727" h="5752" extrusionOk="0">
                  <a:moveTo>
                    <a:pt x="560" y="0"/>
                  </a:moveTo>
                  <a:cubicBezTo>
                    <a:pt x="560" y="0"/>
                    <a:pt x="48" y="5453"/>
                    <a:pt x="0" y="5739"/>
                  </a:cubicBezTo>
                  <a:cubicBezTo>
                    <a:pt x="0" y="5751"/>
                    <a:pt x="12" y="5751"/>
                    <a:pt x="12" y="5751"/>
                  </a:cubicBezTo>
                  <a:lnTo>
                    <a:pt x="1715" y="5751"/>
                  </a:lnTo>
                  <a:cubicBezTo>
                    <a:pt x="1727" y="5751"/>
                    <a:pt x="1727" y="5739"/>
                    <a:pt x="1727" y="5739"/>
                  </a:cubicBezTo>
                  <a:lnTo>
                    <a:pt x="1727" y="1167"/>
                  </a:lnTo>
                  <a:lnTo>
                    <a:pt x="1727" y="1155"/>
                  </a:lnTo>
                  <a:lnTo>
                    <a:pt x="5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399;p75"/>
            <p:cNvSpPr/>
            <p:nvPr/>
          </p:nvSpPr>
          <p:spPr>
            <a:xfrm>
              <a:off x="4878063" y="3366713"/>
              <a:ext cx="286950" cy="165525"/>
            </a:xfrm>
            <a:custGeom>
              <a:avLst/>
              <a:gdLst/>
              <a:ahLst/>
              <a:cxnLst/>
              <a:rect l="l" t="t" r="r" b="b"/>
              <a:pathLst>
                <a:path w="11478" h="6621" extrusionOk="0">
                  <a:moveTo>
                    <a:pt x="0" y="0"/>
                  </a:moveTo>
                  <a:lnTo>
                    <a:pt x="0" y="6620"/>
                  </a:lnTo>
                  <a:lnTo>
                    <a:pt x="11478" y="6620"/>
                  </a:lnTo>
                  <a:lnTo>
                    <a:pt x="114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400;p75"/>
            <p:cNvSpPr/>
            <p:nvPr/>
          </p:nvSpPr>
          <p:spPr>
            <a:xfrm>
              <a:off x="5195063" y="3494713"/>
              <a:ext cx="89325" cy="1267425"/>
            </a:xfrm>
            <a:custGeom>
              <a:avLst/>
              <a:gdLst/>
              <a:ahLst/>
              <a:cxnLst/>
              <a:rect l="l" t="t" r="r" b="b"/>
              <a:pathLst>
                <a:path w="3573" h="50697" extrusionOk="0">
                  <a:moveTo>
                    <a:pt x="655" y="0"/>
                  </a:moveTo>
                  <a:lnTo>
                    <a:pt x="1" y="50697"/>
                  </a:lnTo>
                  <a:lnTo>
                    <a:pt x="3572" y="50697"/>
                  </a:lnTo>
                  <a:lnTo>
                    <a:pt x="3572" y="2893"/>
                  </a:lnTo>
                  <a:lnTo>
                    <a:pt x="65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401;p75"/>
            <p:cNvSpPr/>
            <p:nvPr/>
          </p:nvSpPr>
          <p:spPr>
            <a:xfrm>
              <a:off x="4608388" y="3473563"/>
              <a:ext cx="612900" cy="1300200"/>
            </a:xfrm>
            <a:custGeom>
              <a:avLst/>
              <a:gdLst/>
              <a:ahLst/>
              <a:cxnLst/>
              <a:rect l="l" t="t" r="r" b="b"/>
              <a:pathLst>
                <a:path w="24516" h="52008" extrusionOk="0">
                  <a:moveTo>
                    <a:pt x="0" y="1"/>
                  </a:moveTo>
                  <a:lnTo>
                    <a:pt x="0" y="52007"/>
                  </a:lnTo>
                  <a:lnTo>
                    <a:pt x="24515" y="52007"/>
                  </a:lnTo>
                  <a:lnTo>
                    <a:pt x="2451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402;p75"/>
            <p:cNvSpPr/>
            <p:nvPr/>
          </p:nvSpPr>
          <p:spPr>
            <a:xfrm>
              <a:off x="4599463" y="3473563"/>
              <a:ext cx="621825" cy="41400"/>
            </a:xfrm>
            <a:custGeom>
              <a:avLst/>
              <a:gdLst/>
              <a:ahLst/>
              <a:cxnLst/>
              <a:rect l="l" t="t" r="r" b="b"/>
              <a:pathLst>
                <a:path w="24873" h="1656" extrusionOk="0">
                  <a:moveTo>
                    <a:pt x="0" y="1"/>
                  </a:moveTo>
                  <a:lnTo>
                    <a:pt x="0" y="1656"/>
                  </a:lnTo>
                  <a:lnTo>
                    <a:pt x="24872" y="1656"/>
                  </a:lnTo>
                  <a:lnTo>
                    <a:pt x="248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403;p75"/>
            <p:cNvSpPr/>
            <p:nvPr/>
          </p:nvSpPr>
          <p:spPr>
            <a:xfrm>
              <a:off x="5221263" y="3473863"/>
              <a:ext cx="63125" cy="107175"/>
            </a:xfrm>
            <a:custGeom>
              <a:avLst/>
              <a:gdLst/>
              <a:ahLst/>
              <a:cxnLst/>
              <a:rect l="l" t="t" r="r" b="b"/>
              <a:pathLst>
                <a:path w="2525" h="4287" extrusionOk="0">
                  <a:moveTo>
                    <a:pt x="0" y="1"/>
                  </a:moveTo>
                  <a:lnTo>
                    <a:pt x="0" y="1644"/>
                  </a:lnTo>
                  <a:lnTo>
                    <a:pt x="2524" y="4287"/>
                  </a:lnTo>
                  <a:lnTo>
                    <a:pt x="2524" y="2882"/>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404;p75"/>
            <p:cNvSpPr/>
            <p:nvPr/>
          </p:nvSpPr>
          <p:spPr>
            <a:xfrm>
              <a:off x="3935988" y="3697413"/>
              <a:ext cx="258375" cy="1076050"/>
            </a:xfrm>
            <a:custGeom>
              <a:avLst/>
              <a:gdLst/>
              <a:ahLst/>
              <a:cxnLst/>
              <a:rect l="l" t="t" r="r" b="b"/>
              <a:pathLst>
                <a:path w="10335" h="43042" extrusionOk="0">
                  <a:moveTo>
                    <a:pt x="0" y="0"/>
                  </a:moveTo>
                  <a:lnTo>
                    <a:pt x="0" y="43041"/>
                  </a:lnTo>
                  <a:lnTo>
                    <a:pt x="10335" y="43041"/>
                  </a:lnTo>
                  <a:lnTo>
                    <a:pt x="1033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403830203"/>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51" name="Rectangle 50"/>
          <p:cNvSpPr/>
          <p:nvPr/>
        </p:nvSpPr>
        <p:spPr>
          <a:xfrm>
            <a:off x="0" y="0"/>
            <a:ext cx="1828800" cy="5143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0" y="1201542"/>
            <a:ext cx="1911733" cy="1938992"/>
          </a:xfrm>
          <a:prstGeom prst="rect">
            <a:avLst/>
          </a:prstGeom>
        </p:spPr>
        <p:txBody>
          <a:bodyPr wrap="square">
            <a:spAutoFit/>
          </a:bodyPr>
          <a:lstStyle/>
          <a:p>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effectLst/>
                <a:latin typeface="Times New Roman" panose="02020603050405020304" pitchFamily="18" charset="0"/>
                <a:ea typeface="Calibri" panose="020F0502020204030204" pitchFamily="34" charset="0"/>
                <a:cs typeface="Times New Roman" panose="02020603050405020304" pitchFamily="18" charset="0"/>
              </a:rPr>
              <a:t>F3</a:t>
            </a: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Footing Design </a:t>
            </a:r>
            <a:endParaRPr lang="en-US" sz="4000" dirty="0"/>
          </a:p>
        </p:txBody>
      </p:sp>
      <mc:AlternateContent xmlns:mc="http://schemas.openxmlformats.org/markup-compatibility/2006">
        <mc:Choice xmlns:a14="http://schemas.microsoft.com/office/drawing/2010/main" Requires="a14">
          <p:sp>
            <p:nvSpPr>
              <p:cNvPr id="4" name="Rectangle 3"/>
              <p:cNvSpPr/>
              <p:nvPr/>
            </p:nvSpPr>
            <p:spPr>
              <a:xfrm>
                <a:off x="2054988" y="195000"/>
                <a:ext cx="7165848" cy="5264518"/>
              </a:xfrm>
              <a:prstGeom prst="rect">
                <a:avLst/>
              </a:prstGeom>
            </p:spPr>
            <p:txBody>
              <a:bodyPr wrap="square">
                <a:spAutoFit/>
              </a:bodyPr>
              <a:lstStyle/>
              <a:p>
                <a:pP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The shear acting on this perimeter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V</a:t>
                </a:r>
                <a:r>
                  <a:rPr lang="en-US" sz="1600" baseline="-25000" dirty="0">
                    <a:effectLst/>
                    <a:latin typeface="Times New Roman" panose="02020603050405020304" pitchFamily="18" charset="0"/>
                    <a:ea typeface="Times New Roman" panose="02020603050405020304" pitchFamily="18" charset="0"/>
                    <a:cs typeface="Times New Roman" panose="02020603050405020304" pitchFamily="18" charset="0"/>
                  </a:rPr>
                  <a:t>u1</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q</a:t>
                </a:r>
                <a:r>
                  <a:rPr lang="en-US" sz="1600" baseline="-25000" dirty="0" err="1">
                    <a:effectLst/>
                    <a:latin typeface="Times New Roman" panose="02020603050405020304" pitchFamily="18" charset="0"/>
                    <a:ea typeface="Times New Roman" panose="02020603050405020304" pitchFamily="18" charset="0"/>
                    <a:cs typeface="Times New Roman" panose="02020603050405020304" pitchFamily="18" charset="0"/>
                  </a:rPr>
                  <a:t>u</a:t>
                </a:r>
                <a:r>
                  <a:rPr lang="en-US" sz="1600" baseline="-25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[b</a:t>
                </a:r>
                <a:r>
                  <a:rPr lang="en-US" sz="16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d>
                      <m:dPr>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12+</m:t>
                            </m:r>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𝑑</m:t>
                            </m:r>
                          </m:num>
                          <m:den>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12</m:t>
                            </m:r>
                          </m:den>
                        </m:f>
                      </m:e>
                    </m:d>
                  </m:oMath>
                </a14:m>
                <a:r>
                  <a:rPr lang="en-US" sz="16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1.8 x[6</a:t>
                </a:r>
                <a:r>
                  <a:rPr lang="en-US" sz="16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d>
                      <m:dPr>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12+</m:t>
                            </m:r>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𝑑</m:t>
                            </m:r>
                          </m:num>
                          <m:den>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12</m:t>
                            </m:r>
                          </m:den>
                        </m:f>
                      </m:e>
                    </m:d>
                  </m:oMath>
                </a14:m>
                <a:r>
                  <a:rPr lang="en-US" sz="16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64.8</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 </a:t>
                </a:r>
                <a14:m>
                  <m:oMath xmlns:m="http://schemas.openxmlformats.org/officeDocument/2006/math">
                    <m:f>
                      <m:fPr>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1.</m:t>
                        </m:r>
                        <m:r>
                          <a:rPr lang="en-US" sz="1600" b="0" i="1" smtClean="0">
                            <a:effectLst/>
                            <a:latin typeface="Cambria Math" panose="02040503050406030204" pitchFamily="18" charset="0"/>
                            <a:ea typeface="Times New Roman" panose="02020603050405020304" pitchFamily="18" charset="0"/>
                            <a:cs typeface="Times New Roman" panose="02020603050405020304" pitchFamily="18" charset="0"/>
                          </a:rPr>
                          <m:t>8</m:t>
                        </m:r>
                      </m:num>
                      <m:den>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144</m:t>
                        </m:r>
                      </m:den>
                    </m:f>
                  </m:oMath>
                </a14:m>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(12</a:t>
                </a:r>
                <a:r>
                  <a:rPr lang="en-US" sz="16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+24d+d</a:t>
                </a:r>
                <a:r>
                  <a:rPr lang="en-US" sz="16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=64.8 – </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1.8</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 0.3d – 0.0125d</a:t>
                </a:r>
                <a:r>
                  <a:rPr lang="en-US" sz="16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63– 0.3d – 0.0125d</a:t>
                </a:r>
                <a:r>
                  <a:rPr lang="en-US" sz="16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The design shear ,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øV</a:t>
                </a:r>
                <a:r>
                  <a:rPr lang="en-US" sz="1600" baseline="-25000" dirty="0" err="1">
                    <a:effectLst/>
                    <a:latin typeface="Times New Roman" panose="02020603050405020304" pitchFamily="18" charset="0"/>
                    <a:ea typeface="Times New Roman" panose="02020603050405020304" pitchFamily="18" charset="0"/>
                    <a:cs typeface="Times New Roman" panose="02020603050405020304" pitchFamily="18" charset="0"/>
                  </a:rPr>
                  <a:t>c</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 </a:t>
                </a:r>
                <a14:m>
                  <m:oMath xmlns:m="http://schemas.openxmlformats.org/officeDocument/2006/math">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4</m:t>
                    </m:r>
                    <m:r>
                      <a:rPr lang="en-US" sz="1600">
                        <a:effectLst/>
                        <a:latin typeface="Cambria Math" panose="02040503050406030204" pitchFamily="18" charset="0"/>
                        <a:ea typeface="Times New Roman" panose="02020603050405020304" pitchFamily="18" charset="0"/>
                        <a:cs typeface="Times New Roman" panose="02020603050405020304" pitchFamily="18" charset="0"/>
                      </a:rPr>
                      <m:t>ø</m:t>
                    </m:r>
                    <m:rad>
                      <m:radPr>
                        <m:degHide m:val="on"/>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sSub>
                          <m:sSub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600" i="1">
                                <a:effectLst/>
                                <a:latin typeface="Cambria Math" panose="02040503050406030204" pitchFamily="18" charset="0"/>
                                <a:ea typeface="Calibri" panose="020F0502020204030204" pitchFamily="34" charset="0"/>
                                <a:cs typeface="Times New Roman" panose="02020603050405020304" pitchFamily="18" charset="0"/>
                              </a:rPr>
                              <m:t>𝑓</m:t>
                            </m:r>
                          </m:e>
                          <m:sub>
                            <m:r>
                              <a:rPr lang="en-US" sz="1600" i="1">
                                <a:effectLst/>
                                <a:latin typeface="Cambria Math" panose="02040503050406030204" pitchFamily="18" charset="0"/>
                                <a:ea typeface="Calibri" panose="020F0502020204030204" pitchFamily="34" charset="0"/>
                                <a:cs typeface="Times New Roman" panose="02020603050405020304" pitchFamily="18" charset="0"/>
                              </a:rPr>
                              <m:t>𝑐</m:t>
                            </m:r>
                          </m:sub>
                        </m:sSub>
                        <m:r>
                          <a:rPr lang="en-US" sz="1600" i="1">
                            <a:effectLst/>
                            <a:latin typeface="Cambria Math" panose="02040503050406030204" pitchFamily="18" charset="0"/>
                            <a:ea typeface="Calibri" panose="020F0502020204030204" pitchFamily="34" charset="0"/>
                            <a:cs typeface="Times New Roman" panose="02020603050405020304" pitchFamily="18" charset="0"/>
                          </a:rPr>
                          <m:t>′</m:t>
                        </m:r>
                        <m:r>
                          <a:rPr lang="en-US" sz="1600">
                            <a:effectLst/>
                            <a:latin typeface="Cambria Math" panose="02040503050406030204" pitchFamily="18" charset="0"/>
                            <a:ea typeface="Calibri" panose="020F0502020204030204" pitchFamily="34" charset="0"/>
                            <a:cs typeface="Times New Roman" panose="02020603050405020304" pitchFamily="18" charset="0"/>
                          </a:rPr>
                          <m:t> </m:t>
                        </m:r>
                      </m:e>
                    </m:rad>
                    <m:sSub>
                      <m:sSub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600" i="1">
                            <a:effectLst/>
                            <a:latin typeface="Cambria Math" panose="02040503050406030204" pitchFamily="18" charset="0"/>
                            <a:ea typeface="Calibri" panose="020F0502020204030204" pitchFamily="34" charset="0"/>
                            <a:cs typeface="Times New Roman" panose="02020603050405020304" pitchFamily="18" charset="0"/>
                          </a:rPr>
                          <m:t>𝑏</m:t>
                        </m:r>
                      </m:e>
                      <m:sub>
                        <m:r>
                          <a:rPr lang="en-US" sz="1600" i="1">
                            <a:effectLst/>
                            <a:latin typeface="Cambria Math" panose="02040503050406030204" pitchFamily="18" charset="0"/>
                            <a:ea typeface="Calibri" panose="020F0502020204030204" pitchFamily="34" charset="0"/>
                            <a:cs typeface="Times New Roman" panose="02020603050405020304" pitchFamily="18" charset="0"/>
                          </a:rPr>
                          <m:t>𝑜</m:t>
                        </m:r>
                      </m:sub>
                    </m:sSub>
                    <m:r>
                      <a:rPr lang="en-US" sz="1600" i="1">
                        <a:effectLst/>
                        <a:latin typeface="Cambria Math" panose="02040503050406030204" pitchFamily="18" charset="0"/>
                        <a:ea typeface="Calibri" panose="020F0502020204030204" pitchFamily="34" charset="0"/>
                        <a:cs typeface="Times New Roman" panose="02020603050405020304" pitchFamily="18" charset="0"/>
                      </a:rPr>
                      <m:t>𝑑</m:t>
                    </m:r>
                  </m:oMath>
                </a14:m>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 </a:t>
                </a:r>
                <a14:m>
                  <m:oMath xmlns:m="http://schemas.openxmlformats.org/officeDocument/2006/math">
                    <m:f>
                      <m:fPr>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4 </m:t>
                        </m:r>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𝑋</m:t>
                        </m:r>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 0.75 </m:t>
                        </m:r>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𝑋</m:t>
                        </m:r>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 </m:t>
                        </m:r>
                        <m:rad>
                          <m:radPr>
                            <m:degHide m:val="on"/>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1600" i="1">
                                <a:effectLst/>
                                <a:latin typeface="Cambria Math" panose="02040503050406030204" pitchFamily="18" charset="0"/>
                                <a:ea typeface="Calibri" panose="020F0502020204030204" pitchFamily="34" charset="0"/>
                                <a:cs typeface="Times New Roman" panose="02020603050405020304" pitchFamily="18" charset="0"/>
                              </a:rPr>
                              <m:t>3000</m:t>
                            </m:r>
                            <m:r>
                              <a:rPr lang="en-US" sz="1600">
                                <a:effectLst/>
                                <a:latin typeface="Cambria Math" panose="02040503050406030204" pitchFamily="18" charset="0"/>
                                <a:ea typeface="Calibri" panose="020F0502020204030204" pitchFamily="34" charset="0"/>
                                <a:cs typeface="Times New Roman" panose="02020603050405020304" pitchFamily="18" charset="0"/>
                              </a:rPr>
                              <m:t> </m:t>
                            </m:r>
                          </m:e>
                        </m:rad>
                      </m:num>
                      <m:den>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1000</m:t>
                        </m:r>
                      </m:den>
                    </m:f>
                    <m:r>
                      <m:rPr>
                        <m:sty m:val="p"/>
                      </m:rPr>
                      <a:rPr lang="en-US" sz="16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1600">
                        <a:effectLst/>
                        <a:latin typeface="Cambria Math" panose="02040503050406030204" pitchFamily="18" charset="0"/>
                        <a:ea typeface="Times New Roman" panose="02020603050405020304" pitchFamily="18" charset="0"/>
                        <a:cs typeface="Times New Roman" panose="02020603050405020304" pitchFamily="18" charset="0"/>
                      </a:rPr>
                      <m:t> 4(12+</m:t>
                    </m:r>
                    <m:r>
                      <m:rPr>
                        <m:sty m:val="p"/>
                      </m:rPr>
                      <a:rPr lang="en-US" sz="1600">
                        <a:effectLst/>
                        <a:latin typeface="Cambria Math" panose="02040503050406030204" pitchFamily="18" charset="0"/>
                        <a:ea typeface="Times New Roman" panose="02020603050405020304" pitchFamily="18" charset="0"/>
                        <a:cs typeface="Times New Roman" panose="02020603050405020304" pitchFamily="18" charset="0"/>
                      </a:rPr>
                      <m:t>d</m:t>
                    </m:r>
                    <m:r>
                      <a:rPr lang="en-US" sz="16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16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16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1600">
                        <a:effectLst/>
                        <a:latin typeface="Cambria Math" panose="02040503050406030204" pitchFamily="18" charset="0"/>
                        <a:ea typeface="Times New Roman" panose="02020603050405020304" pitchFamily="18" charset="0"/>
                        <a:cs typeface="Times New Roman" panose="02020603050405020304" pitchFamily="18" charset="0"/>
                      </a:rPr>
                      <m:t>d</m:t>
                    </m:r>
                  </m:oMath>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 7.89 d + 0.657d</a:t>
                </a:r>
                <a:r>
                  <a:rPr lang="en-US" sz="16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From which ,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a:latin typeface="Times New Roman" panose="02020603050405020304" pitchFamily="18" charset="0"/>
                    <a:ea typeface="Times New Roman" panose="02020603050405020304" pitchFamily="18" charset="0"/>
                    <a:cs typeface="Times New Roman" panose="02020603050405020304" pitchFamily="18" charset="0"/>
                  </a:rPr>
                  <a:t>63</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0.3d – 0.0125d</a:t>
                </a:r>
                <a:r>
                  <a:rPr lang="en-US" sz="16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 7.89 d + 0.657d</a:t>
                </a:r>
                <a:r>
                  <a:rPr lang="en-US" sz="16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Or, 0.6695d</a:t>
                </a:r>
                <a:r>
                  <a:rPr lang="en-US" sz="16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+ 8.19d – </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63</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 0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d= </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5.35</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inch </a:t>
                </a:r>
                <a14:m>
                  <m:oMath xmlns:m="http://schemas.openxmlformats.org/officeDocument/2006/math">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6</a:t>
                </a: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 inch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2054988" y="195000"/>
                <a:ext cx="7165848" cy="5264518"/>
              </a:xfrm>
              <a:prstGeom prst="rect">
                <a:avLst/>
              </a:prstGeom>
              <a:blipFill>
                <a:blip r:embed="rId3"/>
                <a:stretch>
                  <a:fillRect l="-425" t="-347"/>
                </a:stretch>
              </a:blipFill>
            </p:spPr>
            <p:txBody>
              <a:bodyPr/>
              <a:lstStyle/>
              <a:p>
                <a:r>
                  <a:rPr lang="en-US">
                    <a:noFill/>
                  </a:rPr>
                  <a:t> </a:t>
                </a:r>
              </a:p>
            </p:txBody>
          </p:sp>
        </mc:Fallback>
      </mc:AlternateContent>
      <p:grpSp>
        <p:nvGrpSpPr>
          <p:cNvPr id="5" name="Google Shape;2323;p75"/>
          <p:cNvGrpSpPr/>
          <p:nvPr/>
        </p:nvGrpSpPr>
        <p:grpSpPr>
          <a:xfrm>
            <a:off x="578109" y="4218878"/>
            <a:ext cx="672582" cy="924622"/>
            <a:chOff x="3935988" y="3014588"/>
            <a:chExt cx="1348400" cy="1759175"/>
          </a:xfrm>
        </p:grpSpPr>
        <p:sp>
          <p:nvSpPr>
            <p:cNvPr id="6" name="Google Shape;2324;p75"/>
            <p:cNvSpPr/>
            <p:nvPr/>
          </p:nvSpPr>
          <p:spPr>
            <a:xfrm>
              <a:off x="4556288" y="3135438"/>
              <a:ext cx="93500" cy="1590400"/>
            </a:xfrm>
            <a:custGeom>
              <a:avLst/>
              <a:gdLst/>
              <a:ahLst/>
              <a:cxnLst/>
              <a:rect l="l" t="t" r="r" b="b"/>
              <a:pathLst>
                <a:path w="3740" h="63616" extrusionOk="0">
                  <a:moveTo>
                    <a:pt x="822" y="0"/>
                  </a:moveTo>
                  <a:lnTo>
                    <a:pt x="1" y="63615"/>
                  </a:lnTo>
                  <a:lnTo>
                    <a:pt x="3739" y="63615"/>
                  </a:lnTo>
                  <a:lnTo>
                    <a:pt x="3739" y="2905"/>
                  </a:lnTo>
                  <a:lnTo>
                    <a:pt x="8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325;p75"/>
            <p:cNvSpPr/>
            <p:nvPr/>
          </p:nvSpPr>
          <p:spPr>
            <a:xfrm>
              <a:off x="4194338" y="3135438"/>
              <a:ext cx="382525" cy="1638325"/>
            </a:xfrm>
            <a:custGeom>
              <a:avLst/>
              <a:gdLst/>
              <a:ahLst/>
              <a:cxnLst/>
              <a:rect l="l" t="t" r="r" b="b"/>
              <a:pathLst>
                <a:path w="15301" h="65533" extrusionOk="0">
                  <a:moveTo>
                    <a:pt x="1" y="0"/>
                  </a:moveTo>
                  <a:lnTo>
                    <a:pt x="1" y="65532"/>
                  </a:lnTo>
                  <a:lnTo>
                    <a:pt x="15300" y="65532"/>
                  </a:lnTo>
                  <a:lnTo>
                    <a:pt x="153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326;p75"/>
            <p:cNvSpPr/>
            <p:nvPr/>
          </p:nvSpPr>
          <p:spPr>
            <a:xfrm>
              <a:off x="4365788" y="3178888"/>
              <a:ext cx="39025" cy="53000"/>
            </a:xfrm>
            <a:custGeom>
              <a:avLst/>
              <a:gdLst/>
              <a:ahLst/>
              <a:cxnLst/>
              <a:rect l="l" t="t" r="r" b="b"/>
              <a:pathLst>
                <a:path w="1561" h="2120" extrusionOk="0">
                  <a:moveTo>
                    <a:pt x="1" y="1"/>
                  </a:moveTo>
                  <a:lnTo>
                    <a:pt x="1" y="2120"/>
                  </a:lnTo>
                  <a:lnTo>
                    <a:pt x="1560" y="2120"/>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327;p75"/>
            <p:cNvSpPr/>
            <p:nvPr/>
          </p:nvSpPr>
          <p:spPr>
            <a:xfrm>
              <a:off x="4433963" y="3178888"/>
              <a:ext cx="39000" cy="53000"/>
            </a:xfrm>
            <a:custGeom>
              <a:avLst/>
              <a:gdLst/>
              <a:ahLst/>
              <a:cxnLst/>
              <a:rect l="l" t="t" r="r" b="b"/>
              <a:pathLst>
                <a:path w="1560" h="2120" extrusionOk="0">
                  <a:moveTo>
                    <a:pt x="0" y="1"/>
                  </a:moveTo>
                  <a:lnTo>
                    <a:pt x="0" y="2120"/>
                  </a:lnTo>
                  <a:lnTo>
                    <a:pt x="1560" y="2120"/>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328;p75"/>
            <p:cNvSpPr/>
            <p:nvPr/>
          </p:nvSpPr>
          <p:spPr>
            <a:xfrm>
              <a:off x="4298213" y="3178888"/>
              <a:ext cx="39025" cy="53000"/>
            </a:xfrm>
            <a:custGeom>
              <a:avLst/>
              <a:gdLst/>
              <a:ahLst/>
              <a:cxnLst/>
              <a:rect l="l" t="t" r="r" b="b"/>
              <a:pathLst>
                <a:path w="1561" h="2120" extrusionOk="0">
                  <a:moveTo>
                    <a:pt x="1" y="1"/>
                  </a:moveTo>
                  <a:lnTo>
                    <a:pt x="1" y="2120"/>
                  </a:lnTo>
                  <a:lnTo>
                    <a:pt x="1561" y="2120"/>
                  </a:lnTo>
                  <a:lnTo>
                    <a:pt x="15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329;p75"/>
            <p:cNvSpPr/>
            <p:nvPr/>
          </p:nvSpPr>
          <p:spPr>
            <a:xfrm>
              <a:off x="4230063" y="3178888"/>
              <a:ext cx="39025" cy="53000"/>
            </a:xfrm>
            <a:custGeom>
              <a:avLst/>
              <a:gdLst/>
              <a:ahLst/>
              <a:cxnLst/>
              <a:rect l="l" t="t" r="r" b="b"/>
              <a:pathLst>
                <a:path w="1561" h="2120" extrusionOk="0">
                  <a:moveTo>
                    <a:pt x="0" y="1"/>
                  </a:moveTo>
                  <a:lnTo>
                    <a:pt x="0" y="2120"/>
                  </a:lnTo>
                  <a:lnTo>
                    <a:pt x="1560" y="2120"/>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330;p75"/>
            <p:cNvSpPr/>
            <p:nvPr/>
          </p:nvSpPr>
          <p:spPr>
            <a:xfrm>
              <a:off x="4501813" y="3178888"/>
              <a:ext cx="39325" cy="53000"/>
            </a:xfrm>
            <a:custGeom>
              <a:avLst/>
              <a:gdLst/>
              <a:ahLst/>
              <a:cxnLst/>
              <a:rect l="l" t="t" r="r" b="b"/>
              <a:pathLst>
                <a:path w="1573" h="2120" extrusionOk="0">
                  <a:moveTo>
                    <a:pt x="1" y="1"/>
                  </a:moveTo>
                  <a:lnTo>
                    <a:pt x="1" y="2120"/>
                  </a:lnTo>
                  <a:lnTo>
                    <a:pt x="1572" y="2120"/>
                  </a:lnTo>
                  <a:lnTo>
                    <a:pt x="15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331;p75"/>
            <p:cNvSpPr/>
            <p:nvPr/>
          </p:nvSpPr>
          <p:spPr>
            <a:xfrm>
              <a:off x="4365788" y="3277413"/>
              <a:ext cx="39025" cy="52700"/>
            </a:xfrm>
            <a:custGeom>
              <a:avLst/>
              <a:gdLst/>
              <a:ahLst/>
              <a:cxnLst/>
              <a:rect l="l" t="t" r="r" b="b"/>
              <a:pathLst>
                <a:path w="1561" h="2108" extrusionOk="0">
                  <a:moveTo>
                    <a:pt x="1" y="1"/>
                  </a:moveTo>
                  <a:lnTo>
                    <a:pt x="1" y="2108"/>
                  </a:lnTo>
                  <a:lnTo>
                    <a:pt x="1560" y="2108"/>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332;p75"/>
            <p:cNvSpPr/>
            <p:nvPr/>
          </p:nvSpPr>
          <p:spPr>
            <a:xfrm>
              <a:off x="4433963" y="3277413"/>
              <a:ext cx="39000" cy="52700"/>
            </a:xfrm>
            <a:custGeom>
              <a:avLst/>
              <a:gdLst/>
              <a:ahLst/>
              <a:cxnLst/>
              <a:rect l="l" t="t" r="r" b="b"/>
              <a:pathLst>
                <a:path w="1560" h="2108" extrusionOk="0">
                  <a:moveTo>
                    <a:pt x="0" y="1"/>
                  </a:moveTo>
                  <a:lnTo>
                    <a:pt x="0" y="2108"/>
                  </a:lnTo>
                  <a:lnTo>
                    <a:pt x="1560" y="2108"/>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333;p75"/>
            <p:cNvSpPr/>
            <p:nvPr/>
          </p:nvSpPr>
          <p:spPr>
            <a:xfrm>
              <a:off x="4298213" y="3277413"/>
              <a:ext cx="39025" cy="52700"/>
            </a:xfrm>
            <a:custGeom>
              <a:avLst/>
              <a:gdLst/>
              <a:ahLst/>
              <a:cxnLst/>
              <a:rect l="l" t="t" r="r" b="b"/>
              <a:pathLst>
                <a:path w="1561" h="2108" extrusionOk="0">
                  <a:moveTo>
                    <a:pt x="1" y="1"/>
                  </a:moveTo>
                  <a:lnTo>
                    <a:pt x="1" y="2108"/>
                  </a:lnTo>
                  <a:lnTo>
                    <a:pt x="1561" y="2108"/>
                  </a:lnTo>
                  <a:lnTo>
                    <a:pt x="15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334;p75"/>
            <p:cNvSpPr/>
            <p:nvPr/>
          </p:nvSpPr>
          <p:spPr>
            <a:xfrm>
              <a:off x="4230063" y="3277413"/>
              <a:ext cx="39025" cy="52700"/>
            </a:xfrm>
            <a:custGeom>
              <a:avLst/>
              <a:gdLst/>
              <a:ahLst/>
              <a:cxnLst/>
              <a:rect l="l" t="t" r="r" b="b"/>
              <a:pathLst>
                <a:path w="1561" h="2108" extrusionOk="0">
                  <a:moveTo>
                    <a:pt x="0" y="1"/>
                  </a:moveTo>
                  <a:lnTo>
                    <a:pt x="0" y="2108"/>
                  </a:lnTo>
                  <a:lnTo>
                    <a:pt x="1560" y="2108"/>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335;p75"/>
            <p:cNvSpPr/>
            <p:nvPr/>
          </p:nvSpPr>
          <p:spPr>
            <a:xfrm>
              <a:off x="4501813" y="3277413"/>
              <a:ext cx="39325" cy="52700"/>
            </a:xfrm>
            <a:custGeom>
              <a:avLst/>
              <a:gdLst/>
              <a:ahLst/>
              <a:cxnLst/>
              <a:rect l="l" t="t" r="r" b="b"/>
              <a:pathLst>
                <a:path w="1573" h="2108" extrusionOk="0">
                  <a:moveTo>
                    <a:pt x="1" y="1"/>
                  </a:moveTo>
                  <a:lnTo>
                    <a:pt x="1" y="2108"/>
                  </a:lnTo>
                  <a:lnTo>
                    <a:pt x="1572" y="2108"/>
                  </a:lnTo>
                  <a:lnTo>
                    <a:pt x="15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336;p75"/>
            <p:cNvSpPr/>
            <p:nvPr/>
          </p:nvSpPr>
          <p:spPr>
            <a:xfrm>
              <a:off x="4365788" y="3375638"/>
              <a:ext cx="39025" cy="52700"/>
            </a:xfrm>
            <a:custGeom>
              <a:avLst/>
              <a:gdLst/>
              <a:ahLst/>
              <a:cxnLst/>
              <a:rect l="l" t="t" r="r" b="b"/>
              <a:pathLst>
                <a:path w="1561" h="2108" extrusionOk="0">
                  <a:moveTo>
                    <a:pt x="1" y="1"/>
                  </a:moveTo>
                  <a:lnTo>
                    <a:pt x="1" y="2108"/>
                  </a:lnTo>
                  <a:lnTo>
                    <a:pt x="1560" y="2108"/>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337;p75"/>
            <p:cNvSpPr/>
            <p:nvPr/>
          </p:nvSpPr>
          <p:spPr>
            <a:xfrm>
              <a:off x="4433963" y="3375638"/>
              <a:ext cx="39000" cy="52700"/>
            </a:xfrm>
            <a:custGeom>
              <a:avLst/>
              <a:gdLst/>
              <a:ahLst/>
              <a:cxnLst/>
              <a:rect l="l" t="t" r="r" b="b"/>
              <a:pathLst>
                <a:path w="1560" h="2108" extrusionOk="0">
                  <a:moveTo>
                    <a:pt x="0" y="1"/>
                  </a:moveTo>
                  <a:lnTo>
                    <a:pt x="0" y="2108"/>
                  </a:lnTo>
                  <a:lnTo>
                    <a:pt x="1560" y="2108"/>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338;p75"/>
            <p:cNvSpPr/>
            <p:nvPr/>
          </p:nvSpPr>
          <p:spPr>
            <a:xfrm>
              <a:off x="4298213" y="3375638"/>
              <a:ext cx="39025" cy="52700"/>
            </a:xfrm>
            <a:custGeom>
              <a:avLst/>
              <a:gdLst/>
              <a:ahLst/>
              <a:cxnLst/>
              <a:rect l="l" t="t" r="r" b="b"/>
              <a:pathLst>
                <a:path w="1561" h="2108" extrusionOk="0">
                  <a:moveTo>
                    <a:pt x="1" y="1"/>
                  </a:moveTo>
                  <a:lnTo>
                    <a:pt x="1" y="2108"/>
                  </a:lnTo>
                  <a:lnTo>
                    <a:pt x="1561" y="2108"/>
                  </a:lnTo>
                  <a:lnTo>
                    <a:pt x="15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339;p75"/>
            <p:cNvSpPr/>
            <p:nvPr/>
          </p:nvSpPr>
          <p:spPr>
            <a:xfrm>
              <a:off x="4230063" y="3375638"/>
              <a:ext cx="39025" cy="52700"/>
            </a:xfrm>
            <a:custGeom>
              <a:avLst/>
              <a:gdLst/>
              <a:ahLst/>
              <a:cxnLst/>
              <a:rect l="l" t="t" r="r" b="b"/>
              <a:pathLst>
                <a:path w="1561" h="2108" extrusionOk="0">
                  <a:moveTo>
                    <a:pt x="0" y="1"/>
                  </a:moveTo>
                  <a:lnTo>
                    <a:pt x="0" y="2108"/>
                  </a:lnTo>
                  <a:lnTo>
                    <a:pt x="1560" y="2108"/>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340;p75"/>
            <p:cNvSpPr/>
            <p:nvPr/>
          </p:nvSpPr>
          <p:spPr>
            <a:xfrm>
              <a:off x="4501813" y="3375638"/>
              <a:ext cx="39325" cy="52700"/>
            </a:xfrm>
            <a:custGeom>
              <a:avLst/>
              <a:gdLst/>
              <a:ahLst/>
              <a:cxnLst/>
              <a:rect l="l" t="t" r="r" b="b"/>
              <a:pathLst>
                <a:path w="1573" h="2108" extrusionOk="0">
                  <a:moveTo>
                    <a:pt x="1" y="1"/>
                  </a:moveTo>
                  <a:lnTo>
                    <a:pt x="1" y="2108"/>
                  </a:lnTo>
                  <a:lnTo>
                    <a:pt x="1572" y="2108"/>
                  </a:lnTo>
                  <a:lnTo>
                    <a:pt x="15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41;p75"/>
            <p:cNvSpPr/>
            <p:nvPr/>
          </p:nvSpPr>
          <p:spPr>
            <a:xfrm>
              <a:off x="4365788" y="3473563"/>
              <a:ext cx="39025" cy="53025"/>
            </a:xfrm>
            <a:custGeom>
              <a:avLst/>
              <a:gdLst/>
              <a:ahLst/>
              <a:cxnLst/>
              <a:rect l="l" t="t" r="r" b="b"/>
              <a:pathLst>
                <a:path w="1561" h="2121" extrusionOk="0">
                  <a:moveTo>
                    <a:pt x="1" y="1"/>
                  </a:moveTo>
                  <a:lnTo>
                    <a:pt x="1" y="2120"/>
                  </a:lnTo>
                  <a:lnTo>
                    <a:pt x="1560" y="2120"/>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342;p75"/>
            <p:cNvSpPr/>
            <p:nvPr/>
          </p:nvSpPr>
          <p:spPr>
            <a:xfrm>
              <a:off x="4433963" y="3473563"/>
              <a:ext cx="39000" cy="53025"/>
            </a:xfrm>
            <a:custGeom>
              <a:avLst/>
              <a:gdLst/>
              <a:ahLst/>
              <a:cxnLst/>
              <a:rect l="l" t="t" r="r" b="b"/>
              <a:pathLst>
                <a:path w="1560" h="2121" extrusionOk="0">
                  <a:moveTo>
                    <a:pt x="0" y="1"/>
                  </a:moveTo>
                  <a:lnTo>
                    <a:pt x="0" y="2120"/>
                  </a:lnTo>
                  <a:lnTo>
                    <a:pt x="1560" y="2120"/>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343;p75"/>
            <p:cNvSpPr/>
            <p:nvPr/>
          </p:nvSpPr>
          <p:spPr>
            <a:xfrm>
              <a:off x="4298213" y="3473563"/>
              <a:ext cx="39025" cy="53025"/>
            </a:xfrm>
            <a:custGeom>
              <a:avLst/>
              <a:gdLst/>
              <a:ahLst/>
              <a:cxnLst/>
              <a:rect l="l" t="t" r="r" b="b"/>
              <a:pathLst>
                <a:path w="1561" h="2121" extrusionOk="0">
                  <a:moveTo>
                    <a:pt x="1" y="1"/>
                  </a:moveTo>
                  <a:lnTo>
                    <a:pt x="1" y="2120"/>
                  </a:lnTo>
                  <a:lnTo>
                    <a:pt x="1561" y="2120"/>
                  </a:lnTo>
                  <a:lnTo>
                    <a:pt x="15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344;p75"/>
            <p:cNvSpPr/>
            <p:nvPr/>
          </p:nvSpPr>
          <p:spPr>
            <a:xfrm>
              <a:off x="4230063" y="3473563"/>
              <a:ext cx="39025" cy="53025"/>
            </a:xfrm>
            <a:custGeom>
              <a:avLst/>
              <a:gdLst/>
              <a:ahLst/>
              <a:cxnLst/>
              <a:rect l="l" t="t" r="r" b="b"/>
              <a:pathLst>
                <a:path w="1561" h="2121" extrusionOk="0">
                  <a:moveTo>
                    <a:pt x="0" y="1"/>
                  </a:moveTo>
                  <a:lnTo>
                    <a:pt x="0" y="2120"/>
                  </a:lnTo>
                  <a:lnTo>
                    <a:pt x="1560" y="2120"/>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345;p75"/>
            <p:cNvSpPr/>
            <p:nvPr/>
          </p:nvSpPr>
          <p:spPr>
            <a:xfrm>
              <a:off x="4501813" y="3473563"/>
              <a:ext cx="39325" cy="53025"/>
            </a:xfrm>
            <a:custGeom>
              <a:avLst/>
              <a:gdLst/>
              <a:ahLst/>
              <a:cxnLst/>
              <a:rect l="l" t="t" r="r" b="b"/>
              <a:pathLst>
                <a:path w="1573" h="2121" extrusionOk="0">
                  <a:moveTo>
                    <a:pt x="1" y="1"/>
                  </a:moveTo>
                  <a:lnTo>
                    <a:pt x="1" y="2120"/>
                  </a:lnTo>
                  <a:lnTo>
                    <a:pt x="1572" y="2120"/>
                  </a:lnTo>
                  <a:lnTo>
                    <a:pt x="15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346;p75"/>
            <p:cNvSpPr/>
            <p:nvPr/>
          </p:nvSpPr>
          <p:spPr>
            <a:xfrm>
              <a:off x="4365788" y="3571788"/>
              <a:ext cx="39025" cy="53025"/>
            </a:xfrm>
            <a:custGeom>
              <a:avLst/>
              <a:gdLst/>
              <a:ahLst/>
              <a:cxnLst/>
              <a:rect l="l" t="t" r="r" b="b"/>
              <a:pathLst>
                <a:path w="1561" h="2121" extrusionOk="0">
                  <a:moveTo>
                    <a:pt x="1" y="1"/>
                  </a:moveTo>
                  <a:lnTo>
                    <a:pt x="1" y="2120"/>
                  </a:lnTo>
                  <a:lnTo>
                    <a:pt x="1560" y="2120"/>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347;p75"/>
            <p:cNvSpPr/>
            <p:nvPr/>
          </p:nvSpPr>
          <p:spPr>
            <a:xfrm>
              <a:off x="4433963" y="3571788"/>
              <a:ext cx="39000" cy="53025"/>
            </a:xfrm>
            <a:custGeom>
              <a:avLst/>
              <a:gdLst/>
              <a:ahLst/>
              <a:cxnLst/>
              <a:rect l="l" t="t" r="r" b="b"/>
              <a:pathLst>
                <a:path w="1560" h="2121" extrusionOk="0">
                  <a:moveTo>
                    <a:pt x="0" y="1"/>
                  </a:moveTo>
                  <a:lnTo>
                    <a:pt x="0" y="2120"/>
                  </a:lnTo>
                  <a:lnTo>
                    <a:pt x="1560" y="2120"/>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48;p75"/>
            <p:cNvSpPr/>
            <p:nvPr/>
          </p:nvSpPr>
          <p:spPr>
            <a:xfrm>
              <a:off x="4298213" y="3571788"/>
              <a:ext cx="39025" cy="53025"/>
            </a:xfrm>
            <a:custGeom>
              <a:avLst/>
              <a:gdLst/>
              <a:ahLst/>
              <a:cxnLst/>
              <a:rect l="l" t="t" r="r" b="b"/>
              <a:pathLst>
                <a:path w="1561" h="2121" extrusionOk="0">
                  <a:moveTo>
                    <a:pt x="1" y="1"/>
                  </a:moveTo>
                  <a:lnTo>
                    <a:pt x="1" y="2120"/>
                  </a:lnTo>
                  <a:lnTo>
                    <a:pt x="1561" y="2120"/>
                  </a:lnTo>
                  <a:lnTo>
                    <a:pt x="15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349;p75"/>
            <p:cNvSpPr/>
            <p:nvPr/>
          </p:nvSpPr>
          <p:spPr>
            <a:xfrm>
              <a:off x="4230063" y="3571788"/>
              <a:ext cx="39025" cy="53025"/>
            </a:xfrm>
            <a:custGeom>
              <a:avLst/>
              <a:gdLst/>
              <a:ahLst/>
              <a:cxnLst/>
              <a:rect l="l" t="t" r="r" b="b"/>
              <a:pathLst>
                <a:path w="1561" h="2121" extrusionOk="0">
                  <a:moveTo>
                    <a:pt x="0" y="1"/>
                  </a:moveTo>
                  <a:lnTo>
                    <a:pt x="0" y="2120"/>
                  </a:lnTo>
                  <a:lnTo>
                    <a:pt x="1560" y="2120"/>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350;p75"/>
            <p:cNvSpPr/>
            <p:nvPr/>
          </p:nvSpPr>
          <p:spPr>
            <a:xfrm>
              <a:off x="4501813" y="3571788"/>
              <a:ext cx="39325" cy="53025"/>
            </a:xfrm>
            <a:custGeom>
              <a:avLst/>
              <a:gdLst/>
              <a:ahLst/>
              <a:cxnLst/>
              <a:rect l="l" t="t" r="r" b="b"/>
              <a:pathLst>
                <a:path w="1573" h="2121" extrusionOk="0">
                  <a:moveTo>
                    <a:pt x="1" y="1"/>
                  </a:moveTo>
                  <a:lnTo>
                    <a:pt x="1" y="2120"/>
                  </a:lnTo>
                  <a:lnTo>
                    <a:pt x="1572" y="2120"/>
                  </a:lnTo>
                  <a:lnTo>
                    <a:pt x="15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351;p75"/>
            <p:cNvSpPr/>
            <p:nvPr/>
          </p:nvSpPr>
          <p:spPr>
            <a:xfrm>
              <a:off x="4365788" y="3669713"/>
              <a:ext cx="39025" cy="53025"/>
            </a:xfrm>
            <a:custGeom>
              <a:avLst/>
              <a:gdLst/>
              <a:ahLst/>
              <a:cxnLst/>
              <a:rect l="l" t="t" r="r" b="b"/>
              <a:pathLst>
                <a:path w="1561" h="2121" extrusionOk="0">
                  <a:moveTo>
                    <a:pt x="1" y="1"/>
                  </a:moveTo>
                  <a:lnTo>
                    <a:pt x="1" y="2120"/>
                  </a:lnTo>
                  <a:lnTo>
                    <a:pt x="1560" y="2120"/>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352;p75"/>
            <p:cNvSpPr/>
            <p:nvPr/>
          </p:nvSpPr>
          <p:spPr>
            <a:xfrm>
              <a:off x="4433963" y="3669713"/>
              <a:ext cx="39000" cy="53025"/>
            </a:xfrm>
            <a:custGeom>
              <a:avLst/>
              <a:gdLst/>
              <a:ahLst/>
              <a:cxnLst/>
              <a:rect l="l" t="t" r="r" b="b"/>
              <a:pathLst>
                <a:path w="1560" h="2121" extrusionOk="0">
                  <a:moveTo>
                    <a:pt x="0" y="1"/>
                  </a:moveTo>
                  <a:lnTo>
                    <a:pt x="0" y="2120"/>
                  </a:lnTo>
                  <a:lnTo>
                    <a:pt x="1560" y="2120"/>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353;p75"/>
            <p:cNvSpPr/>
            <p:nvPr/>
          </p:nvSpPr>
          <p:spPr>
            <a:xfrm>
              <a:off x="4298213" y="3669713"/>
              <a:ext cx="39025" cy="53025"/>
            </a:xfrm>
            <a:custGeom>
              <a:avLst/>
              <a:gdLst/>
              <a:ahLst/>
              <a:cxnLst/>
              <a:rect l="l" t="t" r="r" b="b"/>
              <a:pathLst>
                <a:path w="1561" h="2121" extrusionOk="0">
                  <a:moveTo>
                    <a:pt x="1" y="1"/>
                  </a:moveTo>
                  <a:lnTo>
                    <a:pt x="1" y="2120"/>
                  </a:lnTo>
                  <a:lnTo>
                    <a:pt x="1561" y="2120"/>
                  </a:lnTo>
                  <a:lnTo>
                    <a:pt x="15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354;p75"/>
            <p:cNvSpPr/>
            <p:nvPr/>
          </p:nvSpPr>
          <p:spPr>
            <a:xfrm>
              <a:off x="4230063" y="3669713"/>
              <a:ext cx="39025" cy="53025"/>
            </a:xfrm>
            <a:custGeom>
              <a:avLst/>
              <a:gdLst/>
              <a:ahLst/>
              <a:cxnLst/>
              <a:rect l="l" t="t" r="r" b="b"/>
              <a:pathLst>
                <a:path w="1561" h="2121" extrusionOk="0">
                  <a:moveTo>
                    <a:pt x="0" y="1"/>
                  </a:moveTo>
                  <a:lnTo>
                    <a:pt x="0" y="2120"/>
                  </a:lnTo>
                  <a:lnTo>
                    <a:pt x="1560" y="2120"/>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355;p75"/>
            <p:cNvSpPr/>
            <p:nvPr/>
          </p:nvSpPr>
          <p:spPr>
            <a:xfrm>
              <a:off x="4501813" y="3669713"/>
              <a:ext cx="39325" cy="53025"/>
            </a:xfrm>
            <a:custGeom>
              <a:avLst/>
              <a:gdLst/>
              <a:ahLst/>
              <a:cxnLst/>
              <a:rect l="l" t="t" r="r" b="b"/>
              <a:pathLst>
                <a:path w="1573" h="2121" extrusionOk="0">
                  <a:moveTo>
                    <a:pt x="1" y="1"/>
                  </a:moveTo>
                  <a:lnTo>
                    <a:pt x="1" y="2120"/>
                  </a:lnTo>
                  <a:lnTo>
                    <a:pt x="1572" y="2120"/>
                  </a:lnTo>
                  <a:lnTo>
                    <a:pt x="15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356;p75"/>
            <p:cNvSpPr/>
            <p:nvPr/>
          </p:nvSpPr>
          <p:spPr>
            <a:xfrm>
              <a:off x="4365788" y="3767938"/>
              <a:ext cx="39025" cy="53025"/>
            </a:xfrm>
            <a:custGeom>
              <a:avLst/>
              <a:gdLst/>
              <a:ahLst/>
              <a:cxnLst/>
              <a:rect l="l" t="t" r="r" b="b"/>
              <a:pathLst>
                <a:path w="1561" h="2121" extrusionOk="0">
                  <a:moveTo>
                    <a:pt x="1" y="1"/>
                  </a:moveTo>
                  <a:lnTo>
                    <a:pt x="1" y="2120"/>
                  </a:lnTo>
                  <a:lnTo>
                    <a:pt x="1560" y="2120"/>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357;p75"/>
            <p:cNvSpPr/>
            <p:nvPr/>
          </p:nvSpPr>
          <p:spPr>
            <a:xfrm>
              <a:off x="4433963" y="3767938"/>
              <a:ext cx="39000" cy="53025"/>
            </a:xfrm>
            <a:custGeom>
              <a:avLst/>
              <a:gdLst/>
              <a:ahLst/>
              <a:cxnLst/>
              <a:rect l="l" t="t" r="r" b="b"/>
              <a:pathLst>
                <a:path w="1560" h="2121" extrusionOk="0">
                  <a:moveTo>
                    <a:pt x="0" y="1"/>
                  </a:moveTo>
                  <a:lnTo>
                    <a:pt x="0" y="2120"/>
                  </a:lnTo>
                  <a:lnTo>
                    <a:pt x="1560" y="2120"/>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358;p75"/>
            <p:cNvSpPr/>
            <p:nvPr/>
          </p:nvSpPr>
          <p:spPr>
            <a:xfrm>
              <a:off x="4298213" y="3767938"/>
              <a:ext cx="39025" cy="53025"/>
            </a:xfrm>
            <a:custGeom>
              <a:avLst/>
              <a:gdLst/>
              <a:ahLst/>
              <a:cxnLst/>
              <a:rect l="l" t="t" r="r" b="b"/>
              <a:pathLst>
                <a:path w="1561" h="2121" extrusionOk="0">
                  <a:moveTo>
                    <a:pt x="1" y="1"/>
                  </a:moveTo>
                  <a:lnTo>
                    <a:pt x="1" y="2120"/>
                  </a:lnTo>
                  <a:lnTo>
                    <a:pt x="1561" y="2120"/>
                  </a:lnTo>
                  <a:lnTo>
                    <a:pt x="15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359;p75"/>
            <p:cNvSpPr/>
            <p:nvPr/>
          </p:nvSpPr>
          <p:spPr>
            <a:xfrm>
              <a:off x="4230063" y="3767938"/>
              <a:ext cx="39025" cy="53025"/>
            </a:xfrm>
            <a:custGeom>
              <a:avLst/>
              <a:gdLst/>
              <a:ahLst/>
              <a:cxnLst/>
              <a:rect l="l" t="t" r="r" b="b"/>
              <a:pathLst>
                <a:path w="1561" h="2121" extrusionOk="0">
                  <a:moveTo>
                    <a:pt x="0" y="1"/>
                  </a:moveTo>
                  <a:lnTo>
                    <a:pt x="0" y="2120"/>
                  </a:lnTo>
                  <a:lnTo>
                    <a:pt x="1560" y="2120"/>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360;p75"/>
            <p:cNvSpPr/>
            <p:nvPr/>
          </p:nvSpPr>
          <p:spPr>
            <a:xfrm>
              <a:off x="4501813" y="3767938"/>
              <a:ext cx="39325" cy="53025"/>
            </a:xfrm>
            <a:custGeom>
              <a:avLst/>
              <a:gdLst/>
              <a:ahLst/>
              <a:cxnLst/>
              <a:rect l="l" t="t" r="r" b="b"/>
              <a:pathLst>
                <a:path w="1573" h="2121" extrusionOk="0">
                  <a:moveTo>
                    <a:pt x="1" y="1"/>
                  </a:moveTo>
                  <a:lnTo>
                    <a:pt x="1" y="2120"/>
                  </a:lnTo>
                  <a:lnTo>
                    <a:pt x="1572" y="2120"/>
                  </a:lnTo>
                  <a:lnTo>
                    <a:pt x="15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361;p75"/>
            <p:cNvSpPr/>
            <p:nvPr/>
          </p:nvSpPr>
          <p:spPr>
            <a:xfrm>
              <a:off x="4365788" y="3866188"/>
              <a:ext cx="39025" cy="53000"/>
            </a:xfrm>
            <a:custGeom>
              <a:avLst/>
              <a:gdLst/>
              <a:ahLst/>
              <a:cxnLst/>
              <a:rect l="l" t="t" r="r" b="b"/>
              <a:pathLst>
                <a:path w="1561" h="2120" extrusionOk="0">
                  <a:moveTo>
                    <a:pt x="1" y="0"/>
                  </a:moveTo>
                  <a:lnTo>
                    <a:pt x="1" y="2119"/>
                  </a:lnTo>
                  <a:lnTo>
                    <a:pt x="1560" y="2119"/>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362;p75"/>
            <p:cNvSpPr/>
            <p:nvPr/>
          </p:nvSpPr>
          <p:spPr>
            <a:xfrm>
              <a:off x="4433963" y="3866188"/>
              <a:ext cx="39000" cy="53000"/>
            </a:xfrm>
            <a:custGeom>
              <a:avLst/>
              <a:gdLst/>
              <a:ahLst/>
              <a:cxnLst/>
              <a:rect l="l" t="t" r="r" b="b"/>
              <a:pathLst>
                <a:path w="1560" h="2120" extrusionOk="0">
                  <a:moveTo>
                    <a:pt x="0" y="0"/>
                  </a:moveTo>
                  <a:lnTo>
                    <a:pt x="0" y="2119"/>
                  </a:lnTo>
                  <a:lnTo>
                    <a:pt x="1560" y="2119"/>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363;p75"/>
            <p:cNvSpPr/>
            <p:nvPr/>
          </p:nvSpPr>
          <p:spPr>
            <a:xfrm>
              <a:off x="4298213" y="3866188"/>
              <a:ext cx="39025" cy="53000"/>
            </a:xfrm>
            <a:custGeom>
              <a:avLst/>
              <a:gdLst/>
              <a:ahLst/>
              <a:cxnLst/>
              <a:rect l="l" t="t" r="r" b="b"/>
              <a:pathLst>
                <a:path w="1561" h="2120" extrusionOk="0">
                  <a:moveTo>
                    <a:pt x="1" y="0"/>
                  </a:moveTo>
                  <a:lnTo>
                    <a:pt x="1" y="2119"/>
                  </a:lnTo>
                  <a:lnTo>
                    <a:pt x="1561" y="2119"/>
                  </a:lnTo>
                  <a:lnTo>
                    <a:pt x="15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364;p75"/>
            <p:cNvSpPr/>
            <p:nvPr/>
          </p:nvSpPr>
          <p:spPr>
            <a:xfrm>
              <a:off x="4230063" y="3866188"/>
              <a:ext cx="39025" cy="53000"/>
            </a:xfrm>
            <a:custGeom>
              <a:avLst/>
              <a:gdLst/>
              <a:ahLst/>
              <a:cxnLst/>
              <a:rect l="l" t="t" r="r" b="b"/>
              <a:pathLst>
                <a:path w="1561" h="2120" extrusionOk="0">
                  <a:moveTo>
                    <a:pt x="0" y="0"/>
                  </a:moveTo>
                  <a:lnTo>
                    <a:pt x="0" y="2119"/>
                  </a:lnTo>
                  <a:lnTo>
                    <a:pt x="1560" y="2119"/>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365;p75"/>
            <p:cNvSpPr/>
            <p:nvPr/>
          </p:nvSpPr>
          <p:spPr>
            <a:xfrm>
              <a:off x="4501813" y="3866188"/>
              <a:ext cx="39325" cy="53000"/>
            </a:xfrm>
            <a:custGeom>
              <a:avLst/>
              <a:gdLst/>
              <a:ahLst/>
              <a:cxnLst/>
              <a:rect l="l" t="t" r="r" b="b"/>
              <a:pathLst>
                <a:path w="1573" h="2120" extrusionOk="0">
                  <a:moveTo>
                    <a:pt x="1" y="0"/>
                  </a:moveTo>
                  <a:lnTo>
                    <a:pt x="1" y="2119"/>
                  </a:lnTo>
                  <a:lnTo>
                    <a:pt x="1572" y="2119"/>
                  </a:lnTo>
                  <a:lnTo>
                    <a:pt x="15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366;p75"/>
            <p:cNvSpPr/>
            <p:nvPr/>
          </p:nvSpPr>
          <p:spPr>
            <a:xfrm>
              <a:off x="4365788" y="3964413"/>
              <a:ext cx="39025" cy="53000"/>
            </a:xfrm>
            <a:custGeom>
              <a:avLst/>
              <a:gdLst/>
              <a:ahLst/>
              <a:cxnLst/>
              <a:rect l="l" t="t" r="r" b="b"/>
              <a:pathLst>
                <a:path w="1561" h="2120" extrusionOk="0">
                  <a:moveTo>
                    <a:pt x="1" y="0"/>
                  </a:moveTo>
                  <a:lnTo>
                    <a:pt x="1" y="2119"/>
                  </a:lnTo>
                  <a:lnTo>
                    <a:pt x="1560" y="2119"/>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367;p75"/>
            <p:cNvSpPr/>
            <p:nvPr/>
          </p:nvSpPr>
          <p:spPr>
            <a:xfrm>
              <a:off x="4433963" y="3964413"/>
              <a:ext cx="39000" cy="53000"/>
            </a:xfrm>
            <a:custGeom>
              <a:avLst/>
              <a:gdLst/>
              <a:ahLst/>
              <a:cxnLst/>
              <a:rect l="l" t="t" r="r" b="b"/>
              <a:pathLst>
                <a:path w="1560" h="2120" extrusionOk="0">
                  <a:moveTo>
                    <a:pt x="0" y="0"/>
                  </a:moveTo>
                  <a:lnTo>
                    <a:pt x="0" y="2119"/>
                  </a:lnTo>
                  <a:lnTo>
                    <a:pt x="1560" y="2119"/>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368;p75"/>
            <p:cNvSpPr/>
            <p:nvPr/>
          </p:nvSpPr>
          <p:spPr>
            <a:xfrm>
              <a:off x="4298213" y="3964413"/>
              <a:ext cx="39025" cy="53000"/>
            </a:xfrm>
            <a:custGeom>
              <a:avLst/>
              <a:gdLst/>
              <a:ahLst/>
              <a:cxnLst/>
              <a:rect l="l" t="t" r="r" b="b"/>
              <a:pathLst>
                <a:path w="1561" h="2120" extrusionOk="0">
                  <a:moveTo>
                    <a:pt x="1" y="0"/>
                  </a:moveTo>
                  <a:lnTo>
                    <a:pt x="1" y="2119"/>
                  </a:lnTo>
                  <a:lnTo>
                    <a:pt x="1561" y="2119"/>
                  </a:lnTo>
                  <a:lnTo>
                    <a:pt x="15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369;p75"/>
            <p:cNvSpPr/>
            <p:nvPr/>
          </p:nvSpPr>
          <p:spPr>
            <a:xfrm>
              <a:off x="4230063" y="3964413"/>
              <a:ext cx="39025" cy="53000"/>
            </a:xfrm>
            <a:custGeom>
              <a:avLst/>
              <a:gdLst/>
              <a:ahLst/>
              <a:cxnLst/>
              <a:rect l="l" t="t" r="r" b="b"/>
              <a:pathLst>
                <a:path w="1561" h="2120" extrusionOk="0">
                  <a:moveTo>
                    <a:pt x="0" y="0"/>
                  </a:moveTo>
                  <a:lnTo>
                    <a:pt x="0" y="2119"/>
                  </a:lnTo>
                  <a:lnTo>
                    <a:pt x="1560" y="2119"/>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370;p75"/>
            <p:cNvSpPr/>
            <p:nvPr/>
          </p:nvSpPr>
          <p:spPr>
            <a:xfrm>
              <a:off x="4501813" y="3964413"/>
              <a:ext cx="39325" cy="53000"/>
            </a:xfrm>
            <a:custGeom>
              <a:avLst/>
              <a:gdLst/>
              <a:ahLst/>
              <a:cxnLst/>
              <a:rect l="l" t="t" r="r" b="b"/>
              <a:pathLst>
                <a:path w="1573" h="2120" extrusionOk="0">
                  <a:moveTo>
                    <a:pt x="1" y="0"/>
                  </a:moveTo>
                  <a:lnTo>
                    <a:pt x="1" y="2119"/>
                  </a:lnTo>
                  <a:lnTo>
                    <a:pt x="1572" y="2119"/>
                  </a:lnTo>
                  <a:lnTo>
                    <a:pt x="15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371;p75"/>
            <p:cNvSpPr/>
            <p:nvPr/>
          </p:nvSpPr>
          <p:spPr>
            <a:xfrm>
              <a:off x="4365788" y="4062638"/>
              <a:ext cx="39025" cy="53000"/>
            </a:xfrm>
            <a:custGeom>
              <a:avLst/>
              <a:gdLst/>
              <a:ahLst/>
              <a:cxnLst/>
              <a:rect l="l" t="t" r="r" b="b"/>
              <a:pathLst>
                <a:path w="1561" h="2120" extrusionOk="0">
                  <a:moveTo>
                    <a:pt x="1" y="0"/>
                  </a:moveTo>
                  <a:lnTo>
                    <a:pt x="1" y="2119"/>
                  </a:lnTo>
                  <a:lnTo>
                    <a:pt x="1560" y="2119"/>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372;p75"/>
            <p:cNvSpPr/>
            <p:nvPr/>
          </p:nvSpPr>
          <p:spPr>
            <a:xfrm>
              <a:off x="4433963" y="4062638"/>
              <a:ext cx="39000" cy="53000"/>
            </a:xfrm>
            <a:custGeom>
              <a:avLst/>
              <a:gdLst/>
              <a:ahLst/>
              <a:cxnLst/>
              <a:rect l="l" t="t" r="r" b="b"/>
              <a:pathLst>
                <a:path w="1560" h="2120" extrusionOk="0">
                  <a:moveTo>
                    <a:pt x="0" y="0"/>
                  </a:moveTo>
                  <a:lnTo>
                    <a:pt x="0" y="2119"/>
                  </a:lnTo>
                  <a:lnTo>
                    <a:pt x="1560" y="2119"/>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373;p75"/>
            <p:cNvSpPr/>
            <p:nvPr/>
          </p:nvSpPr>
          <p:spPr>
            <a:xfrm>
              <a:off x="4298213" y="4062638"/>
              <a:ext cx="39025" cy="53000"/>
            </a:xfrm>
            <a:custGeom>
              <a:avLst/>
              <a:gdLst/>
              <a:ahLst/>
              <a:cxnLst/>
              <a:rect l="l" t="t" r="r" b="b"/>
              <a:pathLst>
                <a:path w="1561" h="2120" extrusionOk="0">
                  <a:moveTo>
                    <a:pt x="1" y="0"/>
                  </a:moveTo>
                  <a:lnTo>
                    <a:pt x="1" y="2119"/>
                  </a:lnTo>
                  <a:lnTo>
                    <a:pt x="1561" y="2119"/>
                  </a:lnTo>
                  <a:lnTo>
                    <a:pt x="15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374;p75"/>
            <p:cNvSpPr/>
            <p:nvPr/>
          </p:nvSpPr>
          <p:spPr>
            <a:xfrm>
              <a:off x="4230063" y="4062638"/>
              <a:ext cx="39025" cy="53000"/>
            </a:xfrm>
            <a:custGeom>
              <a:avLst/>
              <a:gdLst/>
              <a:ahLst/>
              <a:cxnLst/>
              <a:rect l="l" t="t" r="r" b="b"/>
              <a:pathLst>
                <a:path w="1561" h="2120" extrusionOk="0">
                  <a:moveTo>
                    <a:pt x="0" y="0"/>
                  </a:moveTo>
                  <a:lnTo>
                    <a:pt x="0" y="2119"/>
                  </a:lnTo>
                  <a:lnTo>
                    <a:pt x="1560" y="2119"/>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375;p75"/>
            <p:cNvSpPr/>
            <p:nvPr/>
          </p:nvSpPr>
          <p:spPr>
            <a:xfrm>
              <a:off x="4501813" y="4062638"/>
              <a:ext cx="39325" cy="53000"/>
            </a:xfrm>
            <a:custGeom>
              <a:avLst/>
              <a:gdLst/>
              <a:ahLst/>
              <a:cxnLst/>
              <a:rect l="l" t="t" r="r" b="b"/>
              <a:pathLst>
                <a:path w="1573" h="2120" extrusionOk="0">
                  <a:moveTo>
                    <a:pt x="1" y="0"/>
                  </a:moveTo>
                  <a:lnTo>
                    <a:pt x="1" y="2119"/>
                  </a:lnTo>
                  <a:lnTo>
                    <a:pt x="1572" y="2119"/>
                  </a:lnTo>
                  <a:lnTo>
                    <a:pt x="15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376;p75"/>
            <p:cNvSpPr/>
            <p:nvPr/>
          </p:nvSpPr>
          <p:spPr>
            <a:xfrm>
              <a:off x="4365788" y="4160563"/>
              <a:ext cx="39025" cy="52700"/>
            </a:xfrm>
            <a:custGeom>
              <a:avLst/>
              <a:gdLst/>
              <a:ahLst/>
              <a:cxnLst/>
              <a:rect l="l" t="t" r="r" b="b"/>
              <a:pathLst>
                <a:path w="1561" h="2108" extrusionOk="0">
                  <a:moveTo>
                    <a:pt x="1" y="0"/>
                  </a:moveTo>
                  <a:lnTo>
                    <a:pt x="1" y="2108"/>
                  </a:lnTo>
                  <a:lnTo>
                    <a:pt x="1560" y="2108"/>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377;p75"/>
            <p:cNvSpPr/>
            <p:nvPr/>
          </p:nvSpPr>
          <p:spPr>
            <a:xfrm>
              <a:off x="4433963" y="4160563"/>
              <a:ext cx="39000" cy="52700"/>
            </a:xfrm>
            <a:custGeom>
              <a:avLst/>
              <a:gdLst/>
              <a:ahLst/>
              <a:cxnLst/>
              <a:rect l="l" t="t" r="r" b="b"/>
              <a:pathLst>
                <a:path w="1560" h="2108" extrusionOk="0">
                  <a:moveTo>
                    <a:pt x="0" y="0"/>
                  </a:moveTo>
                  <a:lnTo>
                    <a:pt x="0" y="2108"/>
                  </a:lnTo>
                  <a:lnTo>
                    <a:pt x="1560" y="2108"/>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378;p75"/>
            <p:cNvSpPr/>
            <p:nvPr/>
          </p:nvSpPr>
          <p:spPr>
            <a:xfrm>
              <a:off x="4298213" y="4160563"/>
              <a:ext cx="39025" cy="52700"/>
            </a:xfrm>
            <a:custGeom>
              <a:avLst/>
              <a:gdLst/>
              <a:ahLst/>
              <a:cxnLst/>
              <a:rect l="l" t="t" r="r" b="b"/>
              <a:pathLst>
                <a:path w="1561" h="2108" extrusionOk="0">
                  <a:moveTo>
                    <a:pt x="1" y="0"/>
                  </a:moveTo>
                  <a:lnTo>
                    <a:pt x="1" y="2108"/>
                  </a:lnTo>
                  <a:lnTo>
                    <a:pt x="1561" y="2108"/>
                  </a:lnTo>
                  <a:lnTo>
                    <a:pt x="15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379;p75"/>
            <p:cNvSpPr/>
            <p:nvPr/>
          </p:nvSpPr>
          <p:spPr>
            <a:xfrm>
              <a:off x="4230063" y="4160563"/>
              <a:ext cx="39025" cy="52700"/>
            </a:xfrm>
            <a:custGeom>
              <a:avLst/>
              <a:gdLst/>
              <a:ahLst/>
              <a:cxnLst/>
              <a:rect l="l" t="t" r="r" b="b"/>
              <a:pathLst>
                <a:path w="1561" h="2108" extrusionOk="0">
                  <a:moveTo>
                    <a:pt x="0" y="0"/>
                  </a:moveTo>
                  <a:lnTo>
                    <a:pt x="0" y="2108"/>
                  </a:lnTo>
                  <a:lnTo>
                    <a:pt x="1560" y="2108"/>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380;p75"/>
            <p:cNvSpPr/>
            <p:nvPr/>
          </p:nvSpPr>
          <p:spPr>
            <a:xfrm>
              <a:off x="4501813" y="4160563"/>
              <a:ext cx="39325" cy="52700"/>
            </a:xfrm>
            <a:custGeom>
              <a:avLst/>
              <a:gdLst/>
              <a:ahLst/>
              <a:cxnLst/>
              <a:rect l="l" t="t" r="r" b="b"/>
              <a:pathLst>
                <a:path w="1573" h="2108" extrusionOk="0">
                  <a:moveTo>
                    <a:pt x="1" y="0"/>
                  </a:moveTo>
                  <a:lnTo>
                    <a:pt x="1" y="2108"/>
                  </a:lnTo>
                  <a:lnTo>
                    <a:pt x="1572" y="2108"/>
                  </a:lnTo>
                  <a:lnTo>
                    <a:pt x="15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381;p75"/>
            <p:cNvSpPr/>
            <p:nvPr/>
          </p:nvSpPr>
          <p:spPr>
            <a:xfrm>
              <a:off x="4365788" y="4258788"/>
              <a:ext cx="39025" cy="52700"/>
            </a:xfrm>
            <a:custGeom>
              <a:avLst/>
              <a:gdLst/>
              <a:ahLst/>
              <a:cxnLst/>
              <a:rect l="l" t="t" r="r" b="b"/>
              <a:pathLst>
                <a:path w="1561" h="2108" extrusionOk="0">
                  <a:moveTo>
                    <a:pt x="1" y="0"/>
                  </a:moveTo>
                  <a:lnTo>
                    <a:pt x="1" y="2108"/>
                  </a:lnTo>
                  <a:lnTo>
                    <a:pt x="1560" y="2108"/>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382;p75"/>
            <p:cNvSpPr/>
            <p:nvPr/>
          </p:nvSpPr>
          <p:spPr>
            <a:xfrm>
              <a:off x="4433963" y="4258788"/>
              <a:ext cx="39000" cy="52700"/>
            </a:xfrm>
            <a:custGeom>
              <a:avLst/>
              <a:gdLst/>
              <a:ahLst/>
              <a:cxnLst/>
              <a:rect l="l" t="t" r="r" b="b"/>
              <a:pathLst>
                <a:path w="1560" h="2108" extrusionOk="0">
                  <a:moveTo>
                    <a:pt x="0" y="0"/>
                  </a:moveTo>
                  <a:lnTo>
                    <a:pt x="0" y="2108"/>
                  </a:lnTo>
                  <a:lnTo>
                    <a:pt x="1560" y="2108"/>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383;p75"/>
            <p:cNvSpPr/>
            <p:nvPr/>
          </p:nvSpPr>
          <p:spPr>
            <a:xfrm>
              <a:off x="4298213" y="4258788"/>
              <a:ext cx="39025" cy="52700"/>
            </a:xfrm>
            <a:custGeom>
              <a:avLst/>
              <a:gdLst/>
              <a:ahLst/>
              <a:cxnLst/>
              <a:rect l="l" t="t" r="r" b="b"/>
              <a:pathLst>
                <a:path w="1561" h="2108" extrusionOk="0">
                  <a:moveTo>
                    <a:pt x="1" y="0"/>
                  </a:moveTo>
                  <a:lnTo>
                    <a:pt x="1" y="2108"/>
                  </a:lnTo>
                  <a:lnTo>
                    <a:pt x="1561" y="2108"/>
                  </a:lnTo>
                  <a:lnTo>
                    <a:pt x="15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384;p75"/>
            <p:cNvSpPr/>
            <p:nvPr/>
          </p:nvSpPr>
          <p:spPr>
            <a:xfrm>
              <a:off x="4230063" y="4258788"/>
              <a:ext cx="39025" cy="52700"/>
            </a:xfrm>
            <a:custGeom>
              <a:avLst/>
              <a:gdLst/>
              <a:ahLst/>
              <a:cxnLst/>
              <a:rect l="l" t="t" r="r" b="b"/>
              <a:pathLst>
                <a:path w="1561" h="2108" extrusionOk="0">
                  <a:moveTo>
                    <a:pt x="0" y="0"/>
                  </a:moveTo>
                  <a:lnTo>
                    <a:pt x="0" y="2108"/>
                  </a:lnTo>
                  <a:lnTo>
                    <a:pt x="1560" y="2108"/>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385;p75"/>
            <p:cNvSpPr/>
            <p:nvPr/>
          </p:nvSpPr>
          <p:spPr>
            <a:xfrm>
              <a:off x="4501813" y="4258788"/>
              <a:ext cx="39325" cy="52700"/>
            </a:xfrm>
            <a:custGeom>
              <a:avLst/>
              <a:gdLst/>
              <a:ahLst/>
              <a:cxnLst/>
              <a:rect l="l" t="t" r="r" b="b"/>
              <a:pathLst>
                <a:path w="1573" h="2108" extrusionOk="0">
                  <a:moveTo>
                    <a:pt x="1" y="0"/>
                  </a:moveTo>
                  <a:lnTo>
                    <a:pt x="1" y="2108"/>
                  </a:lnTo>
                  <a:lnTo>
                    <a:pt x="1572" y="2108"/>
                  </a:lnTo>
                  <a:lnTo>
                    <a:pt x="15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386;p75"/>
            <p:cNvSpPr/>
            <p:nvPr/>
          </p:nvSpPr>
          <p:spPr>
            <a:xfrm>
              <a:off x="4365788" y="4357013"/>
              <a:ext cx="39025" cy="52700"/>
            </a:xfrm>
            <a:custGeom>
              <a:avLst/>
              <a:gdLst/>
              <a:ahLst/>
              <a:cxnLst/>
              <a:rect l="l" t="t" r="r" b="b"/>
              <a:pathLst>
                <a:path w="1561" h="2108" extrusionOk="0">
                  <a:moveTo>
                    <a:pt x="1" y="0"/>
                  </a:moveTo>
                  <a:lnTo>
                    <a:pt x="1" y="2108"/>
                  </a:lnTo>
                  <a:lnTo>
                    <a:pt x="1560" y="2108"/>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387;p75"/>
            <p:cNvSpPr/>
            <p:nvPr/>
          </p:nvSpPr>
          <p:spPr>
            <a:xfrm>
              <a:off x="4433963" y="4357013"/>
              <a:ext cx="39000" cy="52700"/>
            </a:xfrm>
            <a:custGeom>
              <a:avLst/>
              <a:gdLst/>
              <a:ahLst/>
              <a:cxnLst/>
              <a:rect l="l" t="t" r="r" b="b"/>
              <a:pathLst>
                <a:path w="1560" h="2108" extrusionOk="0">
                  <a:moveTo>
                    <a:pt x="0" y="0"/>
                  </a:moveTo>
                  <a:lnTo>
                    <a:pt x="0" y="2108"/>
                  </a:lnTo>
                  <a:lnTo>
                    <a:pt x="1560" y="2108"/>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388;p75"/>
            <p:cNvSpPr/>
            <p:nvPr/>
          </p:nvSpPr>
          <p:spPr>
            <a:xfrm>
              <a:off x="4298213" y="4357013"/>
              <a:ext cx="39025" cy="52700"/>
            </a:xfrm>
            <a:custGeom>
              <a:avLst/>
              <a:gdLst/>
              <a:ahLst/>
              <a:cxnLst/>
              <a:rect l="l" t="t" r="r" b="b"/>
              <a:pathLst>
                <a:path w="1561" h="2108" extrusionOk="0">
                  <a:moveTo>
                    <a:pt x="1" y="0"/>
                  </a:moveTo>
                  <a:lnTo>
                    <a:pt x="1" y="2108"/>
                  </a:lnTo>
                  <a:lnTo>
                    <a:pt x="1561" y="2108"/>
                  </a:lnTo>
                  <a:lnTo>
                    <a:pt x="15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389;p75"/>
            <p:cNvSpPr/>
            <p:nvPr/>
          </p:nvSpPr>
          <p:spPr>
            <a:xfrm>
              <a:off x="4230063" y="4357013"/>
              <a:ext cx="39025" cy="52700"/>
            </a:xfrm>
            <a:custGeom>
              <a:avLst/>
              <a:gdLst/>
              <a:ahLst/>
              <a:cxnLst/>
              <a:rect l="l" t="t" r="r" b="b"/>
              <a:pathLst>
                <a:path w="1561" h="2108" extrusionOk="0">
                  <a:moveTo>
                    <a:pt x="0" y="0"/>
                  </a:moveTo>
                  <a:lnTo>
                    <a:pt x="0" y="2108"/>
                  </a:lnTo>
                  <a:lnTo>
                    <a:pt x="1560" y="2108"/>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390;p75"/>
            <p:cNvSpPr/>
            <p:nvPr/>
          </p:nvSpPr>
          <p:spPr>
            <a:xfrm>
              <a:off x="4501813" y="4357013"/>
              <a:ext cx="39325" cy="52700"/>
            </a:xfrm>
            <a:custGeom>
              <a:avLst/>
              <a:gdLst/>
              <a:ahLst/>
              <a:cxnLst/>
              <a:rect l="l" t="t" r="r" b="b"/>
              <a:pathLst>
                <a:path w="1573" h="2108" extrusionOk="0">
                  <a:moveTo>
                    <a:pt x="1" y="0"/>
                  </a:moveTo>
                  <a:lnTo>
                    <a:pt x="1" y="2108"/>
                  </a:lnTo>
                  <a:lnTo>
                    <a:pt x="1572" y="2108"/>
                  </a:lnTo>
                  <a:lnTo>
                    <a:pt x="15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391;p75"/>
            <p:cNvSpPr/>
            <p:nvPr/>
          </p:nvSpPr>
          <p:spPr>
            <a:xfrm>
              <a:off x="4365788" y="4455238"/>
              <a:ext cx="39025" cy="53000"/>
            </a:xfrm>
            <a:custGeom>
              <a:avLst/>
              <a:gdLst/>
              <a:ahLst/>
              <a:cxnLst/>
              <a:rect l="l" t="t" r="r" b="b"/>
              <a:pathLst>
                <a:path w="1561" h="2120" extrusionOk="0">
                  <a:moveTo>
                    <a:pt x="1" y="0"/>
                  </a:moveTo>
                  <a:lnTo>
                    <a:pt x="1" y="2120"/>
                  </a:lnTo>
                  <a:lnTo>
                    <a:pt x="1560" y="2120"/>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392;p75"/>
            <p:cNvSpPr/>
            <p:nvPr/>
          </p:nvSpPr>
          <p:spPr>
            <a:xfrm>
              <a:off x="4433963" y="4455238"/>
              <a:ext cx="39000" cy="53000"/>
            </a:xfrm>
            <a:custGeom>
              <a:avLst/>
              <a:gdLst/>
              <a:ahLst/>
              <a:cxnLst/>
              <a:rect l="l" t="t" r="r" b="b"/>
              <a:pathLst>
                <a:path w="1560" h="2120" extrusionOk="0">
                  <a:moveTo>
                    <a:pt x="0" y="0"/>
                  </a:moveTo>
                  <a:lnTo>
                    <a:pt x="0" y="2120"/>
                  </a:lnTo>
                  <a:lnTo>
                    <a:pt x="1560" y="2120"/>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393;p75"/>
            <p:cNvSpPr/>
            <p:nvPr/>
          </p:nvSpPr>
          <p:spPr>
            <a:xfrm>
              <a:off x="4298213" y="4455238"/>
              <a:ext cx="39025" cy="53000"/>
            </a:xfrm>
            <a:custGeom>
              <a:avLst/>
              <a:gdLst/>
              <a:ahLst/>
              <a:cxnLst/>
              <a:rect l="l" t="t" r="r" b="b"/>
              <a:pathLst>
                <a:path w="1561" h="2120" extrusionOk="0">
                  <a:moveTo>
                    <a:pt x="1" y="0"/>
                  </a:moveTo>
                  <a:lnTo>
                    <a:pt x="1" y="2120"/>
                  </a:lnTo>
                  <a:lnTo>
                    <a:pt x="1561" y="2120"/>
                  </a:lnTo>
                  <a:lnTo>
                    <a:pt x="15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394;p75"/>
            <p:cNvSpPr/>
            <p:nvPr/>
          </p:nvSpPr>
          <p:spPr>
            <a:xfrm>
              <a:off x="4230063" y="4455238"/>
              <a:ext cx="39025" cy="53000"/>
            </a:xfrm>
            <a:custGeom>
              <a:avLst/>
              <a:gdLst/>
              <a:ahLst/>
              <a:cxnLst/>
              <a:rect l="l" t="t" r="r" b="b"/>
              <a:pathLst>
                <a:path w="1561" h="2120" extrusionOk="0">
                  <a:moveTo>
                    <a:pt x="0" y="0"/>
                  </a:moveTo>
                  <a:lnTo>
                    <a:pt x="0" y="2120"/>
                  </a:lnTo>
                  <a:lnTo>
                    <a:pt x="1560" y="2120"/>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395;p75"/>
            <p:cNvSpPr/>
            <p:nvPr/>
          </p:nvSpPr>
          <p:spPr>
            <a:xfrm>
              <a:off x="4501813" y="4455238"/>
              <a:ext cx="39325" cy="53000"/>
            </a:xfrm>
            <a:custGeom>
              <a:avLst/>
              <a:gdLst/>
              <a:ahLst/>
              <a:cxnLst/>
              <a:rect l="l" t="t" r="r" b="b"/>
              <a:pathLst>
                <a:path w="1573" h="2120" extrusionOk="0">
                  <a:moveTo>
                    <a:pt x="1" y="0"/>
                  </a:moveTo>
                  <a:lnTo>
                    <a:pt x="1" y="2120"/>
                  </a:lnTo>
                  <a:lnTo>
                    <a:pt x="1572" y="2120"/>
                  </a:lnTo>
                  <a:lnTo>
                    <a:pt x="15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396;p75"/>
            <p:cNvSpPr/>
            <p:nvPr/>
          </p:nvSpPr>
          <p:spPr>
            <a:xfrm>
              <a:off x="4349713" y="3014588"/>
              <a:ext cx="27425" cy="126825"/>
            </a:xfrm>
            <a:custGeom>
              <a:avLst/>
              <a:gdLst/>
              <a:ahLst/>
              <a:cxnLst/>
              <a:rect l="l" t="t" r="r" b="b"/>
              <a:pathLst>
                <a:path w="1097" h="5073" extrusionOk="0">
                  <a:moveTo>
                    <a:pt x="1" y="0"/>
                  </a:moveTo>
                  <a:lnTo>
                    <a:pt x="1" y="5072"/>
                  </a:lnTo>
                  <a:lnTo>
                    <a:pt x="1096" y="5072"/>
                  </a:lnTo>
                  <a:lnTo>
                    <a:pt x="1096" y="1084"/>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397;p75"/>
            <p:cNvSpPr/>
            <p:nvPr/>
          </p:nvSpPr>
          <p:spPr>
            <a:xfrm>
              <a:off x="4272038" y="3014588"/>
              <a:ext cx="77700" cy="164625"/>
            </a:xfrm>
            <a:custGeom>
              <a:avLst/>
              <a:gdLst/>
              <a:ahLst/>
              <a:cxnLst/>
              <a:rect l="l" t="t" r="r" b="b"/>
              <a:pathLst>
                <a:path w="3108" h="6585" extrusionOk="0">
                  <a:moveTo>
                    <a:pt x="0" y="0"/>
                  </a:moveTo>
                  <a:lnTo>
                    <a:pt x="0" y="6584"/>
                  </a:lnTo>
                  <a:lnTo>
                    <a:pt x="3108" y="6584"/>
                  </a:lnTo>
                  <a:lnTo>
                    <a:pt x="3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398;p75"/>
            <p:cNvSpPr/>
            <p:nvPr/>
          </p:nvSpPr>
          <p:spPr>
            <a:xfrm>
              <a:off x="5151313" y="3366713"/>
              <a:ext cx="43175" cy="143800"/>
            </a:xfrm>
            <a:custGeom>
              <a:avLst/>
              <a:gdLst/>
              <a:ahLst/>
              <a:cxnLst/>
              <a:rect l="l" t="t" r="r" b="b"/>
              <a:pathLst>
                <a:path w="1727" h="5752" extrusionOk="0">
                  <a:moveTo>
                    <a:pt x="560" y="0"/>
                  </a:moveTo>
                  <a:cubicBezTo>
                    <a:pt x="560" y="0"/>
                    <a:pt x="48" y="5453"/>
                    <a:pt x="0" y="5739"/>
                  </a:cubicBezTo>
                  <a:cubicBezTo>
                    <a:pt x="0" y="5751"/>
                    <a:pt x="12" y="5751"/>
                    <a:pt x="12" y="5751"/>
                  </a:cubicBezTo>
                  <a:lnTo>
                    <a:pt x="1715" y="5751"/>
                  </a:lnTo>
                  <a:cubicBezTo>
                    <a:pt x="1727" y="5751"/>
                    <a:pt x="1727" y="5739"/>
                    <a:pt x="1727" y="5739"/>
                  </a:cubicBezTo>
                  <a:lnTo>
                    <a:pt x="1727" y="1167"/>
                  </a:lnTo>
                  <a:lnTo>
                    <a:pt x="1727" y="1155"/>
                  </a:lnTo>
                  <a:lnTo>
                    <a:pt x="5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399;p75"/>
            <p:cNvSpPr/>
            <p:nvPr/>
          </p:nvSpPr>
          <p:spPr>
            <a:xfrm>
              <a:off x="4878063" y="3366713"/>
              <a:ext cx="286950" cy="165525"/>
            </a:xfrm>
            <a:custGeom>
              <a:avLst/>
              <a:gdLst/>
              <a:ahLst/>
              <a:cxnLst/>
              <a:rect l="l" t="t" r="r" b="b"/>
              <a:pathLst>
                <a:path w="11478" h="6621" extrusionOk="0">
                  <a:moveTo>
                    <a:pt x="0" y="0"/>
                  </a:moveTo>
                  <a:lnTo>
                    <a:pt x="0" y="6620"/>
                  </a:lnTo>
                  <a:lnTo>
                    <a:pt x="11478" y="6620"/>
                  </a:lnTo>
                  <a:lnTo>
                    <a:pt x="114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400;p75"/>
            <p:cNvSpPr/>
            <p:nvPr/>
          </p:nvSpPr>
          <p:spPr>
            <a:xfrm>
              <a:off x="5195063" y="3494713"/>
              <a:ext cx="89325" cy="1267425"/>
            </a:xfrm>
            <a:custGeom>
              <a:avLst/>
              <a:gdLst/>
              <a:ahLst/>
              <a:cxnLst/>
              <a:rect l="l" t="t" r="r" b="b"/>
              <a:pathLst>
                <a:path w="3573" h="50697" extrusionOk="0">
                  <a:moveTo>
                    <a:pt x="655" y="0"/>
                  </a:moveTo>
                  <a:lnTo>
                    <a:pt x="1" y="50697"/>
                  </a:lnTo>
                  <a:lnTo>
                    <a:pt x="3572" y="50697"/>
                  </a:lnTo>
                  <a:lnTo>
                    <a:pt x="3572" y="2893"/>
                  </a:lnTo>
                  <a:lnTo>
                    <a:pt x="65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401;p75"/>
            <p:cNvSpPr/>
            <p:nvPr/>
          </p:nvSpPr>
          <p:spPr>
            <a:xfrm>
              <a:off x="4608388" y="3473563"/>
              <a:ext cx="612900" cy="1300200"/>
            </a:xfrm>
            <a:custGeom>
              <a:avLst/>
              <a:gdLst/>
              <a:ahLst/>
              <a:cxnLst/>
              <a:rect l="l" t="t" r="r" b="b"/>
              <a:pathLst>
                <a:path w="24516" h="52008" extrusionOk="0">
                  <a:moveTo>
                    <a:pt x="0" y="1"/>
                  </a:moveTo>
                  <a:lnTo>
                    <a:pt x="0" y="52007"/>
                  </a:lnTo>
                  <a:lnTo>
                    <a:pt x="24515" y="52007"/>
                  </a:lnTo>
                  <a:lnTo>
                    <a:pt x="2451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402;p75"/>
            <p:cNvSpPr/>
            <p:nvPr/>
          </p:nvSpPr>
          <p:spPr>
            <a:xfrm>
              <a:off x="4599463" y="3473563"/>
              <a:ext cx="621825" cy="41400"/>
            </a:xfrm>
            <a:custGeom>
              <a:avLst/>
              <a:gdLst/>
              <a:ahLst/>
              <a:cxnLst/>
              <a:rect l="l" t="t" r="r" b="b"/>
              <a:pathLst>
                <a:path w="24873" h="1656" extrusionOk="0">
                  <a:moveTo>
                    <a:pt x="0" y="1"/>
                  </a:moveTo>
                  <a:lnTo>
                    <a:pt x="0" y="1656"/>
                  </a:lnTo>
                  <a:lnTo>
                    <a:pt x="24872" y="1656"/>
                  </a:lnTo>
                  <a:lnTo>
                    <a:pt x="248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403;p75"/>
            <p:cNvSpPr/>
            <p:nvPr/>
          </p:nvSpPr>
          <p:spPr>
            <a:xfrm>
              <a:off x="5221263" y="3473863"/>
              <a:ext cx="63125" cy="107175"/>
            </a:xfrm>
            <a:custGeom>
              <a:avLst/>
              <a:gdLst/>
              <a:ahLst/>
              <a:cxnLst/>
              <a:rect l="l" t="t" r="r" b="b"/>
              <a:pathLst>
                <a:path w="2525" h="4287" extrusionOk="0">
                  <a:moveTo>
                    <a:pt x="0" y="1"/>
                  </a:moveTo>
                  <a:lnTo>
                    <a:pt x="0" y="1644"/>
                  </a:lnTo>
                  <a:lnTo>
                    <a:pt x="2524" y="4287"/>
                  </a:lnTo>
                  <a:lnTo>
                    <a:pt x="2524" y="2882"/>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404;p75"/>
            <p:cNvSpPr/>
            <p:nvPr/>
          </p:nvSpPr>
          <p:spPr>
            <a:xfrm>
              <a:off x="3935988" y="3697413"/>
              <a:ext cx="258375" cy="1076050"/>
            </a:xfrm>
            <a:custGeom>
              <a:avLst/>
              <a:gdLst/>
              <a:ahLst/>
              <a:cxnLst/>
              <a:rect l="l" t="t" r="r" b="b"/>
              <a:pathLst>
                <a:path w="10335" h="43042" extrusionOk="0">
                  <a:moveTo>
                    <a:pt x="0" y="0"/>
                  </a:moveTo>
                  <a:lnTo>
                    <a:pt x="0" y="43041"/>
                  </a:lnTo>
                  <a:lnTo>
                    <a:pt x="10335" y="43041"/>
                  </a:lnTo>
                  <a:lnTo>
                    <a:pt x="1033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38692434"/>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51" name="Rectangle 50"/>
          <p:cNvSpPr/>
          <p:nvPr/>
        </p:nvSpPr>
        <p:spPr>
          <a:xfrm>
            <a:off x="0" y="0"/>
            <a:ext cx="1828800" cy="5143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0" y="1201542"/>
            <a:ext cx="1911733" cy="1938992"/>
          </a:xfrm>
          <a:prstGeom prst="rect">
            <a:avLst/>
          </a:prstGeom>
        </p:spPr>
        <p:txBody>
          <a:bodyPr wrap="square">
            <a:spAutoFit/>
          </a:bodyPr>
          <a:lstStyle/>
          <a:p>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effectLst/>
                <a:latin typeface="Times New Roman" panose="02020603050405020304" pitchFamily="18" charset="0"/>
                <a:ea typeface="Calibri" panose="020F0502020204030204" pitchFamily="34" charset="0"/>
                <a:cs typeface="Times New Roman" panose="02020603050405020304" pitchFamily="18" charset="0"/>
              </a:rPr>
              <a:t>F3</a:t>
            </a: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Footing Design </a:t>
            </a:r>
            <a:endParaRPr lang="en-US" sz="4000" dirty="0"/>
          </a:p>
        </p:txBody>
      </p:sp>
      <mc:AlternateContent xmlns:mc="http://schemas.openxmlformats.org/markup-compatibility/2006" xmlns:a14="http://schemas.microsoft.com/office/drawing/2010/main">
        <mc:Choice Requires="a14">
          <p:sp>
            <p:nvSpPr>
              <p:cNvPr id="4" name="Rectangle 3"/>
              <p:cNvSpPr/>
              <p:nvPr/>
            </p:nvSpPr>
            <p:spPr>
              <a:xfrm>
                <a:off x="2570000" y="184514"/>
                <a:ext cx="7312152" cy="4958986"/>
              </a:xfrm>
              <a:prstGeom prst="rect">
                <a:avLst/>
              </a:prstGeom>
            </p:spPr>
            <p:txBody>
              <a:bodyPr wrap="square">
                <a:spAutoFit/>
              </a:bodyPr>
              <a:lstStyle/>
              <a:p>
                <a:pP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V</a:t>
                </a:r>
                <a:r>
                  <a:rPr lang="en-US" sz="1600" baseline="-25000" dirty="0">
                    <a:effectLst/>
                    <a:latin typeface="Times New Roman" panose="02020603050405020304" pitchFamily="18" charset="0"/>
                    <a:ea typeface="Times New Roman" panose="02020603050405020304" pitchFamily="18" charset="0"/>
                    <a:cs typeface="Times New Roman" panose="02020603050405020304" pitchFamily="18" charset="0"/>
                  </a:rPr>
                  <a:t>u1</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 1.8 x[6</a:t>
                </a:r>
                <a:r>
                  <a:rPr lang="en-US" sz="16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d>
                      <m:dPr>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12+</m:t>
                            </m:r>
                            <m:r>
                              <a:rPr lang="en-US" sz="1600" b="0" i="1" smtClean="0">
                                <a:effectLst/>
                                <a:latin typeface="Cambria Math" panose="02040503050406030204" pitchFamily="18" charset="0"/>
                                <a:ea typeface="Times New Roman" panose="02020603050405020304" pitchFamily="18" charset="0"/>
                                <a:cs typeface="Times New Roman" panose="02020603050405020304" pitchFamily="18" charset="0"/>
                              </a:rPr>
                              <m:t>6</m:t>
                            </m:r>
                          </m:num>
                          <m:den>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12</m:t>
                            </m:r>
                          </m:den>
                        </m:f>
                      </m:e>
                    </m:d>
                  </m:oMath>
                </a14:m>
                <a:r>
                  <a:rPr lang="en-US" sz="16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60.75 kips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So,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øV</a:t>
                </a:r>
                <a:r>
                  <a:rPr lang="en-US" sz="1600" baseline="-25000" dirty="0" err="1">
                    <a:effectLst/>
                    <a:latin typeface="Times New Roman" panose="02020603050405020304" pitchFamily="18" charset="0"/>
                    <a:ea typeface="Times New Roman" panose="02020603050405020304" pitchFamily="18" charset="0"/>
                    <a:cs typeface="Times New Roman" panose="02020603050405020304" pitchFamily="18" charset="0"/>
                  </a:rPr>
                  <a:t>c</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 </a:t>
                </a:r>
                <a14:m>
                  <m:oMath xmlns:m="http://schemas.openxmlformats.org/officeDocument/2006/math">
                    <m:f>
                      <m:fPr>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4 </m:t>
                        </m:r>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𝑋</m:t>
                        </m:r>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 0.75 </m:t>
                        </m:r>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𝑋</m:t>
                        </m:r>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 </m:t>
                        </m:r>
                        <m:rad>
                          <m:radPr>
                            <m:degHide m:val="on"/>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1600" i="1">
                                <a:effectLst/>
                                <a:latin typeface="Cambria Math" panose="02040503050406030204" pitchFamily="18" charset="0"/>
                                <a:ea typeface="Calibri" panose="020F0502020204030204" pitchFamily="34" charset="0"/>
                                <a:cs typeface="Times New Roman" panose="02020603050405020304" pitchFamily="18" charset="0"/>
                              </a:rPr>
                              <m:t>3000</m:t>
                            </m:r>
                            <m:r>
                              <a:rPr lang="en-US" sz="1600">
                                <a:effectLst/>
                                <a:latin typeface="Cambria Math" panose="02040503050406030204" pitchFamily="18" charset="0"/>
                                <a:ea typeface="Calibri" panose="020F0502020204030204" pitchFamily="34" charset="0"/>
                                <a:cs typeface="Times New Roman" panose="02020603050405020304" pitchFamily="18" charset="0"/>
                              </a:rPr>
                              <m:t> </m:t>
                            </m:r>
                          </m:e>
                        </m:rad>
                      </m:num>
                      <m:den>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1000</m:t>
                        </m:r>
                      </m:den>
                    </m:f>
                    <m:r>
                      <m:rPr>
                        <m:sty m:val="p"/>
                      </m:rPr>
                      <a:rPr lang="en-US" sz="16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1600">
                        <a:effectLst/>
                        <a:latin typeface="Cambria Math" panose="02040503050406030204" pitchFamily="18" charset="0"/>
                        <a:ea typeface="Times New Roman" panose="02020603050405020304" pitchFamily="18" charset="0"/>
                        <a:cs typeface="Times New Roman" panose="02020603050405020304" pitchFamily="18" charset="0"/>
                      </a:rPr>
                      <m:t> 4(12+6)</m:t>
                    </m:r>
                    <m:r>
                      <m:rPr>
                        <m:sty m:val="p"/>
                      </m:rPr>
                      <a:rPr lang="en-US" sz="16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1600">
                        <a:effectLst/>
                        <a:latin typeface="Cambria Math" panose="02040503050406030204" pitchFamily="18" charset="0"/>
                        <a:ea typeface="Times New Roman" panose="02020603050405020304" pitchFamily="18" charset="0"/>
                        <a:cs typeface="Times New Roman" panose="02020603050405020304" pitchFamily="18" charset="0"/>
                      </a:rPr>
                      <m:t> 6</m:t>
                    </m:r>
                  </m:oMath>
                </a14:m>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70.98</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kips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a:latin typeface="Times New Roman" panose="02020603050405020304" pitchFamily="18" charset="0"/>
                    <a:ea typeface="Times New Roman" panose="02020603050405020304" pitchFamily="18" charset="0"/>
                    <a:cs typeface="Times New Roman" panose="02020603050405020304" pitchFamily="18" charset="0"/>
                  </a:rPr>
                  <a:t>S</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ince ,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øV</a:t>
                </a:r>
                <a:r>
                  <a:rPr lang="en-US" sz="1600" baseline="-25000" dirty="0" err="1">
                    <a:effectLst/>
                    <a:latin typeface="Times New Roman" panose="02020603050405020304" pitchFamily="18" charset="0"/>
                    <a:ea typeface="Times New Roman" panose="02020603050405020304" pitchFamily="18" charset="0"/>
                    <a:cs typeface="Times New Roman" panose="02020603050405020304" pitchFamily="18" charset="0"/>
                  </a:rPr>
                  <a:t>c</a:t>
                </a:r>
                <a:r>
                  <a:rPr lang="en-US" sz="1600" baseline="-25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&gt; V</a:t>
                </a:r>
                <a:r>
                  <a:rPr lang="en-US" sz="1600" baseline="-25000" dirty="0">
                    <a:effectLst/>
                    <a:latin typeface="Times New Roman" panose="02020603050405020304" pitchFamily="18" charset="0"/>
                    <a:ea typeface="Times New Roman" panose="02020603050405020304" pitchFamily="18" charset="0"/>
                    <a:cs typeface="Times New Roman" panose="02020603050405020304" pitchFamily="18" charset="0"/>
                  </a:rPr>
                  <a:t>u1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the depth d= </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6</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inch is adequate for punching shear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T</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herefore , </a:t>
                </a: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Design is Ok</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cs typeface="Times New Roman" panose="02020603050405020304" pitchFamily="18" charset="0"/>
                </a:endParaRPr>
              </a:p>
              <a:p>
                <a:r>
                  <a:rPr lang="en-US" sz="1600" b="1" u="sng" dirty="0">
                    <a:latin typeface="Times New Roman" panose="02020603050405020304" pitchFamily="18" charset="0"/>
                    <a:cs typeface="Times New Roman" panose="02020603050405020304" pitchFamily="18" charset="0"/>
                  </a:rPr>
                  <a:t>Beam Shear Check : </a:t>
                </a:r>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 d</a:t>
                </a:r>
                <a:r>
                  <a:rPr lang="en-US" sz="1600" baseline="-25000" dirty="0">
                    <a:latin typeface="Times New Roman" panose="02020603050405020304" pitchFamily="18" charset="0"/>
                    <a:cs typeface="Times New Roman" panose="02020603050405020304" pitchFamily="18" charset="0"/>
                  </a:rPr>
                  <a:t>1 </a:t>
                </a:r>
                <a:r>
                  <a:rPr lang="en-US" sz="1600" dirty="0">
                    <a:latin typeface="Times New Roman" panose="02020603050405020304" pitchFamily="18" charset="0"/>
                    <a:cs typeface="Times New Roman" panose="02020603050405020304" pitchFamily="18" charset="0"/>
                  </a:rPr>
                  <a:t>= (72 -30 -12 - 6)= 24 inch </a:t>
                </a:r>
              </a:p>
              <a:p>
                <a:r>
                  <a:rPr lang="en-US" sz="1600" dirty="0">
                    <a:latin typeface="Times New Roman" panose="02020603050405020304" pitchFamily="18" charset="0"/>
                    <a:cs typeface="Times New Roman" panose="02020603050405020304" pitchFamily="18" charset="0"/>
                  </a:rPr>
                  <a:t>V</a:t>
                </a:r>
                <a:r>
                  <a:rPr lang="en-US" sz="1600" baseline="-25000" dirty="0">
                    <a:latin typeface="Times New Roman" panose="02020603050405020304" pitchFamily="18" charset="0"/>
                    <a:cs typeface="Times New Roman" panose="02020603050405020304" pitchFamily="18" charset="0"/>
                  </a:rPr>
                  <a:t>u2</a:t>
                </a:r>
                <a:r>
                  <a:rPr lang="en-US" sz="1600" dirty="0">
                    <a:latin typeface="Times New Roman" panose="02020603050405020304" pitchFamily="18" charset="0"/>
                    <a:cs typeface="Times New Roman" panose="02020603050405020304" pitchFamily="18" charset="0"/>
                  </a:rPr>
                  <a:t> = </a:t>
                </a:r>
                <a:r>
                  <a:rPr lang="en-US" sz="1600" dirty="0" err="1">
                    <a:latin typeface="Times New Roman" panose="02020603050405020304" pitchFamily="18" charset="0"/>
                    <a:cs typeface="Times New Roman" panose="02020603050405020304" pitchFamily="18" charset="0"/>
                  </a:rPr>
                  <a:t>q</a:t>
                </a:r>
                <a:r>
                  <a:rPr lang="en-US" sz="1600" baseline="-25000" dirty="0" err="1">
                    <a:latin typeface="Times New Roman" panose="02020603050405020304" pitchFamily="18" charset="0"/>
                    <a:cs typeface="Times New Roman" panose="02020603050405020304" pitchFamily="18" charset="0"/>
                  </a:rPr>
                  <a:t>u</a:t>
                </a:r>
                <a:r>
                  <a:rPr lang="en-US" sz="1600" dirty="0">
                    <a:latin typeface="Times New Roman" panose="02020603050405020304" pitchFamily="18" charset="0"/>
                    <a:cs typeface="Times New Roman" panose="02020603050405020304" pitchFamily="18" charset="0"/>
                  </a:rPr>
                  <a:t> bd</a:t>
                </a:r>
                <a:r>
                  <a:rPr lang="en-US" sz="1600" baseline="-25000" dirty="0">
                    <a:latin typeface="Times New Roman" panose="02020603050405020304" pitchFamily="18" charset="0"/>
                    <a:cs typeface="Times New Roman" panose="02020603050405020304" pitchFamily="18" charset="0"/>
                  </a:rPr>
                  <a:t>1 </a:t>
                </a:r>
                <a:endParaRPr lang="en-US" sz="1600" dirty="0">
                  <a:latin typeface="Times New Roman" panose="02020603050405020304" pitchFamily="18" charset="0"/>
                  <a:cs typeface="Times New Roman" panose="02020603050405020304" pitchFamily="18" charset="0"/>
                </a:endParaRPr>
              </a:p>
              <a:p>
                <a:r>
                  <a:rPr lang="en-US" sz="1600" baseline="-2500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 1.8 x 6 x </a:t>
                </a:r>
                <a14:m>
                  <m:oMath xmlns:m="http://schemas.openxmlformats.org/officeDocument/2006/math">
                    <m:d>
                      <m:dPr>
                        <m:ctrlPr>
                          <a:rPr lang="en-US" sz="1600" i="1">
                            <a:latin typeface="Cambria Math" panose="02040503050406030204" pitchFamily="18" charset="0"/>
                          </a:rPr>
                        </m:ctrlPr>
                      </m:dPr>
                      <m:e>
                        <m:f>
                          <m:fPr>
                            <m:ctrlPr>
                              <a:rPr lang="en-US" sz="1600" i="1">
                                <a:latin typeface="Cambria Math" panose="02040503050406030204" pitchFamily="18" charset="0"/>
                              </a:rPr>
                            </m:ctrlPr>
                          </m:fPr>
                          <m:num>
                            <m:r>
                              <a:rPr lang="en-US" sz="1600" b="0" i="1" smtClean="0">
                                <a:latin typeface="Cambria Math" panose="02040503050406030204" pitchFamily="18" charset="0"/>
                              </a:rPr>
                              <m:t>24</m:t>
                            </m:r>
                          </m:num>
                          <m:den>
                            <m:r>
                              <a:rPr lang="en-US" sz="1600" i="1">
                                <a:latin typeface="Cambria Math" panose="02040503050406030204" pitchFamily="18" charset="0"/>
                              </a:rPr>
                              <m:t>12</m:t>
                            </m:r>
                          </m:den>
                        </m:f>
                      </m:e>
                    </m:d>
                  </m:oMath>
                </a14:m>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 21.6 kips </a:t>
                </a:r>
              </a:p>
              <a:p>
                <a:r>
                  <a:rPr lang="en-US" sz="1600" dirty="0">
                    <a:latin typeface="Times New Roman" panose="02020603050405020304" pitchFamily="18" charset="0"/>
                    <a:cs typeface="Times New Roman" panose="02020603050405020304" pitchFamily="18" charset="0"/>
                  </a:rPr>
                  <a:t>The design shear , </a:t>
                </a:r>
              </a:p>
              <a:p>
                <a:r>
                  <a:rPr lang="en-US" sz="1600" dirty="0" err="1">
                    <a:latin typeface="Times New Roman" panose="02020603050405020304" pitchFamily="18" charset="0"/>
                    <a:cs typeface="Times New Roman" panose="02020603050405020304" pitchFamily="18" charset="0"/>
                  </a:rPr>
                  <a:t>øV</a:t>
                </a:r>
                <a:r>
                  <a:rPr lang="en-US" sz="1600" baseline="-25000" dirty="0" err="1">
                    <a:latin typeface="Times New Roman" panose="02020603050405020304" pitchFamily="18" charset="0"/>
                    <a:cs typeface="Times New Roman" panose="02020603050405020304" pitchFamily="18" charset="0"/>
                  </a:rPr>
                  <a:t>c</a:t>
                </a:r>
                <a:r>
                  <a:rPr lang="en-US" sz="1600" dirty="0">
                    <a:latin typeface="Times New Roman" panose="02020603050405020304" pitchFamily="18" charset="0"/>
                    <a:cs typeface="Times New Roman" panose="02020603050405020304" pitchFamily="18" charset="0"/>
                  </a:rPr>
                  <a:t> = </a:t>
                </a:r>
                <a14:m>
                  <m:oMath xmlns:m="http://schemas.openxmlformats.org/officeDocument/2006/math">
                    <m:r>
                      <a:rPr lang="en-US" sz="1600" i="1">
                        <a:latin typeface="Cambria Math" panose="02040503050406030204" pitchFamily="18" charset="0"/>
                      </a:rPr>
                      <m:t>2</m:t>
                    </m:r>
                    <m:r>
                      <a:rPr lang="en-US" sz="1600">
                        <a:latin typeface="Cambria Math" panose="02040503050406030204" pitchFamily="18" charset="0"/>
                      </a:rPr>
                      <m:t>ø</m:t>
                    </m:r>
                    <m:rad>
                      <m:radPr>
                        <m:degHide m:val="on"/>
                        <m:ctrlPr>
                          <a:rPr lang="en-US" sz="1600" i="1">
                            <a:latin typeface="Cambria Math" panose="02040503050406030204" pitchFamily="18" charset="0"/>
                          </a:rPr>
                        </m:ctrlPr>
                      </m:radPr>
                      <m:deg/>
                      <m:e>
                        <m:sSub>
                          <m:sSubPr>
                            <m:ctrlPr>
                              <a:rPr lang="en-US" sz="1600" i="1">
                                <a:latin typeface="Cambria Math" panose="02040503050406030204" pitchFamily="18" charset="0"/>
                              </a:rPr>
                            </m:ctrlPr>
                          </m:sSubPr>
                          <m:e>
                            <m:r>
                              <a:rPr lang="en-US" sz="1600" i="1">
                                <a:latin typeface="Cambria Math" panose="02040503050406030204" pitchFamily="18" charset="0"/>
                              </a:rPr>
                              <m:t>𝑓</m:t>
                            </m:r>
                          </m:e>
                          <m:sub>
                            <m:r>
                              <a:rPr lang="en-US" sz="1600" i="1">
                                <a:latin typeface="Cambria Math" panose="02040503050406030204" pitchFamily="18" charset="0"/>
                              </a:rPr>
                              <m:t>𝑐</m:t>
                            </m:r>
                          </m:sub>
                        </m:sSub>
                        <m:r>
                          <a:rPr lang="en-US" sz="1600" i="1">
                            <a:latin typeface="Cambria Math" panose="02040503050406030204" pitchFamily="18" charset="0"/>
                          </a:rPr>
                          <m:t>′</m:t>
                        </m:r>
                        <m:r>
                          <a:rPr lang="en-US" sz="1600">
                            <a:latin typeface="Cambria Math" panose="02040503050406030204" pitchFamily="18" charset="0"/>
                          </a:rPr>
                          <m:t> </m:t>
                        </m:r>
                      </m:e>
                    </m:rad>
                    <m:r>
                      <a:rPr lang="en-US" sz="1600" i="1">
                        <a:latin typeface="Cambria Math" panose="02040503050406030204" pitchFamily="18" charset="0"/>
                      </a:rPr>
                      <m:t>𝑏𝑑</m:t>
                    </m:r>
                  </m:oMath>
                </a14:m>
                <a:r>
                  <a:rPr lang="en-US" sz="1600" dirty="0">
                    <a:latin typeface="Times New Roman" panose="02020603050405020304" pitchFamily="18" charset="0"/>
                    <a:cs typeface="Times New Roman" panose="02020603050405020304" pitchFamily="18" charset="0"/>
                  </a:rPr>
                  <a:t> = </a:t>
                </a:r>
                <a14:m>
                  <m:oMath xmlns:m="http://schemas.openxmlformats.org/officeDocument/2006/math">
                    <m:f>
                      <m:fPr>
                        <m:ctrlPr>
                          <a:rPr lang="en-US" sz="1600" i="1">
                            <a:latin typeface="Cambria Math" panose="02040503050406030204" pitchFamily="18" charset="0"/>
                          </a:rPr>
                        </m:ctrlPr>
                      </m:fPr>
                      <m:num>
                        <m:r>
                          <a:rPr lang="en-US" sz="1600" i="1">
                            <a:latin typeface="Cambria Math" panose="02040503050406030204" pitchFamily="18" charset="0"/>
                          </a:rPr>
                          <m:t>2 </m:t>
                        </m:r>
                        <m:r>
                          <a:rPr lang="en-US" sz="1600" i="1">
                            <a:latin typeface="Cambria Math" panose="02040503050406030204" pitchFamily="18" charset="0"/>
                          </a:rPr>
                          <m:t>𝑋</m:t>
                        </m:r>
                        <m:r>
                          <a:rPr lang="en-US" sz="1600" i="1">
                            <a:latin typeface="Cambria Math" panose="02040503050406030204" pitchFamily="18" charset="0"/>
                          </a:rPr>
                          <m:t> 0.75 </m:t>
                        </m:r>
                        <m:r>
                          <a:rPr lang="en-US" sz="1600" i="1">
                            <a:latin typeface="Cambria Math" panose="02040503050406030204" pitchFamily="18" charset="0"/>
                          </a:rPr>
                          <m:t>𝑋</m:t>
                        </m:r>
                        <m:r>
                          <a:rPr lang="en-US" sz="1600" i="1">
                            <a:latin typeface="Cambria Math" panose="02040503050406030204" pitchFamily="18" charset="0"/>
                          </a:rPr>
                          <m:t> </m:t>
                        </m:r>
                        <m:rad>
                          <m:radPr>
                            <m:degHide m:val="on"/>
                            <m:ctrlPr>
                              <a:rPr lang="en-US" sz="1600" i="1">
                                <a:latin typeface="Cambria Math" panose="02040503050406030204" pitchFamily="18" charset="0"/>
                              </a:rPr>
                            </m:ctrlPr>
                          </m:radPr>
                          <m:deg/>
                          <m:e>
                            <m:r>
                              <a:rPr lang="en-US" sz="1600" i="1">
                                <a:latin typeface="Cambria Math" panose="02040503050406030204" pitchFamily="18" charset="0"/>
                              </a:rPr>
                              <m:t>3000</m:t>
                            </m:r>
                            <m:r>
                              <a:rPr lang="en-US" sz="1600">
                                <a:latin typeface="Cambria Math" panose="02040503050406030204" pitchFamily="18" charset="0"/>
                              </a:rPr>
                              <m:t> </m:t>
                            </m:r>
                          </m:e>
                        </m:rad>
                      </m:num>
                      <m:den>
                        <m:r>
                          <a:rPr lang="en-US" sz="1600" i="1">
                            <a:latin typeface="Cambria Math" panose="02040503050406030204" pitchFamily="18" charset="0"/>
                          </a:rPr>
                          <m:t>1000</m:t>
                        </m:r>
                      </m:den>
                    </m:f>
                    <m:r>
                      <m:rPr>
                        <m:sty m:val="p"/>
                      </m:rPr>
                      <a:rPr lang="en-US" sz="1600">
                        <a:latin typeface="Cambria Math" panose="02040503050406030204" pitchFamily="18" charset="0"/>
                      </a:rPr>
                      <m:t>x</m:t>
                    </m:r>
                    <m:r>
                      <a:rPr lang="en-US" sz="1600">
                        <a:latin typeface="Cambria Math" panose="02040503050406030204" pitchFamily="18" charset="0"/>
                      </a:rPr>
                      <m:t> (6</m:t>
                    </m:r>
                    <m:r>
                      <m:rPr>
                        <m:sty m:val="p"/>
                      </m:rPr>
                      <a:rPr lang="en-US" sz="1600">
                        <a:latin typeface="Cambria Math" panose="02040503050406030204" pitchFamily="18" charset="0"/>
                      </a:rPr>
                      <m:t>x</m:t>
                    </m:r>
                    <m:r>
                      <a:rPr lang="en-US" sz="1600">
                        <a:latin typeface="Cambria Math" panose="02040503050406030204" pitchFamily="18" charset="0"/>
                      </a:rPr>
                      <m:t>12)</m:t>
                    </m:r>
                    <m:r>
                      <m:rPr>
                        <m:sty m:val="p"/>
                      </m:rPr>
                      <a:rPr lang="en-US" sz="1600">
                        <a:latin typeface="Cambria Math" panose="02040503050406030204" pitchFamily="18" charset="0"/>
                      </a:rPr>
                      <m:t>x</m:t>
                    </m:r>
                    <m:r>
                      <a:rPr lang="en-US" sz="1600">
                        <a:latin typeface="Cambria Math" panose="02040503050406030204" pitchFamily="18" charset="0"/>
                      </a:rPr>
                      <m:t> 6</m:t>
                    </m:r>
                  </m:oMath>
                </a14:m>
                <a:r>
                  <a:rPr lang="en-US" sz="1600" dirty="0">
                    <a:latin typeface="Times New Roman" panose="02020603050405020304" pitchFamily="18" charset="0"/>
                    <a:cs typeface="Times New Roman" panose="02020603050405020304" pitchFamily="18" charset="0"/>
                  </a:rPr>
                  <a:t> = 35.49 kips </a:t>
                </a:r>
              </a:p>
              <a:p>
                <a:r>
                  <a:rPr lang="en-US" sz="1600" dirty="0">
                    <a:latin typeface="Times New Roman" panose="02020603050405020304" pitchFamily="18" charset="0"/>
                    <a:cs typeface="Times New Roman" panose="02020603050405020304" pitchFamily="18" charset="0"/>
                  </a:rPr>
                  <a:t>Since , </a:t>
                </a:r>
                <a:r>
                  <a:rPr lang="en-US" sz="1600" dirty="0" err="1">
                    <a:latin typeface="Times New Roman" panose="02020603050405020304" pitchFamily="18" charset="0"/>
                    <a:cs typeface="Times New Roman" panose="02020603050405020304" pitchFamily="18" charset="0"/>
                  </a:rPr>
                  <a:t>øV</a:t>
                </a:r>
                <a:r>
                  <a:rPr lang="en-US" sz="1600" baseline="-25000" dirty="0" err="1">
                    <a:latin typeface="Times New Roman" panose="02020603050405020304" pitchFamily="18" charset="0"/>
                    <a:cs typeface="Times New Roman" panose="02020603050405020304" pitchFamily="18" charset="0"/>
                  </a:rPr>
                  <a:t>c</a:t>
                </a:r>
                <a:r>
                  <a:rPr lang="en-US" sz="1600" baseline="-2500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&gt; </a:t>
                </a:r>
                <a:r>
                  <a:rPr lang="en-US" sz="1600" dirty="0" err="1">
                    <a:latin typeface="Times New Roman" panose="02020603050405020304" pitchFamily="18" charset="0"/>
                    <a:cs typeface="Times New Roman" panose="02020603050405020304" pitchFamily="18" charset="0"/>
                  </a:rPr>
                  <a:t>V</a:t>
                </a:r>
                <a:r>
                  <a:rPr lang="en-US" sz="1600" baseline="-25000" dirty="0" err="1">
                    <a:latin typeface="Times New Roman" panose="02020603050405020304" pitchFamily="18" charset="0"/>
                    <a:cs typeface="Times New Roman" panose="02020603050405020304" pitchFamily="18" charset="0"/>
                  </a:rPr>
                  <a:t>u2</a:t>
                </a:r>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Therefore , </a:t>
                </a:r>
                <a:r>
                  <a:rPr lang="en-US" sz="1600" b="1" dirty="0">
                    <a:latin typeface="Times New Roman" panose="02020603050405020304" pitchFamily="18" charset="0"/>
                    <a:cs typeface="Times New Roman" panose="02020603050405020304" pitchFamily="18" charset="0"/>
                  </a:rPr>
                  <a:t>Design  is Ok </a:t>
                </a:r>
              </a:p>
              <a:p>
                <a:pPr>
                  <a:lnSpc>
                    <a:spcPct val="107000"/>
                  </a:lnSpc>
                  <a:spcAft>
                    <a:spcPts val="800"/>
                  </a:spcAft>
                </a:pPr>
                <a:endParaRPr lang="en-US" sz="1600" dirty="0"/>
              </a:p>
            </p:txBody>
          </p:sp>
        </mc:Choice>
        <mc:Fallback xmlns="">
          <p:sp>
            <p:nvSpPr>
              <p:cNvPr id="4" name="Rectangle 3"/>
              <p:cNvSpPr>
                <a:spLocks noRot="1" noChangeAspect="1" noMove="1" noResize="1" noEditPoints="1" noAdjustHandles="1" noChangeArrowheads="1" noChangeShapeType="1" noTextEdit="1"/>
              </p:cNvSpPr>
              <p:nvPr/>
            </p:nvSpPr>
            <p:spPr>
              <a:xfrm>
                <a:off x="2570000" y="184514"/>
                <a:ext cx="7312152" cy="4958986"/>
              </a:xfrm>
              <a:prstGeom prst="rect">
                <a:avLst/>
              </a:prstGeom>
              <a:blipFill rotWithShape="0">
                <a:blip r:embed="rId3"/>
                <a:stretch>
                  <a:fillRect l="-500"/>
                </a:stretch>
              </a:blipFill>
            </p:spPr>
            <p:txBody>
              <a:bodyPr/>
              <a:lstStyle/>
              <a:p>
                <a:r>
                  <a:rPr lang="en-US">
                    <a:noFill/>
                  </a:rPr>
                  <a:t> </a:t>
                </a:r>
              </a:p>
            </p:txBody>
          </p:sp>
        </mc:Fallback>
      </mc:AlternateContent>
      <p:grpSp>
        <p:nvGrpSpPr>
          <p:cNvPr id="5" name="Google Shape;2323;p75"/>
          <p:cNvGrpSpPr/>
          <p:nvPr/>
        </p:nvGrpSpPr>
        <p:grpSpPr>
          <a:xfrm>
            <a:off x="578109" y="4218878"/>
            <a:ext cx="672582" cy="924622"/>
            <a:chOff x="3935988" y="3014588"/>
            <a:chExt cx="1348400" cy="1759175"/>
          </a:xfrm>
        </p:grpSpPr>
        <p:sp>
          <p:nvSpPr>
            <p:cNvPr id="6" name="Google Shape;2324;p75"/>
            <p:cNvSpPr/>
            <p:nvPr/>
          </p:nvSpPr>
          <p:spPr>
            <a:xfrm>
              <a:off x="4556288" y="3135438"/>
              <a:ext cx="93500" cy="1590400"/>
            </a:xfrm>
            <a:custGeom>
              <a:avLst/>
              <a:gdLst/>
              <a:ahLst/>
              <a:cxnLst/>
              <a:rect l="l" t="t" r="r" b="b"/>
              <a:pathLst>
                <a:path w="3740" h="63616" extrusionOk="0">
                  <a:moveTo>
                    <a:pt x="822" y="0"/>
                  </a:moveTo>
                  <a:lnTo>
                    <a:pt x="1" y="63615"/>
                  </a:lnTo>
                  <a:lnTo>
                    <a:pt x="3739" y="63615"/>
                  </a:lnTo>
                  <a:lnTo>
                    <a:pt x="3739" y="2905"/>
                  </a:lnTo>
                  <a:lnTo>
                    <a:pt x="8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325;p75"/>
            <p:cNvSpPr/>
            <p:nvPr/>
          </p:nvSpPr>
          <p:spPr>
            <a:xfrm>
              <a:off x="4194338" y="3135438"/>
              <a:ext cx="382525" cy="1638325"/>
            </a:xfrm>
            <a:custGeom>
              <a:avLst/>
              <a:gdLst/>
              <a:ahLst/>
              <a:cxnLst/>
              <a:rect l="l" t="t" r="r" b="b"/>
              <a:pathLst>
                <a:path w="15301" h="65533" extrusionOk="0">
                  <a:moveTo>
                    <a:pt x="1" y="0"/>
                  </a:moveTo>
                  <a:lnTo>
                    <a:pt x="1" y="65532"/>
                  </a:lnTo>
                  <a:lnTo>
                    <a:pt x="15300" y="65532"/>
                  </a:lnTo>
                  <a:lnTo>
                    <a:pt x="153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326;p75"/>
            <p:cNvSpPr/>
            <p:nvPr/>
          </p:nvSpPr>
          <p:spPr>
            <a:xfrm>
              <a:off x="4365788" y="3178888"/>
              <a:ext cx="39025" cy="53000"/>
            </a:xfrm>
            <a:custGeom>
              <a:avLst/>
              <a:gdLst/>
              <a:ahLst/>
              <a:cxnLst/>
              <a:rect l="l" t="t" r="r" b="b"/>
              <a:pathLst>
                <a:path w="1561" h="2120" extrusionOk="0">
                  <a:moveTo>
                    <a:pt x="1" y="1"/>
                  </a:moveTo>
                  <a:lnTo>
                    <a:pt x="1" y="2120"/>
                  </a:lnTo>
                  <a:lnTo>
                    <a:pt x="1560" y="2120"/>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327;p75"/>
            <p:cNvSpPr/>
            <p:nvPr/>
          </p:nvSpPr>
          <p:spPr>
            <a:xfrm>
              <a:off x="4433963" y="3178888"/>
              <a:ext cx="39000" cy="53000"/>
            </a:xfrm>
            <a:custGeom>
              <a:avLst/>
              <a:gdLst/>
              <a:ahLst/>
              <a:cxnLst/>
              <a:rect l="l" t="t" r="r" b="b"/>
              <a:pathLst>
                <a:path w="1560" h="2120" extrusionOk="0">
                  <a:moveTo>
                    <a:pt x="0" y="1"/>
                  </a:moveTo>
                  <a:lnTo>
                    <a:pt x="0" y="2120"/>
                  </a:lnTo>
                  <a:lnTo>
                    <a:pt x="1560" y="2120"/>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328;p75"/>
            <p:cNvSpPr/>
            <p:nvPr/>
          </p:nvSpPr>
          <p:spPr>
            <a:xfrm>
              <a:off x="4298213" y="3178888"/>
              <a:ext cx="39025" cy="53000"/>
            </a:xfrm>
            <a:custGeom>
              <a:avLst/>
              <a:gdLst/>
              <a:ahLst/>
              <a:cxnLst/>
              <a:rect l="l" t="t" r="r" b="b"/>
              <a:pathLst>
                <a:path w="1561" h="2120" extrusionOk="0">
                  <a:moveTo>
                    <a:pt x="1" y="1"/>
                  </a:moveTo>
                  <a:lnTo>
                    <a:pt x="1" y="2120"/>
                  </a:lnTo>
                  <a:lnTo>
                    <a:pt x="1561" y="2120"/>
                  </a:lnTo>
                  <a:lnTo>
                    <a:pt x="15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329;p75"/>
            <p:cNvSpPr/>
            <p:nvPr/>
          </p:nvSpPr>
          <p:spPr>
            <a:xfrm>
              <a:off x="4230063" y="3178888"/>
              <a:ext cx="39025" cy="53000"/>
            </a:xfrm>
            <a:custGeom>
              <a:avLst/>
              <a:gdLst/>
              <a:ahLst/>
              <a:cxnLst/>
              <a:rect l="l" t="t" r="r" b="b"/>
              <a:pathLst>
                <a:path w="1561" h="2120" extrusionOk="0">
                  <a:moveTo>
                    <a:pt x="0" y="1"/>
                  </a:moveTo>
                  <a:lnTo>
                    <a:pt x="0" y="2120"/>
                  </a:lnTo>
                  <a:lnTo>
                    <a:pt x="1560" y="2120"/>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330;p75"/>
            <p:cNvSpPr/>
            <p:nvPr/>
          </p:nvSpPr>
          <p:spPr>
            <a:xfrm>
              <a:off x="4501813" y="3178888"/>
              <a:ext cx="39325" cy="53000"/>
            </a:xfrm>
            <a:custGeom>
              <a:avLst/>
              <a:gdLst/>
              <a:ahLst/>
              <a:cxnLst/>
              <a:rect l="l" t="t" r="r" b="b"/>
              <a:pathLst>
                <a:path w="1573" h="2120" extrusionOk="0">
                  <a:moveTo>
                    <a:pt x="1" y="1"/>
                  </a:moveTo>
                  <a:lnTo>
                    <a:pt x="1" y="2120"/>
                  </a:lnTo>
                  <a:lnTo>
                    <a:pt x="1572" y="2120"/>
                  </a:lnTo>
                  <a:lnTo>
                    <a:pt x="15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331;p75"/>
            <p:cNvSpPr/>
            <p:nvPr/>
          </p:nvSpPr>
          <p:spPr>
            <a:xfrm>
              <a:off x="4365788" y="3277413"/>
              <a:ext cx="39025" cy="52700"/>
            </a:xfrm>
            <a:custGeom>
              <a:avLst/>
              <a:gdLst/>
              <a:ahLst/>
              <a:cxnLst/>
              <a:rect l="l" t="t" r="r" b="b"/>
              <a:pathLst>
                <a:path w="1561" h="2108" extrusionOk="0">
                  <a:moveTo>
                    <a:pt x="1" y="1"/>
                  </a:moveTo>
                  <a:lnTo>
                    <a:pt x="1" y="2108"/>
                  </a:lnTo>
                  <a:lnTo>
                    <a:pt x="1560" y="2108"/>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332;p75"/>
            <p:cNvSpPr/>
            <p:nvPr/>
          </p:nvSpPr>
          <p:spPr>
            <a:xfrm>
              <a:off x="4433963" y="3277413"/>
              <a:ext cx="39000" cy="52700"/>
            </a:xfrm>
            <a:custGeom>
              <a:avLst/>
              <a:gdLst/>
              <a:ahLst/>
              <a:cxnLst/>
              <a:rect l="l" t="t" r="r" b="b"/>
              <a:pathLst>
                <a:path w="1560" h="2108" extrusionOk="0">
                  <a:moveTo>
                    <a:pt x="0" y="1"/>
                  </a:moveTo>
                  <a:lnTo>
                    <a:pt x="0" y="2108"/>
                  </a:lnTo>
                  <a:lnTo>
                    <a:pt x="1560" y="2108"/>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333;p75"/>
            <p:cNvSpPr/>
            <p:nvPr/>
          </p:nvSpPr>
          <p:spPr>
            <a:xfrm>
              <a:off x="4298213" y="3277413"/>
              <a:ext cx="39025" cy="52700"/>
            </a:xfrm>
            <a:custGeom>
              <a:avLst/>
              <a:gdLst/>
              <a:ahLst/>
              <a:cxnLst/>
              <a:rect l="l" t="t" r="r" b="b"/>
              <a:pathLst>
                <a:path w="1561" h="2108" extrusionOk="0">
                  <a:moveTo>
                    <a:pt x="1" y="1"/>
                  </a:moveTo>
                  <a:lnTo>
                    <a:pt x="1" y="2108"/>
                  </a:lnTo>
                  <a:lnTo>
                    <a:pt x="1561" y="2108"/>
                  </a:lnTo>
                  <a:lnTo>
                    <a:pt x="15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334;p75"/>
            <p:cNvSpPr/>
            <p:nvPr/>
          </p:nvSpPr>
          <p:spPr>
            <a:xfrm>
              <a:off x="4230063" y="3277413"/>
              <a:ext cx="39025" cy="52700"/>
            </a:xfrm>
            <a:custGeom>
              <a:avLst/>
              <a:gdLst/>
              <a:ahLst/>
              <a:cxnLst/>
              <a:rect l="l" t="t" r="r" b="b"/>
              <a:pathLst>
                <a:path w="1561" h="2108" extrusionOk="0">
                  <a:moveTo>
                    <a:pt x="0" y="1"/>
                  </a:moveTo>
                  <a:lnTo>
                    <a:pt x="0" y="2108"/>
                  </a:lnTo>
                  <a:lnTo>
                    <a:pt x="1560" y="2108"/>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335;p75"/>
            <p:cNvSpPr/>
            <p:nvPr/>
          </p:nvSpPr>
          <p:spPr>
            <a:xfrm>
              <a:off x="4501813" y="3277413"/>
              <a:ext cx="39325" cy="52700"/>
            </a:xfrm>
            <a:custGeom>
              <a:avLst/>
              <a:gdLst/>
              <a:ahLst/>
              <a:cxnLst/>
              <a:rect l="l" t="t" r="r" b="b"/>
              <a:pathLst>
                <a:path w="1573" h="2108" extrusionOk="0">
                  <a:moveTo>
                    <a:pt x="1" y="1"/>
                  </a:moveTo>
                  <a:lnTo>
                    <a:pt x="1" y="2108"/>
                  </a:lnTo>
                  <a:lnTo>
                    <a:pt x="1572" y="2108"/>
                  </a:lnTo>
                  <a:lnTo>
                    <a:pt x="15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336;p75"/>
            <p:cNvSpPr/>
            <p:nvPr/>
          </p:nvSpPr>
          <p:spPr>
            <a:xfrm>
              <a:off x="4365788" y="3375638"/>
              <a:ext cx="39025" cy="52700"/>
            </a:xfrm>
            <a:custGeom>
              <a:avLst/>
              <a:gdLst/>
              <a:ahLst/>
              <a:cxnLst/>
              <a:rect l="l" t="t" r="r" b="b"/>
              <a:pathLst>
                <a:path w="1561" h="2108" extrusionOk="0">
                  <a:moveTo>
                    <a:pt x="1" y="1"/>
                  </a:moveTo>
                  <a:lnTo>
                    <a:pt x="1" y="2108"/>
                  </a:lnTo>
                  <a:lnTo>
                    <a:pt x="1560" y="2108"/>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337;p75"/>
            <p:cNvSpPr/>
            <p:nvPr/>
          </p:nvSpPr>
          <p:spPr>
            <a:xfrm>
              <a:off x="4433963" y="3375638"/>
              <a:ext cx="39000" cy="52700"/>
            </a:xfrm>
            <a:custGeom>
              <a:avLst/>
              <a:gdLst/>
              <a:ahLst/>
              <a:cxnLst/>
              <a:rect l="l" t="t" r="r" b="b"/>
              <a:pathLst>
                <a:path w="1560" h="2108" extrusionOk="0">
                  <a:moveTo>
                    <a:pt x="0" y="1"/>
                  </a:moveTo>
                  <a:lnTo>
                    <a:pt x="0" y="2108"/>
                  </a:lnTo>
                  <a:lnTo>
                    <a:pt x="1560" y="2108"/>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338;p75"/>
            <p:cNvSpPr/>
            <p:nvPr/>
          </p:nvSpPr>
          <p:spPr>
            <a:xfrm>
              <a:off x="4298213" y="3375638"/>
              <a:ext cx="39025" cy="52700"/>
            </a:xfrm>
            <a:custGeom>
              <a:avLst/>
              <a:gdLst/>
              <a:ahLst/>
              <a:cxnLst/>
              <a:rect l="l" t="t" r="r" b="b"/>
              <a:pathLst>
                <a:path w="1561" h="2108" extrusionOk="0">
                  <a:moveTo>
                    <a:pt x="1" y="1"/>
                  </a:moveTo>
                  <a:lnTo>
                    <a:pt x="1" y="2108"/>
                  </a:lnTo>
                  <a:lnTo>
                    <a:pt x="1561" y="2108"/>
                  </a:lnTo>
                  <a:lnTo>
                    <a:pt x="15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339;p75"/>
            <p:cNvSpPr/>
            <p:nvPr/>
          </p:nvSpPr>
          <p:spPr>
            <a:xfrm>
              <a:off x="4230063" y="3375638"/>
              <a:ext cx="39025" cy="52700"/>
            </a:xfrm>
            <a:custGeom>
              <a:avLst/>
              <a:gdLst/>
              <a:ahLst/>
              <a:cxnLst/>
              <a:rect l="l" t="t" r="r" b="b"/>
              <a:pathLst>
                <a:path w="1561" h="2108" extrusionOk="0">
                  <a:moveTo>
                    <a:pt x="0" y="1"/>
                  </a:moveTo>
                  <a:lnTo>
                    <a:pt x="0" y="2108"/>
                  </a:lnTo>
                  <a:lnTo>
                    <a:pt x="1560" y="2108"/>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340;p75"/>
            <p:cNvSpPr/>
            <p:nvPr/>
          </p:nvSpPr>
          <p:spPr>
            <a:xfrm>
              <a:off x="4501813" y="3375638"/>
              <a:ext cx="39325" cy="52700"/>
            </a:xfrm>
            <a:custGeom>
              <a:avLst/>
              <a:gdLst/>
              <a:ahLst/>
              <a:cxnLst/>
              <a:rect l="l" t="t" r="r" b="b"/>
              <a:pathLst>
                <a:path w="1573" h="2108" extrusionOk="0">
                  <a:moveTo>
                    <a:pt x="1" y="1"/>
                  </a:moveTo>
                  <a:lnTo>
                    <a:pt x="1" y="2108"/>
                  </a:lnTo>
                  <a:lnTo>
                    <a:pt x="1572" y="2108"/>
                  </a:lnTo>
                  <a:lnTo>
                    <a:pt x="15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41;p75"/>
            <p:cNvSpPr/>
            <p:nvPr/>
          </p:nvSpPr>
          <p:spPr>
            <a:xfrm>
              <a:off x="4365788" y="3473563"/>
              <a:ext cx="39025" cy="53025"/>
            </a:xfrm>
            <a:custGeom>
              <a:avLst/>
              <a:gdLst/>
              <a:ahLst/>
              <a:cxnLst/>
              <a:rect l="l" t="t" r="r" b="b"/>
              <a:pathLst>
                <a:path w="1561" h="2121" extrusionOk="0">
                  <a:moveTo>
                    <a:pt x="1" y="1"/>
                  </a:moveTo>
                  <a:lnTo>
                    <a:pt x="1" y="2120"/>
                  </a:lnTo>
                  <a:lnTo>
                    <a:pt x="1560" y="2120"/>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342;p75"/>
            <p:cNvSpPr/>
            <p:nvPr/>
          </p:nvSpPr>
          <p:spPr>
            <a:xfrm>
              <a:off x="4433963" y="3473563"/>
              <a:ext cx="39000" cy="53025"/>
            </a:xfrm>
            <a:custGeom>
              <a:avLst/>
              <a:gdLst/>
              <a:ahLst/>
              <a:cxnLst/>
              <a:rect l="l" t="t" r="r" b="b"/>
              <a:pathLst>
                <a:path w="1560" h="2121" extrusionOk="0">
                  <a:moveTo>
                    <a:pt x="0" y="1"/>
                  </a:moveTo>
                  <a:lnTo>
                    <a:pt x="0" y="2120"/>
                  </a:lnTo>
                  <a:lnTo>
                    <a:pt x="1560" y="2120"/>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343;p75"/>
            <p:cNvSpPr/>
            <p:nvPr/>
          </p:nvSpPr>
          <p:spPr>
            <a:xfrm>
              <a:off x="4298213" y="3473563"/>
              <a:ext cx="39025" cy="53025"/>
            </a:xfrm>
            <a:custGeom>
              <a:avLst/>
              <a:gdLst/>
              <a:ahLst/>
              <a:cxnLst/>
              <a:rect l="l" t="t" r="r" b="b"/>
              <a:pathLst>
                <a:path w="1561" h="2121" extrusionOk="0">
                  <a:moveTo>
                    <a:pt x="1" y="1"/>
                  </a:moveTo>
                  <a:lnTo>
                    <a:pt x="1" y="2120"/>
                  </a:lnTo>
                  <a:lnTo>
                    <a:pt x="1561" y="2120"/>
                  </a:lnTo>
                  <a:lnTo>
                    <a:pt x="15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344;p75"/>
            <p:cNvSpPr/>
            <p:nvPr/>
          </p:nvSpPr>
          <p:spPr>
            <a:xfrm>
              <a:off x="4230063" y="3473563"/>
              <a:ext cx="39025" cy="53025"/>
            </a:xfrm>
            <a:custGeom>
              <a:avLst/>
              <a:gdLst/>
              <a:ahLst/>
              <a:cxnLst/>
              <a:rect l="l" t="t" r="r" b="b"/>
              <a:pathLst>
                <a:path w="1561" h="2121" extrusionOk="0">
                  <a:moveTo>
                    <a:pt x="0" y="1"/>
                  </a:moveTo>
                  <a:lnTo>
                    <a:pt x="0" y="2120"/>
                  </a:lnTo>
                  <a:lnTo>
                    <a:pt x="1560" y="2120"/>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345;p75"/>
            <p:cNvSpPr/>
            <p:nvPr/>
          </p:nvSpPr>
          <p:spPr>
            <a:xfrm>
              <a:off x="4501813" y="3473563"/>
              <a:ext cx="39325" cy="53025"/>
            </a:xfrm>
            <a:custGeom>
              <a:avLst/>
              <a:gdLst/>
              <a:ahLst/>
              <a:cxnLst/>
              <a:rect l="l" t="t" r="r" b="b"/>
              <a:pathLst>
                <a:path w="1573" h="2121" extrusionOk="0">
                  <a:moveTo>
                    <a:pt x="1" y="1"/>
                  </a:moveTo>
                  <a:lnTo>
                    <a:pt x="1" y="2120"/>
                  </a:lnTo>
                  <a:lnTo>
                    <a:pt x="1572" y="2120"/>
                  </a:lnTo>
                  <a:lnTo>
                    <a:pt x="15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346;p75"/>
            <p:cNvSpPr/>
            <p:nvPr/>
          </p:nvSpPr>
          <p:spPr>
            <a:xfrm>
              <a:off x="4365788" y="3571788"/>
              <a:ext cx="39025" cy="53025"/>
            </a:xfrm>
            <a:custGeom>
              <a:avLst/>
              <a:gdLst/>
              <a:ahLst/>
              <a:cxnLst/>
              <a:rect l="l" t="t" r="r" b="b"/>
              <a:pathLst>
                <a:path w="1561" h="2121" extrusionOk="0">
                  <a:moveTo>
                    <a:pt x="1" y="1"/>
                  </a:moveTo>
                  <a:lnTo>
                    <a:pt x="1" y="2120"/>
                  </a:lnTo>
                  <a:lnTo>
                    <a:pt x="1560" y="2120"/>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347;p75"/>
            <p:cNvSpPr/>
            <p:nvPr/>
          </p:nvSpPr>
          <p:spPr>
            <a:xfrm>
              <a:off x="4433963" y="3571788"/>
              <a:ext cx="39000" cy="53025"/>
            </a:xfrm>
            <a:custGeom>
              <a:avLst/>
              <a:gdLst/>
              <a:ahLst/>
              <a:cxnLst/>
              <a:rect l="l" t="t" r="r" b="b"/>
              <a:pathLst>
                <a:path w="1560" h="2121" extrusionOk="0">
                  <a:moveTo>
                    <a:pt x="0" y="1"/>
                  </a:moveTo>
                  <a:lnTo>
                    <a:pt x="0" y="2120"/>
                  </a:lnTo>
                  <a:lnTo>
                    <a:pt x="1560" y="2120"/>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48;p75"/>
            <p:cNvSpPr/>
            <p:nvPr/>
          </p:nvSpPr>
          <p:spPr>
            <a:xfrm>
              <a:off x="4298213" y="3571788"/>
              <a:ext cx="39025" cy="53025"/>
            </a:xfrm>
            <a:custGeom>
              <a:avLst/>
              <a:gdLst/>
              <a:ahLst/>
              <a:cxnLst/>
              <a:rect l="l" t="t" r="r" b="b"/>
              <a:pathLst>
                <a:path w="1561" h="2121" extrusionOk="0">
                  <a:moveTo>
                    <a:pt x="1" y="1"/>
                  </a:moveTo>
                  <a:lnTo>
                    <a:pt x="1" y="2120"/>
                  </a:lnTo>
                  <a:lnTo>
                    <a:pt x="1561" y="2120"/>
                  </a:lnTo>
                  <a:lnTo>
                    <a:pt x="15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349;p75"/>
            <p:cNvSpPr/>
            <p:nvPr/>
          </p:nvSpPr>
          <p:spPr>
            <a:xfrm>
              <a:off x="4230063" y="3571788"/>
              <a:ext cx="39025" cy="53025"/>
            </a:xfrm>
            <a:custGeom>
              <a:avLst/>
              <a:gdLst/>
              <a:ahLst/>
              <a:cxnLst/>
              <a:rect l="l" t="t" r="r" b="b"/>
              <a:pathLst>
                <a:path w="1561" h="2121" extrusionOk="0">
                  <a:moveTo>
                    <a:pt x="0" y="1"/>
                  </a:moveTo>
                  <a:lnTo>
                    <a:pt x="0" y="2120"/>
                  </a:lnTo>
                  <a:lnTo>
                    <a:pt x="1560" y="2120"/>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350;p75"/>
            <p:cNvSpPr/>
            <p:nvPr/>
          </p:nvSpPr>
          <p:spPr>
            <a:xfrm>
              <a:off x="4501813" y="3571788"/>
              <a:ext cx="39325" cy="53025"/>
            </a:xfrm>
            <a:custGeom>
              <a:avLst/>
              <a:gdLst/>
              <a:ahLst/>
              <a:cxnLst/>
              <a:rect l="l" t="t" r="r" b="b"/>
              <a:pathLst>
                <a:path w="1573" h="2121" extrusionOk="0">
                  <a:moveTo>
                    <a:pt x="1" y="1"/>
                  </a:moveTo>
                  <a:lnTo>
                    <a:pt x="1" y="2120"/>
                  </a:lnTo>
                  <a:lnTo>
                    <a:pt x="1572" y="2120"/>
                  </a:lnTo>
                  <a:lnTo>
                    <a:pt x="15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351;p75"/>
            <p:cNvSpPr/>
            <p:nvPr/>
          </p:nvSpPr>
          <p:spPr>
            <a:xfrm>
              <a:off x="4365788" y="3669713"/>
              <a:ext cx="39025" cy="53025"/>
            </a:xfrm>
            <a:custGeom>
              <a:avLst/>
              <a:gdLst/>
              <a:ahLst/>
              <a:cxnLst/>
              <a:rect l="l" t="t" r="r" b="b"/>
              <a:pathLst>
                <a:path w="1561" h="2121" extrusionOk="0">
                  <a:moveTo>
                    <a:pt x="1" y="1"/>
                  </a:moveTo>
                  <a:lnTo>
                    <a:pt x="1" y="2120"/>
                  </a:lnTo>
                  <a:lnTo>
                    <a:pt x="1560" y="2120"/>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352;p75"/>
            <p:cNvSpPr/>
            <p:nvPr/>
          </p:nvSpPr>
          <p:spPr>
            <a:xfrm>
              <a:off x="4433963" y="3669713"/>
              <a:ext cx="39000" cy="53025"/>
            </a:xfrm>
            <a:custGeom>
              <a:avLst/>
              <a:gdLst/>
              <a:ahLst/>
              <a:cxnLst/>
              <a:rect l="l" t="t" r="r" b="b"/>
              <a:pathLst>
                <a:path w="1560" h="2121" extrusionOk="0">
                  <a:moveTo>
                    <a:pt x="0" y="1"/>
                  </a:moveTo>
                  <a:lnTo>
                    <a:pt x="0" y="2120"/>
                  </a:lnTo>
                  <a:lnTo>
                    <a:pt x="1560" y="2120"/>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353;p75"/>
            <p:cNvSpPr/>
            <p:nvPr/>
          </p:nvSpPr>
          <p:spPr>
            <a:xfrm>
              <a:off x="4298213" y="3669713"/>
              <a:ext cx="39025" cy="53025"/>
            </a:xfrm>
            <a:custGeom>
              <a:avLst/>
              <a:gdLst/>
              <a:ahLst/>
              <a:cxnLst/>
              <a:rect l="l" t="t" r="r" b="b"/>
              <a:pathLst>
                <a:path w="1561" h="2121" extrusionOk="0">
                  <a:moveTo>
                    <a:pt x="1" y="1"/>
                  </a:moveTo>
                  <a:lnTo>
                    <a:pt x="1" y="2120"/>
                  </a:lnTo>
                  <a:lnTo>
                    <a:pt x="1561" y="2120"/>
                  </a:lnTo>
                  <a:lnTo>
                    <a:pt x="15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354;p75"/>
            <p:cNvSpPr/>
            <p:nvPr/>
          </p:nvSpPr>
          <p:spPr>
            <a:xfrm>
              <a:off x="4230063" y="3669713"/>
              <a:ext cx="39025" cy="53025"/>
            </a:xfrm>
            <a:custGeom>
              <a:avLst/>
              <a:gdLst/>
              <a:ahLst/>
              <a:cxnLst/>
              <a:rect l="l" t="t" r="r" b="b"/>
              <a:pathLst>
                <a:path w="1561" h="2121" extrusionOk="0">
                  <a:moveTo>
                    <a:pt x="0" y="1"/>
                  </a:moveTo>
                  <a:lnTo>
                    <a:pt x="0" y="2120"/>
                  </a:lnTo>
                  <a:lnTo>
                    <a:pt x="1560" y="2120"/>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355;p75"/>
            <p:cNvSpPr/>
            <p:nvPr/>
          </p:nvSpPr>
          <p:spPr>
            <a:xfrm>
              <a:off x="4501813" y="3669713"/>
              <a:ext cx="39325" cy="53025"/>
            </a:xfrm>
            <a:custGeom>
              <a:avLst/>
              <a:gdLst/>
              <a:ahLst/>
              <a:cxnLst/>
              <a:rect l="l" t="t" r="r" b="b"/>
              <a:pathLst>
                <a:path w="1573" h="2121" extrusionOk="0">
                  <a:moveTo>
                    <a:pt x="1" y="1"/>
                  </a:moveTo>
                  <a:lnTo>
                    <a:pt x="1" y="2120"/>
                  </a:lnTo>
                  <a:lnTo>
                    <a:pt x="1572" y="2120"/>
                  </a:lnTo>
                  <a:lnTo>
                    <a:pt x="15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356;p75"/>
            <p:cNvSpPr/>
            <p:nvPr/>
          </p:nvSpPr>
          <p:spPr>
            <a:xfrm>
              <a:off x="4365788" y="3767938"/>
              <a:ext cx="39025" cy="53025"/>
            </a:xfrm>
            <a:custGeom>
              <a:avLst/>
              <a:gdLst/>
              <a:ahLst/>
              <a:cxnLst/>
              <a:rect l="l" t="t" r="r" b="b"/>
              <a:pathLst>
                <a:path w="1561" h="2121" extrusionOk="0">
                  <a:moveTo>
                    <a:pt x="1" y="1"/>
                  </a:moveTo>
                  <a:lnTo>
                    <a:pt x="1" y="2120"/>
                  </a:lnTo>
                  <a:lnTo>
                    <a:pt x="1560" y="2120"/>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357;p75"/>
            <p:cNvSpPr/>
            <p:nvPr/>
          </p:nvSpPr>
          <p:spPr>
            <a:xfrm>
              <a:off x="4433963" y="3767938"/>
              <a:ext cx="39000" cy="53025"/>
            </a:xfrm>
            <a:custGeom>
              <a:avLst/>
              <a:gdLst/>
              <a:ahLst/>
              <a:cxnLst/>
              <a:rect l="l" t="t" r="r" b="b"/>
              <a:pathLst>
                <a:path w="1560" h="2121" extrusionOk="0">
                  <a:moveTo>
                    <a:pt x="0" y="1"/>
                  </a:moveTo>
                  <a:lnTo>
                    <a:pt x="0" y="2120"/>
                  </a:lnTo>
                  <a:lnTo>
                    <a:pt x="1560" y="2120"/>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358;p75"/>
            <p:cNvSpPr/>
            <p:nvPr/>
          </p:nvSpPr>
          <p:spPr>
            <a:xfrm>
              <a:off x="4298213" y="3767938"/>
              <a:ext cx="39025" cy="53025"/>
            </a:xfrm>
            <a:custGeom>
              <a:avLst/>
              <a:gdLst/>
              <a:ahLst/>
              <a:cxnLst/>
              <a:rect l="l" t="t" r="r" b="b"/>
              <a:pathLst>
                <a:path w="1561" h="2121" extrusionOk="0">
                  <a:moveTo>
                    <a:pt x="1" y="1"/>
                  </a:moveTo>
                  <a:lnTo>
                    <a:pt x="1" y="2120"/>
                  </a:lnTo>
                  <a:lnTo>
                    <a:pt x="1561" y="2120"/>
                  </a:lnTo>
                  <a:lnTo>
                    <a:pt x="15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359;p75"/>
            <p:cNvSpPr/>
            <p:nvPr/>
          </p:nvSpPr>
          <p:spPr>
            <a:xfrm>
              <a:off x="4230063" y="3767938"/>
              <a:ext cx="39025" cy="53025"/>
            </a:xfrm>
            <a:custGeom>
              <a:avLst/>
              <a:gdLst/>
              <a:ahLst/>
              <a:cxnLst/>
              <a:rect l="l" t="t" r="r" b="b"/>
              <a:pathLst>
                <a:path w="1561" h="2121" extrusionOk="0">
                  <a:moveTo>
                    <a:pt x="0" y="1"/>
                  </a:moveTo>
                  <a:lnTo>
                    <a:pt x="0" y="2120"/>
                  </a:lnTo>
                  <a:lnTo>
                    <a:pt x="1560" y="2120"/>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360;p75"/>
            <p:cNvSpPr/>
            <p:nvPr/>
          </p:nvSpPr>
          <p:spPr>
            <a:xfrm>
              <a:off x="4501813" y="3767938"/>
              <a:ext cx="39325" cy="53025"/>
            </a:xfrm>
            <a:custGeom>
              <a:avLst/>
              <a:gdLst/>
              <a:ahLst/>
              <a:cxnLst/>
              <a:rect l="l" t="t" r="r" b="b"/>
              <a:pathLst>
                <a:path w="1573" h="2121" extrusionOk="0">
                  <a:moveTo>
                    <a:pt x="1" y="1"/>
                  </a:moveTo>
                  <a:lnTo>
                    <a:pt x="1" y="2120"/>
                  </a:lnTo>
                  <a:lnTo>
                    <a:pt x="1572" y="2120"/>
                  </a:lnTo>
                  <a:lnTo>
                    <a:pt x="15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361;p75"/>
            <p:cNvSpPr/>
            <p:nvPr/>
          </p:nvSpPr>
          <p:spPr>
            <a:xfrm>
              <a:off x="4365788" y="3866188"/>
              <a:ext cx="39025" cy="53000"/>
            </a:xfrm>
            <a:custGeom>
              <a:avLst/>
              <a:gdLst/>
              <a:ahLst/>
              <a:cxnLst/>
              <a:rect l="l" t="t" r="r" b="b"/>
              <a:pathLst>
                <a:path w="1561" h="2120" extrusionOk="0">
                  <a:moveTo>
                    <a:pt x="1" y="0"/>
                  </a:moveTo>
                  <a:lnTo>
                    <a:pt x="1" y="2119"/>
                  </a:lnTo>
                  <a:lnTo>
                    <a:pt x="1560" y="2119"/>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362;p75"/>
            <p:cNvSpPr/>
            <p:nvPr/>
          </p:nvSpPr>
          <p:spPr>
            <a:xfrm>
              <a:off x="4433963" y="3866188"/>
              <a:ext cx="39000" cy="53000"/>
            </a:xfrm>
            <a:custGeom>
              <a:avLst/>
              <a:gdLst/>
              <a:ahLst/>
              <a:cxnLst/>
              <a:rect l="l" t="t" r="r" b="b"/>
              <a:pathLst>
                <a:path w="1560" h="2120" extrusionOk="0">
                  <a:moveTo>
                    <a:pt x="0" y="0"/>
                  </a:moveTo>
                  <a:lnTo>
                    <a:pt x="0" y="2119"/>
                  </a:lnTo>
                  <a:lnTo>
                    <a:pt x="1560" y="2119"/>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363;p75"/>
            <p:cNvSpPr/>
            <p:nvPr/>
          </p:nvSpPr>
          <p:spPr>
            <a:xfrm>
              <a:off x="4298213" y="3866188"/>
              <a:ext cx="39025" cy="53000"/>
            </a:xfrm>
            <a:custGeom>
              <a:avLst/>
              <a:gdLst/>
              <a:ahLst/>
              <a:cxnLst/>
              <a:rect l="l" t="t" r="r" b="b"/>
              <a:pathLst>
                <a:path w="1561" h="2120" extrusionOk="0">
                  <a:moveTo>
                    <a:pt x="1" y="0"/>
                  </a:moveTo>
                  <a:lnTo>
                    <a:pt x="1" y="2119"/>
                  </a:lnTo>
                  <a:lnTo>
                    <a:pt x="1561" y="2119"/>
                  </a:lnTo>
                  <a:lnTo>
                    <a:pt x="15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364;p75"/>
            <p:cNvSpPr/>
            <p:nvPr/>
          </p:nvSpPr>
          <p:spPr>
            <a:xfrm>
              <a:off x="4230063" y="3866188"/>
              <a:ext cx="39025" cy="53000"/>
            </a:xfrm>
            <a:custGeom>
              <a:avLst/>
              <a:gdLst/>
              <a:ahLst/>
              <a:cxnLst/>
              <a:rect l="l" t="t" r="r" b="b"/>
              <a:pathLst>
                <a:path w="1561" h="2120" extrusionOk="0">
                  <a:moveTo>
                    <a:pt x="0" y="0"/>
                  </a:moveTo>
                  <a:lnTo>
                    <a:pt x="0" y="2119"/>
                  </a:lnTo>
                  <a:lnTo>
                    <a:pt x="1560" y="2119"/>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365;p75"/>
            <p:cNvSpPr/>
            <p:nvPr/>
          </p:nvSpPr>
          <p:spPr>
            <a:xfrm>
              <a:off x="4501813" y="3866188"/>
              <a:ext cx="39325" cy="53000"/>
            </a:xfrm>
            <a:custGeom>
              <a:avLst/>
              <a:gdLst/>
              <a:ahLst/>
              <a:cxnLst/>
              <a:rect l="l" t="t" r="r" b="b"/>
              <a:pathLst>
                <a:path w="1573" h="2120" extrusionOk="0">
                  <a:moveTo>
                    <a:pt x="1" y="0"/>
                  </a:moveTo>
                  <a:lnTo>
                    <a:pt x="1" y="2119"/>
                  </a:lnTo>
                  <a:lnTo>
                    <a:pt x="1572" y="2119"/>
                  </a:lnTo>
                  <a:lnTo>
                    <a:pt x="15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366;p75"/>
            <p:cNvSpPr/>
            <p:nvPr/>
          </p:nvSpPr>
          <p:spPr>
            <a:xfrm>
              <a:off x="4365788" y="3964413"/>
              <a:ext cx="39025" cy="53000"/>
            </a:xfrm>
            <a:custGeom>
              <a:avLst/>
              <a:gdLst/>
              <a:ahLst/>
              <a:cxnLst/>
              <a:rect l="l" t="t" r="r" b="b"/>
              <a:pathLst>
                <a:path w="1561" h="2120" extrusionOk="0">
                  <a:moveTo>
                    <a:pt x="1" y="0"/>
                  </a:moveTo>
                  <a:lnTo>
                    <a:pt x="1" y="2119"/>
                  </a:lnTo>
                  <a:lnTo>
                    <a:pt x="1560" y="2119"/>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367;p75"/>
            <p:cNvSpPr/>
            <p:nvPr/>
          </p:nvSpPr>
          <p:spPr>
            <a:xfrm>
              <a:off x="4433963" y="3964413"/>
              <a:ext cx="39000" cy="53000"/>
            </a:xfrm>
            <a:custGeom>
              <a:avLst/>
              <a:gdLst/>
              <a:ahLst/>
              <a:cxnLst/>
              <a:rect l="l" t="t" r="r" b="b"/>
              <a:pathLst>
                <a:path w="1560" h="2120" extrusionOk="0">
                  <a:moveTo>
                    <a:pt x="0" y="0"/>
                  </a:moveTo>
                  <a:lnTo>
                    <a:pt x="0" y="2119"/>
                  </a:lnTo>
                  <a:lnTo>
                    <a:pt x="1560" y="2119"/>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368;p75"/>
            <p:cNvSpPr/>
            <p:nvPr/>
          </p:nvSpPr>
          <p:spPr>
            <a:xfrm>
              <a:off x="4298213" y="3964413"/>
              <a:ext cx="39025" cy="53000"/>
            </a:xfrm>
            <a:custGeom>
              <a:avLst/>
              <a:gdLst/>
              <a:ahLst/>
              <a:cxnLst/>
              <a:rect l="l" t="t" r="r" b="b"/>
              <a:pathLst>
                <a:path w="1561" h="2120" extrusionOk="0">
                  <a:moveTo>
                    <a:pt x="1" y="0"/>
                  </a:moveTo>
                  <a:lnTo>
                    <a:pt x="1" y="2119"/>
                  </a:lnTo>
                  <a:lnTo>
                    <a:pt x="1561" y="2119"/>
                  </a:lnTo>
                  <a:lnTo>
                    <a:pt x="15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369;p75"/>
            <p:cNvSpPr/>
            <p:nvPr/>
          </p:nvSpPr>
          <p:spPr>
            <a:xfrm>
              <a:off x="4230063" y="3964413"/>
              <a:ext cx="39025" cy="53000"/>
            </a:xfrm>
            <a:custGeom>
              <a:avLst/>
              <a:gdLst/>
              <a:ahLst/>
              <a:cxnLst/>
              <a:rect l="l" t="t" r="r" b="b"/>
              <a:pathLst>
                <a:path w="1561" h="2120" extrusionOk="0">
                  <a:moveTo>
                    <a:pt x="0" y="0"/>
                  </a:moveTo>
                  <a:lnTo>
                    <a:pt x="0" y="2119"/>
                  </a:lnTo>
                  <a:lnTo>
                    <a:pt x="1560" y="2119"/>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370;p75"/>
            <p:cNvSpPr/>
            <p:nvPr/>
          </p:nvSpPr>
          <p:spPr>
            <a:xfrm>
              <a:off x="4501813" y="3964413"/>
              <a:ext cx="39325" cy="53000"/>
            </a:xfrm>
            <a:custGeom>
              <a:avLst/>
              <a:gdLst/>
              <a:ahLst/>
              <a:cxnLst/>
              <a:rect l="l" t="t" r="r" b="b"/>
              <a:pathLst>
                <a:path w="1573" h="2120" extrusionOk="0">
                  <a:moveTo>
                    <a:pt x="1" y="0"/>
                  </a:moveTo>
                  <a:lnTo>
                    <a:pt x="1" y="2119"/>
                  </a:lnTo>
                  <a:lnTo>
                    <a:pt x="1572" y="2119"/>
                  </a:lnTo>
                  <a:lnTo>
                    <a:pt x="15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371;p75"/>
            <p:cNvSpPr/>
            <p:nvPr/>
          </p:nvSpPr>
          <p:spPr>
            <a:xfrm>
              <a:off x="4365788" y="4062638"/>
              <a:ext cx="39025" cy="53000"/>
            </a:xfrm>
            <a:custGeom>
              <a:avLst/>
              <a:gdLst/>
              <a:ahLst/>
              <a:cxnLst/>
              <a:rect l="l" t="t" r="r" b="b"/>
              <a:pathLst>
                <a:path w="1561" h="2120" extrusionOk="0">
                  <a:moveTo>
                    <a:pt x="1" y="0"/>
                  </a:moveTo>
                  <a:lnTo>
                    <a:pt x="1" y="2119"/>
                  </a:lnTo>
                  <a:lnTo>
                    <a:pt x="1560" y="2119"/>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372;p75"/>
            <p:cNvSpPr/>
            <p:nvPr/>
          </p:nvSpPr>
          <p:spPr>
            <a:xfrm>
              <a:off x="4433963" y="4062638"/>
              <a:ext cx="39000" cy="53000"/>
            </a:xfrm>
            <a:custGeom>
              <a:avLst/>
              <a:gdLst/>
              <a:ahLst/>
              <a:cxnLst/>
              <a:rect l="l" t="t" r="r" b="b"/>
              <a:pathLst>
                <a:path w="1560" h="2120" extrusionOk="0">
                  <a:moveTo>
                    <a:pt x="0" y="0"/>
                  </a:moveTo>
                  <a:lnTo>
                    <a:pt x="0" y="2119"/>
                  </a:lnTo>
                  <a:lnTo>
                    <a:pt x="1560" y="2119"/>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373;p75"/>
            <p:cNvSpPr/>
            <p:nvPr/>
          </p:nvSpPr>
          <p:spPr>
            <a:xfrm>
              <a:off x="4298213" y="4062638"/>
              <a:ext cx="39025" cy="53000"/>
            </a:xfrm>
            <a:custGeom>
              <a:avLst/>
              <a:gdLst/>
              <a:ahLst/>
              <a:cxnLst/>
              <a:rect l="l" t="t" r="r" b="b"/>
              <a:pathLst>
                <a:path w="1561" h="2120" extrusionOk="0">
                  <a:moveTo>
                    <a:pt x="1" y="0"/>
                  </a:moveTo>
                  <a:lnTo>
                    <a:pt x="1" y="2119"/>
                  </a:lnTo>
                  <a:lnTo>
                    <a:pt x="1561" y="2119"/>
                  </a:lnTo>
                  <a:lnTo>
                    <a:pt x="15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374;p75"/>
            <p:cNvSpPr/>
            <p:nvPr/>
          </p:nvSpPr>
          <p:spPr>
            <a:xfrm>
              <a:off x="4230063" y="4062638"/>
              <a:ext cx="39025" cy="53000"/>
            </a:xfrm>
            <a:custGeom>
              <a:avLst/>
              <a:gdLst/>
              <a:ahLst/>
              <a:cxnLst/>
              <a:rect l="l" t="t" r="r" b="b"/>
              <a:pathLst>
                <a:path w="1561" h="2120" extrusionOk="0">
                  <a:moveTo>
                    <a:pt x="0" y="0"/>
                  </a:moveTo>
                  <a:lnTo>
                    <a:pt x="0" y="2119"/>
                  </a:lnTo>
                  <a:lnTo>
                    <a:pt x="1560" y="2119"/>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375;p75"/>
            <p:cNvSpPr/>
            <p:nvPr/>
          </p:nvSpPr>
          <p:spPr>
            <a:xfrm>
              <a:off x="4501813" y="4062638"/>
              <a:ext cx="39325" cy="53000"/>
            </a:xfrm>
            <a:custGeom>
              <a:avLst/>
              <a:gdLst/>
              <a:ahLst/>
              <a:cxnLst/>
              <a:rect l="l" t="t" r="r" b="b"/>
              <a:pathLst>
                <a:path w="1573" h="2120" extrusionOk="0">
                  <a:moveTo>
                    <a:pt x="1" y="0"/>
                  </a:moveTo>
                  <a:lnTo>
                    <a:pt x="1" y="2119"/>
                  </a:lnTo>
                  <a:lnTo>
                    <a:pt x="1572" y="2119"/>
                  </a:lnTo>
                  <a:lnTo>
                    <a:pt x="15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376;p75"/>
            <p:cNvSpPr/>
            <p:nvPr/>
          </p:nvSpPr>
          <p:spPr>
            <a:xfrm>
              <a:off x="4365788" y="4160563"/>
              <a:ext cx="39025" cy="52700"/>
            </a:xfrm>
            <a:custGeom>
              <a:avLst/>
              <a:gdLst/>
              <a:ahLst/>
              <a:cxnLst/>
              <a:rect l="l" t="t" r="r" b="b"/>
              <a:pathLst>
                <a:path w="1561" h="2108" extrusionOk="0">
                  <a:moveTo>
                    <a:pt x="1" y="0"/>
                  </a:moveTo>
                  <a:lnTo>
                    <a:pt x="1" y="2108"/>
                  </a:lnTo>
                  <a:lnTo>
                    <a:pt x="1560" y="2108"/>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377;p75"/>
            <p:cNvSpPr/>
            <p:nvPr/>
          </p:nvSpPr>
          <p:spPr>
            <a:xfrm>
              <a:off x="4433963" y="4160563"/>
              <a:ext cx="39000" cy="52700"/>
            </a:xfrm>
            <a:custGeom>
              <a:avLst/>
              <a:gdLst/>
              <a:ahLst/>
              <a:cxnLst/>
              <a:rect l="l" t="t" r="r" b="b"/>
              <a:pathLst>
                <a:path w="1560" h="2108" extrusionOk="0">
                  <a:moveTo>
                    <a:pt x="0" y="0"/>
                  </a:moveTo>
                  <a:lnTo>
                    <a:pt x="0" y="2108"/>
                  </a:lnTo>
                  <a:lnTo>
                    <a:pt x="1560" y="2108"/>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378;p75"/>
            <p:cNvSpPr/>
            <p:nvPr/>
          </p:nvSpPr>
          <p:spPr>
            <a:xfrm>
              <a:off x="4298213" y="4160563"/>
              <a:ext cx="39025" cy="52700"/>
            </a:xfrm>
            <a:custGeom>
              <a:avLst/>
              <a:gdLst/>
              <a:ahLst/>
              <a:cxnLst/>
              <a:rect l="l" t="t" r="r" b="b"/>
              <a:pathLst>
                <a:path w="1561" h="2108" extrusionOk="0">
                  <a:moveTo>
                    <a:pt x="1" y="0"/>
                  </a:moveTo>
                  <a:lnTo>
                    <a:pt x="1" y="2108"/>
                  </a:lnTo>
                  <a:lnTo>
                    <a:pt x="1561" y="2108"/>
                  </a:lnTo>
                  <a:lnTo>
                    <a:pt x="15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379;p75"/>
            <p:cNvSpPr/>
            <p:nvPr/>
          </p:nvSpPr>
          <p:spPr>
            <a:xfrm>
              <a:off x="4230063" y="4160563"/>
              <a:ext cx="39025" cy="52700"/>
            </a:xfrm>
            <a:custGeom>
              <a:avLst/>
              <a:gdLst/>
              <a:ahLst/>
              <a:cxnLst/>
              <a:rect l="l" t="t" r="r" b="b"/>
              <a:pathLst>
                <a:path w="1561" h="2108" extrusionOk="0">
                  <a:moveTo>
                    <a:pt x="0" y="0"/>
                  </a:moveTo>
                  <a:lnTo>
                    <a:pt x="0" y="2108"/>
                  </a:lnTo>
                  <a:lnTo>
                    <a:pt x="1560" y="2108"/>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380;p75"/>
            <p:cNvSpPr/>
            <p:nvPr/>
          </p:nvSpPr>
          <p:spPr>
            <a:xfrm>
              <a:off x="4501813" y="4160563"/>
              <a:ext cx="39325" cy="52700"/>
            </a:xfrm>
            <a:custGeom>
              <a:avLst/>
              <a:gdLst/>
              <a:ahLst/>
              <a:cxnLst/>
              <a:rect l="l" t="t" r="r" b="b"/>
              <a:pathLst>
                <a:path w="1573" h="2108" extrusionOk="0">
                  <a:moveTo>
                    <a:pt x="1" y="0"/>
                  </a:moveTo>
                  <a:lnTo>
                    <a:pt x="1" y="2108"/>
                  </a:lnTo>
                  <a:lnTo>
                    <a:pt x="1572" y="2108"/>
                  </a:lnTo>
                  <a:lnTo>
                    <a:pt x="15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381;p75"/>
            <p:cNvSpPr/>
            <p:nvPr/>
          </p:nvSpPr>
          <p:spPr>
            <a:xfrm>
              <a:off x="4365788" y="4258788"/>
              <a:ext cx="39025" cy="52700"/>
            </a:xfrm>
            <a:custGeom>
              <a:avLst/>
              <a:gdLst/>
              <a:ahLst/>
              <a:cxnLst/>
              <a:rect l="l" t="t" r="r" b="b"/>
              <a:pathLst>
                <a:path w="1561" h="2108" extrusionOk="0">
                  <a:moveTo>
                    <a:pt x="1" y="0"/>
                  </a:moveTo>
                  <a:lnTo>
                    <a:pt x="1" y="2108"/>
                  </a:lnTo>
                  <a:lnTo>
                    <a:pt x="1560" y="2108"/>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382;p75"/>
            <p:cNvSpPr/>
            <p:nvPr/>
          </p:nvSpPr>
          <p:spPr>
            <a:xfrm>
              <a:off x="4433963" y="4258788"/>
              <a:ext cx="39000" cy="52700"/>
            </a:xfrm>
            <a:custGeom>
              <a:avLst/>
              <a:gdLst/>
              <a:ahLst/>
              <a:cxnLst/>
              <a:rect l="l" t="t" r="r" b="b"/>
              <a:pathLst>
                <a:path w="1560" h="2108" extrusionOk="0">
                  <a:moveTo>
                    <a:pt x="0" y="0"/>
                  </a:moveTo>
                  <a:lnTo>
                    <a:pt x="0" y="2108"/>
                  </a:lnTo>
                  <a:lnTo>
                    <a:pt x="1560" y="2108"/>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383;p75"/>
            <p:cNvSpPr/>
            <p:nvPr/>
          </p:nvSpPr>
          <p:spPr>
            <a:xfrm>
              <a:off x="4298213" y="4258788"/>
              <a:ext cx="39025" cy="52700"/>
            </a:xfrm>
            <a:custGeom>
              <a:avLst/>
              <a:gdLst/>
              <a:ahLst/>
              <a:cxnLst/>
              <a:rect l="l" t="t" r="r" b="b"/>
              <a:pathLst>
                <a:path w="1561" h="2108" extrusionOk="0">
                  <a:moveTo>
                    <a:pt x="1" y="0"/>
                  </a:moveTo>
                  <a:lnTo>
                    <a:pt x="1" y="2108"/>
                  </a:lnTo>
                  <a:lnTo>
                    <a:pt x="1561" y="2108"/>
                  </a:lnTo>
                  <a:lnTo>
                    <a:pt x="15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384;p75"/>
            <p:cNvSpPr/>
            <p:nvPr/>
          </p:nvSpPr>
          <p:spPr>
            <a:xfrm>
              <a:off x="4230063" y="4258788"/>
              <a:ext cx="39025" cy="52700"/>
            </a:xfrm>
            <a:custGeom>
              <a:avLst/>
              <a:gdLst/>
              <a:ahLst/>
              <a:cxnLst/>
              <a:rect l="l" t="t" r="r" b="b"/>
              <a:pathLst>
                <a:path w="1561" h="2108" extrusionOk="0">
                  <a:moveTo>
                    <a:pt x="0" y="0"/>
                  </a:moveTo>
                  <a:lnTo>
                    <a:pt x="0" y="2108"/>
                  </a:lnTo>
                  <a:lnTo>
                    <a:pt x="1560" y="2108"/>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385;p75"/>
            <p:cNvSpPr/>
            <p:nvPr/>
          </p:nvSpPr>
          <p:spPr>
            <a:xfrm>
              <a:off x="4501813" y="4258788"/>
              <a:ext cx="39325" cy="52700"/>
            </a:xfrm>
            <a:custGeom>
              <a:avLst/>
              <a:gdLst/>
              <a:ahLst/>
              <a:cxnLst/>
              <a:rect l="l" t="t" r="r" b="b"/>
              <a:pathLst>
                <a:path w="1573" h="2108" extrusionOk="0">
                  <a:moveTo>
                    <a:pt x="1" y="0"/>
                  </a:moveTo>
                  <a:lnTo>
                    <a:pt x="1" y="2108"/>
                  </a:lnTo>
                  <a:lnTo>
                    <a:pt x="1572" y="2108"/>
                  </a:lnTo>
                  <a:lnTo>
                    <a:pt x="15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386;p75"/>
            <p:cNvSpPr/>
            <p:nvPr/>
          </p:nvSpPr>
          <p:spPr>
            <a:xfrm>
              <a:off x="4365788" y="4357013"/>
              <a:ext cx="39025" cy="52700"/>
            </a:xfrm>
            <a:custGeom>
              <a:avLst/>
              <a:gdLst/>
              <a:ahLst/>
              <a:cxnLst/>
              <a:rect l="l" t="t" r="r" b="b"/>
              <a:pathLst>
                <a:path w="1561" h="2108" extrusionOk="0">
                  <a:moveTo>
                    <a:pt x="1" y="0"/>
                  </a:moveTo>
                  <a:lnTo>
                    <a:pt x="1" y="2108"/>
                  </a:lnTo>
                  <a:lnTo>
                    <a:pt x="1560" y="2108"/>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387;p75"/>
            <p:cNvSpPr/>
            <p:nvPr/>
          </p:nvSpPr>
          <p:spPr>
            <a:xfrm>
              <a:off x="4433963" y="4357013"/>
              <a:ext cx="39000" cy="52700"/>
            </a:xfrm>
            <a:custGeom>
              <a:avLst/>
              <a:gdLst/>
              <a:ahLst/>
              <a:cxnLst/>
              <a:rect l="l" t="t" r="r" b="b"/>
              <a:pathLst>
                <a:path w="1560" h="2108" extrusionOk="0">
                  <a:moveTo>
                    <a:pt x="0" y="0"/>
                  </a:moveTo>
                  <a:lnTo>
                    <a:pt x="0" y="2108"/>
                  </a:lnTo>
                  <a:lnTo>
                    <a:pt x="1560" y="2108"/>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388;p75"/>
            <p:cNvSpPr/>
            <p:nvPr/>
          </p:nvSpPr>
          <p:spPr>
            <a:xfrm>
              <a:off x="4298213" y="4357013"/>
              <a:ext cx="39025" cy="52700"/>
            </a:xfrm>
            <a:custGeom>
              <a:avLst/>
              <a:gdLst/>
              <a:ahLst/>
              <a:cxnLst/>
              <a:rect l="l" t="t" r="r" b="b"/>
              <a:pathLst>
                <a:path w="1561" h="2108" extrusionOk="0">
                  <a:moveTo>
                    <a:pt x="1" y="0"/>
                  </a:moveTo>
                  <a:lnTo>
                    <a:pt x="1" y="2108"/>
                  </a:lnTo>
                  <a:lnTo>
                    <a:pt x="1561" y="2108"/>
                  </a:lnTo>
                  <a:lnTo>
                    <a:pt x="15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389;p75"/>
            <p:cNvSpPr/>
            <p:nvPr/>
          </p:nvSpPr>
          <p:spPr>
            <a:xfrm>
              <a:off x="4230063" y="4357013"/>
              <a:ext cx="39025" cy="52700"/>
            </a:xfrm>
            <a:custGeom>
              <a:avLst/>
              <a:gdLst/>
              <a:ahLst/>
              <a:cxnLst/>
              <a:rect l="l" t="t" r="r" b="b"/>
              <a:pathLst>
                <a:path w="1561" h="2108" extrusionOk="0">
                  <a:moveTo>
                    <a:pt x="0" y="0"/>
                  </a:moveTo>
                  <a:lnTo>
                    <a:pt x="0" y="2108"/>
                  </a:lnTo>
                  <a:lnTo>
                    <a:pt x="1560" y="2108"/>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390;p75"/>
            <p:cNvSpPr/>
            <p:nvPr/>
          </p:nvSpPr>
          <p:spPr>
            <a:xfrm>
              <a:off x="4501813" y="4357013"/>
              <a:ext cx="39325" cy="52700"/>
            </a:xfrm>
            <a:custGeom>
              <a:avLst/>
              <a:gdLst/>
              <a:ahLst/>
              <a:cxnLst/>
              <a:rect l="l" t="t" r="r" b="b"/>
              <a:pathLst>
                <a:path w="1573" h="2108" extrusionOk="0">
                  <a:moveTo>
                    <a:pt x="1" y="0"/>
                  </a:moveTo>
                  <a:lnTo>
                    <a:pt x="1" y="2108"/>
                  </a:lnTo>
                  <a:lnTo>
                    <a:pt x="1572" y="2108"/>
                  </a:lnTo>
                  <a:lnTo>
                    <a:pt x="15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391;p75"/>
            <p:cNvSpPr/>
            <p:nvPr/>
          </p:nvSpPr>
          <p:spPr>
            <a:xfrm>
              <a:off x="4365788" y="4455238"/>
              <a:ext cx="39025" cy="53000"/>
            </a:xfrm>
            <a:custGeom>
              <a:avLst/>
              <a:gdLst/>
              <a:ahLst/>
              <a:cxnLst/>
              <a:rect l="l" t="t" r="r" b="b"/>
              <a:pathLst>
                <a:path w="1561" h="2120" extrusionOk="0">
                  <a:moveTo>
                    <a:pt x="1" y="0"/>
                  </a:moveTo>
                  <a:lnTo>
                    <a:pt x="1" y="2120"/>
                  </a:lnTo>
                  <a:lnTo>
                    <a:pt x="1560" y="2120"/>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392;p75"/>
            <p:cNvSpPr/>
            <p:nvPr/>
          </p:nvSpPr>
          <p:spPr>
            <a:xfrm>
              <a:off x="4433963" y="4455238"/>
              <a:ext cx="39000" cy="53000"/>
            </a:xfrm>
            <a:custGeom>
              <a:avLst/>
              <a:gdLst/>
              <a:ahLst/>
              <a:cxnLst/>
              <a:rect l="l" t="t" r="r" b="b"/>
              <a:pathLst>
                <a:path w="1560" h="2120" extrusionOk="0">
                  <a:moveTo>
                    <a:pt x="0" y="0"/>
                  </a:moveTo>
                  <a:lnTo>
                    <a:pt x="0" y="2120"/>
                  </a:lnTo>
                  <a:lnTo>
                    <a:pt x="1560" y="2120"/>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393;p75"/>
            <p:cNvSpPr/>
            <p:nvPr/>
          </p:nvSpPr>
          <p:spPr>
            <a:xfrm>
              <a:off x="4298213" y="4455238"/>
              <a:ext cx="39025" cy="53000"/>
            </a:xfrm>
            <a:custGeom>
              <a:avLst/>
              <a:gdLst/>
              <a:ahLst/>
              <a:cxnLst/>
              <a:rect l="l" t="t" r="r" b="b"/>
              <a:pathLst>
                <a:path w="1561" h="2120" extrusionOk="0">
                  <a:moveTo>
                    <a:pt x="1" y="0"/>
                  </a:moveTo>
                  <a:lnTo>
                    <a:pt x="1" y="2120"/>
                  </a:lnTo>
                  <a:lnTo>
                    <a:pt x="1561" y="2120"/>
                  </a:lnTo>
                  <a:lnTo>
                    <a:pt x="15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394;p75"/>
            <p:cNvSpPr/>
            <p:nvPr/>
          </p:nvSpPr>
          <p:spPr>
            <a:xfrm>
              <a:off x="4230063" y="4455238"/>
              <a:ext cx="39025" cy="53000"/>
            </a:xfrm>
            <a:custGeom>
              <a:avLst/>
              <a:gdLst/>
              <a:ahLst/>
              <a:cxnLst/>
              <a:rect l="l" t="t" r="r" b="b"/>
              <a:pathLst>
                <a:path w="1561" h="2120" extrusionOk="0">
                  <a:moveTo>
                    <a:pt x="0" y="0"/>
                  </a:moveTo>
                  <a:lnTo>
                    <a:pt x="0" y="2120"/>
                  </a:lnTo>
                  <a:lnTo>
                    <a:pt x="1560" y="2120"/>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395;p75"/>
            <p:cNvSpPr/>
            <p:nvPr/>
          </p:nvSpPr>
          <p:spPr>
            <a:xfrm>
              <a:off x="4501813" y="4455238"/>
              <a:ext cx="39325" cy="53000"/>
            </a:xfrm>
            <a:custGeom>
              <a:avLst/>
              <a:gdLst/>
              <a:ahLst/>
              <a:cxnLst/>
              <a:rect l="l" t="t" r="r" b="b"/>
              <a:pathLst>
                <a:path w="1573" h="2120" extrusionOk="0">
                  <a:moveTo>
                    <a:pt x="1" y="0"/>
                  </a:moveTo>
                  <a:lnTo>
                    <a:pt x="1" y="2120"/>
                  </a:lnTo>
                  <a:lnTo>
                    <a:pt x="1572" y="2120"/>
                  </a:lnTo>
                  <a:lnTo>
                    <a:pt x="15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396;p75"/>
            <p:cNvSpPr/>
            <p:nvPr/>
          </p:nvSpPr>
          <p:spPr>
            <a:xfrm>
              <a:off x="4349713" y="3014588"/>
              <a:ext cx="27425" cy="126825"/>
            </a:xfrm>
            <a:custGeom>
              <a:avLst/>
              <a:gdLst/>
              <a:ahLst/>
              <a:cxnLst/>
              <a:rect l="l" t="t" r="r" b="b"/>
              <a:pathLst>
                <a:path w="1097" h="5073" extrusionOk="0">
                  <a:moveTo>
                    <a:pt x="1" y="0"/>
                  </a:moveTo>
                  <a:lnTo>
                    <a:pt x="1" y="5072"/>
                  </a:lnTo>
                  <a:lnTo>
                    <a:pt x="1096" y="5072"/>
                  </a:lnTo>
                  <a:lnTo>
                    <a:pt x="1096" y="1084"/>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397;p75"/>
            <p:cNvSpPr/>
            <p:nvPr/>
          </p:nvSpPr>
          <p:spPr>
            <a:xfrm>
              <a:off x="4272038" y="3014588"/>
              <a:ext cx="77700" cy="164625"/>
            </a:xfrm>
            <a:custGeom>
              <a:avLst/>
              <a:gdLst/>
              <a:ahLst/>
              <a:cxnLst/>
              <a:rect l="l" t="t" r="r" b="b"/>
              <a:pathLst>
                <a:path w="3108" h="6585" extrusionOk="0">
                  <a:moveTo>
                    <a:pt x="0" y="0"/>
                  </a:moveTo>
                  <a:lnTo>
                    <a:pt x="0" y="6584"/>
                  </a:lnTo>
                  <a:lnTo>
                    <a:pt x="3108" y="6584"/>
                  </a:lnTo>
                  <a:lnTo>
                    <a:pt x="3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398;p75"/>
            <p:cNvSpPr/>
            <p:nvPr/>
          </p:nvSpPr>
          <p:spPr>
            <a:xfrm>
              <a:off x="5151313" y="3366713"/>
              <a:ext cx="43175" cy="143800"/>
            </a:xfrm>
            <a:custGeom>
              <a:avLst/>
              <a:gdLst/>
              <a:ahLst/>
              <a:cxnLst/>
              <a:rect l="l" t="t" r="r" b="b"/>
              <a:pathLst>
                <a:path w="1727" h="5752" extrusionOk="0">
                  <a:moveTo>
                    <a:pt x="560" y="0"/>
                  </a:moveTo>
                  <a:cubicBezTo>
                    <a:pt x="560" y="0"/>
                    <a:pt x="48" y="5453"/>
                    <a:pt x="0" y="5739"/>
                  </a:cubicBezTo>
                  <a:cubicBezTo>
                    <a:pt x="0" y="5751"/>
                    <a:pt x="12" y="5751"/>
                    <a:pt x="12" y="5751"/>
                  </a:cubicBezTo>
                  <a:lnTo>
                    <a:pt x="1715" y="5751"/>
                  </a:lnTo>
                  <a:cubicBezTo>
                    <a:pt x="1727" y="5751"/>
                    <a:pt x="1727" y="5739"/>
                    <a:pt x="1727" y="5739"/>
                  </a:cubicBezTo>
                  <a:lnTo>
                    <a:pt x="1727" y="1167"/>
                  </a:lnTo>
                  <a:lnTo>
                    <a:pt x="1727" y="1155"/>
                  </a:lnTo>
                  <a:lnTo>
                    <a:pt x="5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399;p75"/>
            <p:cNvSpPr/>
            <p:nvPr/>
          </p:nvSpPr>
          <p:spPr>
            <a:xfrm>
              <a:off x="4878063" y="3366713"/>
              <a:ext cx="286950" cy="165525"/>
            </a:xfrm>
            <a:custGeom>
              <a:avLst/>
              <a:gdLst/>
              <a:ahLst/>
              <a:cxnLst/>
              <a:rect l="l" t="t" r="r" b="b"/>
              <a:pathLst>
                <a:path w="11478" h="6621" extrusionOk="0">
                  <a:moveTo>
                    <a:pt x="0" y="0"/>
                  </a:moveTo>
                  <a:lnTo>
                    <a:pt x="0" y="6620"/>
                  </a:lnTo>
                  <a:lnTo>
                    <a:pt x="11478" y="6620"/>
                  </a:lnTo>
                  <a:lnTo>
                    <a:pt x="114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400;p75"/>
            <p:cNvSpPr/>
            <p:nvPr/>
          </p:nvSpPr>
          <p:spPr>
            <a:xfrm>
              <a:off x="5195063" y="3494713"/>
              <a:ext cx="89325" cy="1267425"/>
            </a:xfrm>
            <a:custGeom>
              <a:avLst/>
              <a:gdLst/>
              <a:ahLst/>
              <a:cxnLst/>
              <a:rect l="l" t="t" r="r" b="b"/>
              <a:pathLst>
                <a:path w="3573" h="50697" extrusionOk="0">
                  <a:moveTo>
                    <a:pt x="655" y="0"/>
                  </a:moveTo>
                  <a:lnTo>
                    <a:pt x="1" y="50697"/>
                  </a:lnTo>
                  <a:lnTo>
                    <a:pt x="3572" y="50697"/>
                  </a:lnTo>
                  <a:lnTo>
                    <a:pt x="3572" y="2893"/>
                  </a:lnTo>
                  <a:lnTo>
                    <a:pt x="65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401;p75"/>
            <p:cNvSpPr/>
            <p:nvPr/>
          </p:nvSpPr>
          <p:spPr>
            <a:xfrm>
              <a:off x="4608388" y="3473563"/>
              <a:ext cx="612900" cy="1300200"/>
            </a:xfrm>
            <a:custGeom>
              <a:avLst/>
              <a:gdLst/>
              <a:ahLst/>
              <a:cxnLst/>
              <a:rect l="l" t="t" r="r" b="b"/>
              <a:pathLst>
                <a:path w="24516" h="52008" extrusionOk="0">
                  <a:moveTo>
                    <a:pt x="0" y="1"/>
                  </a:moveTo>
                  <a:lnTo>
                    <a:pt x="0" y="52007"/>
                  </a:lnTo>
                  <a:lnTo>
                    <a:pt x="24515" y="52007"/>
                  </a:lnTo>
                  <a:lnTo>
                    <a:pt x="2451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402;p75"/>
            <p:cNvSpPr/>
            <p:nvPr/>
          </p:nvSpPr>
          <p:spPr>
            <a:xfrm>
              <a:off x="4599463" y="3473563"/>
              <a:ext cx="621825" cy="41400"/>
            </a:xfrm>
            <a:custGeom>
              <a:avLst/>
              <a:gdLst/>
              <a:ahLst/>
              <a:cxnLst/>
              <a:rect l="l" t="t" r="r" b="b"/>
              <a:pathLst>
                <a:path w="24873" h="1656" extrusionOk="0">
                  <a:moveTo>
                    <a:pt x="0" y="1"/>
                  </a:moveTo>
                  <a:lnTo>
                    <a:pt x="0" y="1656"/>
                  </a:lnTo>
                  <a:lnTo>
                    <a:pt x="24872" y="1656"/>
                  </a:lnTo>
                  <a:lnTo>
                    <a:pt x="248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403;p75"/>
            <p:cNvSpPr/>
            <p:nvPr/>
          </p:nvSpPr>
          <p:spPr>
            <a:xfrm>
              <a:off x="5221263" y="3473863"/>
              <a:ext cx="63125" cy="107175"/>
            </a:xfrm>
            <a:custGeom>
              <a:avLst/>
              <a:gdLst/>
              <a:ahLst/>
              <a:cxnLst/>
              <a:rect l="l" t="t" r="r" b="b"/>
              <a:pathLst>
                <a:path w="2525" h="4287" extrusionOk="0">
                  <a:moveTo>
                    <a:pt x="0" y="1"/>
                  </a:moveTo>
                  <a:lnTo>
                    <a:pt x="0" y="1644"/>
                  </a:lnTo>
                  <a:lnTo>
                    <a:pt x="2524" y="4287"/>
                  </a:lnTo>
                  <a:lnTo>
                    <a:pt x="2524" y="2882"/>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404;p75"/>
            <p:cNvSpPr/>
            <p:nvPr/>
          </p:nvSpPr>
          <p:spPr>
            <a:xfrm>
              <a:off x="3935988" y="3697413"/>
              <a:ext cx="258375" cy="1076050"/>
            </a:xfrm>
            <a:custGeom>
              <a:avLst/>
              <a:gdLst/>
              <a:ahLst/>
              <a:cxnLst/>
              <a:rect l="l" t="t" r="r" b="b"/>
              <a:pathLst>
                <a:path w="10335" h="43042" extrusionOk="0">
                  <a:moveTo>
                    <a:pt x="0" y="0"/>
                  </a:moveTo>
                  <a:lnTo>
                    <a:pt x="0" y="43041"/>
                  </a:lnTo>
                  <a:lnTo>
                    <a:pt x="10335" y="43041"/>
                  </a:lnTo>
                  <a:lnTo>
                    <a:pt x="1033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98657071"/>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grpSp>
        <p:nvGrpSpPr>
          <p:cNvPr id="17" name="Group 16"/>
          <p:cNvGrpSpPr/>
          <p:nvPr/>
        </p:nvGrpSpPr>
        <p:grpSpPr>
          <a:xfrm>
            <a:off x="7020430" y="2652382"/>
            <a:ext cx="1843066" cy="2380922"/>
            <a:chOff x="5253975" y="2642577"/>
            <a:chExt cx="1843066" cy="2380922"/>
          </a:xfrm>
        </p:grpSpPr>
        <p:sp>
          <p:nvSpPr>
            <p:cNvPr id="18" name="Google Shape;2160;p74"/>
            <p:cNvSpPr/>
            <p:nvPr/>
          </p:nvSpPr>
          <p:spPr>
            <a:xfrm>
              <a:off x="5277001" y="2642577"/>
              <a:ext cx="39783" cy="872054"/>
            </a:xfrm>
            <a:custGeom>
              <a:avLst/>
              <a:gdLst/>
              <a:ahLst/>
              <a:cxnLst/>
              <a:rect l="l" t="t" r="r" b="b"/>
              <a:pathLst>
                <a:path w="679" h="14884" extrusionOk="0">
                  <a:moveTo>
                    <a:pt x="0" y="1"/>
                  </a:moveTo>
                  <a:lnTo>
                    <a:pt x="0" y="14884"/>
                  </a:lnTo>
                  <a:lnTo>
                    <a:pt x="679" y="14884"/>
                  </a:lnTo>
                  <a:lnTo>
                    <a:pt x="67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161;p74"/>
            <p:cNvSpPr/>
            <p:nvPr/>
          </p:nvSpPr>
          <p:spPr>
            <a:xfrm>
              <a:off x="5742264" y="2642577"/>
              <a:ext cx="39138" cy="872054"/>
            </a:xfrm>
            <a:custGeom>
              <a:avLst/>
              <a:gdLst/>
              <a:ahLst/>
              <a:cxnLst/>
              <a:rect l="l" t="t" r="r" b="b"/>
              <a:pathLst>
                <a:path w="668" h="14884" extrusionOk="0">
                  <a:moveTo>
                    <a:pt x="1" y="1"/>
                  </a:moveTo>
                  <a:lnTo>
                    <a:pt x="1" y="14884"/>
                  </a:lnTo>
                  <a:lnTo>
                    <a:pt x="667" y="14884"/>
                  </a:lnTo>
                  <a:lnTo>
                    <a:pt x="66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162;p74"/>
            <p:cNvSpPr/>
            <p:nvPr/>
          </p:nvSpPr>
          <p:spPr>
            <a:xfrm>
              <a:off x="6545181" y="2642577"/>
              <a:ext cx="39138" cy="872054"/>
            </a:xfrm>
            <a:custGeom>
              <a:avLst/>
              <a:gdLst/>
              <a:ahLst/>
              <a:cxnLst/>
              <a:rect l="l" t="t" r="r" b="b"/>
              <a:pathLst>
                <a:path w="668" h="14884" extrusionOk="0">
                  <a:moveTo>
                    <a:pt x="1" y="1"/>
                  </a:moveTo>
                  <a:lnTo>
                    <a:pt x="1" y="14884"/>
                  </a:lnTo>
                  <a:lnTo>
                    <a:pt x="667" y="14884"/>
                  </a:lnTo>
                  <a:lnTo>
                    <a:pt x="66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63;p74"/>
            <p:cNvSpPr/>
            <p:nvPr/>
          </p:nvSpPr>
          <p:spPr>
            <a:xfrm>
              <a:off x="7009800" y="2642577"/>
              <a:ext cx="39783" cy="872054"/>
            </a:xfrm>
            <a:custGeom>
              <a:avLst/>
              <a:gdLst/>
              <a:ahLst/>
              <a:cxnLst/>
              <a:rect l="l" t="t" r="r" b="b"/>
              <a:pathLst>
                <a:path w="679" h="14884" extrusionOk="0">
                  <a:moveTo>
                    <a:pt x="0" y="1"/>
                  </a:moveTo>
                  <a:lnTo>
                    <a:pt x="0" y="14884"/>
                  </a:lnTo>
                  <a:lnTo>
                    <a:pt x="679" y="14884"/>
                  </a:lnTo>
                  <a:lnTo>
                    <a:pt x="67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164;p74"/>
            <p:cNvSpPr/>
            <p:nvPr/>
          </p:nvSpPr>
          <p:spPr>
            <a:xfrm>
              <a:off x="5267919" y="3478305"/>
              <a:ext cx="650173" cy="1545194"/>
            </a:xfrm>
            <a:custGeom>
              <a:avLst/>
              <a:gdLst/>
              <a:ahLst/>
              <a:cxnLst/>
              <a:rect l="l" t="t" r="r" b="b"/>
              <a:pathLst>
                <a:path w="11097" h="26373" extrusionOk="0">
                  <a:moveTo>
                    <a:pt x="0" y="1"/>
                  </a:moveTo>
                  <a:lnTo>
                    <a:pt x="0" y="26373"/>
                  </a:lnTo>
                  <a:lnTo>
                    <a:pt x="11097" y="26373"/>
                  </a:lnTo>
                  <a:lnTo>
                    <a:pt x="1109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165;p74"/>
            <p:cNvSpPr/>
            <p:nvPr/>
          </p:nvSpPr>
          <p:spPr>
            <a:xfrm>
              <a:off x="5806420" y="3478305"/>
              <a:ext cx="1275973" cy="1545194"/>
            </a:xfrm>
            <a:custGeom>
              <a:avLst/>
              <a:gdLst/>
              <a:ahLst/>
              <a:cxnLst/>
              <a:rect l="l" t="t" r="r" b="b"/>
              <a:pathLst>
                <a:path w="21778" h="26373" extrusionOk="0">
                  <a:moveTo>
                    <a:pt x="1" y="1"/>
                  </a:moveTo>
                  <a:lnTo>
                    <a:pt x="1" y="26373"/>
                  </a:lnTo>
                  <a:lnTo>
                    <a:pt x="21777" y="26373"/>
                  </a:lnTo>
                  <a:lnTo>
                    <a:pt x="217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166;p74"/>
            <p:cNvSpPr/>
            <p:nvPr/>
          </p:nvSpPr>
          <p:spPr>
            <a:xfrm>
              <a:off x="5253975" y="3453170"/>
              <a:ext cx="1843066" cy="61461"/>
            </a:xfrm>
            <a:custGeom>
              <a:avLst/>
              <a:gdLst/>
              <a:ahLst/>
              <a:cxnLst/>
              <a:rect l="l" t="t" r="r" b="b"/>
              <a:pathLst>
                <a:path w="31457" h="1049" extrusionOk="0">
                  <a:moveTo>
                    <a:pt x="0" y="1"/>
                  </a:moveTo>
                  <a:lnTo>
                    <a:pt x="0" y="1049"/>
                  </a:lnTo>
                  <a:lnTo>
                    <a:pt x="31457" y="1049"/>
                  </a:lnTo>
                  <a:lnTo>
                    <a:pt x="314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167;p74"/>
            <p:cNvSpPr/>
            <p:nvPr/>
          </p:nvSpPr>
          <p:spPr>
            <a:xfrm>
              <a:off x="5253975" y="3949896"/>
              <a:ext cx="1843066" cy="56539"/>
            </a:xfrm>
            <a:custGeom>
              <a:avLst/>
              <a:gdLst/>
              <a:ahLst/>
              <a:cxnLst/>
              <a:rect l="l" t="t" r="r" b="b"/>
              <a:pathLst>
                <a:path w="31457" h="965" extrusionOk="0">
                  <a:moveTo>
                    <a:pt x="0" y="0"/>
                  </a:moveTo>
                  <a:lnTo>
                    <a:pt x="0" y="965"/>
                  </a:lnTo>
                  <a:lnTo>
                    <a:pt x="31457" y="965"/>
                  </a:lnTo>
                  <a:lnTo>
                    <a:pt x="3145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168;p74"/>
            <p:cNvSpPr/>
            <p:nvPr/>
          </p:nvSpPr>
          <p:spPr>
            <a:xfrm>
              <a:off x="5253975" y="4452833"/>
              <a:ext cx="1843066" cy="56539"/>
            </a:xfrm>
            <a:custGeom>
              <a:avLst/>
              <a:gdLst/>
              <a:ahLst/>
              <a:cxnLst/>
              <a:rect l="l" t="t" r="r" b="b"/>
              <a:pathLst>
                <a:path w="31457" h="965" extrusionOk="0">
                  <a:moveTo>
                    <a:pt x="0" y="1"/>
                  </a:moveTo>
                  <a:lnTo>
                    <a:pt x="0" y="965"/>
                  </a:lnTo>
                  <a:lnTo>
                    <a:pt x="31457" y="965"/>
                  </a:lnTo>
                  <a:lnTo>
                    <a:pt x="314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169;p74"/>
            <p:cNvSpPr/>
            <p:nvPr/>
          </p:nvSpPr>
          <p:spPr>
            <a:xfrm>
              <a:off x="6236178" y="3596891"/>
              <a:ext cx="152803" cy="286798"/>
            </a:xfrm>
            <a:custGeom>
              <a:avLst/>
              <a:gdLst/>
              <a:ahLst/>
              <a:cxnLst/>
              <a:rect l="l" t="t" r="r" b="b"/>
              <a:pathLst>
                <a:path w="2608" h="4895" extrusionOk="0">
                  <a:moveTo>
                    <a:pt x="0" y="1"/>
                  </a:moveTo>
                  <a:lnTo>
                    <a:pt x="0" y="4894"/>
                  </a:lnTo>
                  <a:lnTo>
                    <a:pt x="2608" y="4894"/>
                  </a:lnTo>
                  <a:lnTo>
                    <a:pt x="260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170;p74"/>
            <p:cNvSpPr/>
            <p:nvPr/>
          </p:nvSpPr>
          <p:spPr>
            <a:xfrm>
              <a:off x="6531940" y="3596891"/>
              <a:ext cx="152803" cy="286798"/>
            </a:xfrm>
            <a:custGeom>
              <a:avLst/>
              <a:gdLst/>
              <a:ahLst/>
              <a:cxnLst/>
              <a:rect l="l" t="t" r="r" b="b"/>
              <a:pathLst>
                <a:path w="2608" h="4895" extrusionOk="0">
                  <a:moveTo>
                    <a:pt x="0" y="1"/>
                  </a:moveTo>
                  <a:lnTo>
                    <a:pt x="0" y="4894"/>
                  </a:lnTo>
                  <a:lnTo>
                    <a:pt x="2608" y="4894"/>
                  </a:lnTo>
                  <a:lnTo>
                    <a:pt x="260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171;p74"/>
            <p:cNvSpPr/>
            <p:nvPr/>
          </p:nvSpPr>
          <p:spPr>
            <a:xfrm>
              <a:off x="5939009" y="3596891"/>
              <a:ext cx="152803" cy="286798"/>
            </a:xfrm>
            <a:custGeom>
              <a:avLst/>
              <a:gdLst/>
              <a:ahLst/>
              <a:cxnLst/>
              <a:rect l="l" t="t" r="r" b="b"/>
              <a:pathLst>
                <a:path w="2608" h="4895" extrusionOk="0">
                  <a:moveTo>
                    <a:pt x="0" y="1"/>
                  </a:moveTo>
                  <a:lnTo>
                    <a:pt x="0" y="4894"/>
                  </a:lnTo>
                  <a:lnTo>
                    <a:pt x="2608" y="4894"/>
                  </a:lnTo>
                  <a:lnTo>
                    <a:pt x="260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172;p74"/>
            <p:cNvSpPr/>
            <p:nvPr/>
          </p:nvSpPr>
          <p:spPr>
            <a:xfrm>
              <a:off x="6817976" y="3596891"/>
              <a:ext cx="152803" cy="286798"/>
            </a:xfrm>
            <a:custGeom>
              <a:avLst/>
              <a:gdLst/>
              <a:ahLst/>
              <a:cxnLst/>
              <a:rect l="l" t="t" r="r" b="b"/>
              <a:pathLst>
                <a:path w="2608" h="4895" extrusionOk="0">
                  <a:moveTo>
                    <a:pt x="0" y="1"/>
                  </a:moveTo>
                  <a:lnTo>
                    <a:pt x="0" y="4894"/>
                  </a:lnTo>
                  <a:lnTo>
                    <a:pt x="2607" y="4894"/>
                  </a:lnTo>
                  <a:lnTo>
                    <a:pt x="26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173;p74"/>
            <p:cNvSpPr/>
            <p:nvPr/>
          </p:nvSpPr>
          <p:spPr>
            <a:xfrm>
              <a:off x="5579032" y="3596891"/>
              <a:ext cx="124914" cy="286798"/>
            </a:xfrm>
            <a:custGeom>
              <a:avLst/>
              <a:gdLst/>
              <a:ahLst/>
              <a:cxnLst/>
              <a:rect l="l" t="t" r="r" b="b"/>
              <a:pathLst>
                <a:path w="2132" h="4895" extrusionOk="0">
                  <a:moveTo>
                    <a:pt x="1" y="1"/>
                  </a:moveTo>
                  <a:lnTo>
                    <a:pt x="1" y="4894"/>
                  </a:lnTo>
                  <a:lnTo>
                    <a:pt x="2132" y="4894"/>
                  </a:lnTo>
                  <a:lnTo>
                    <a:pt x="21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174;p74"/>
            <p:cNvSpPr/>
            <p:nvPr/>
          </p:nvSpPr>
          <p:spPr>
            <a:xfrm>
              <a:off x="5348832" y="3596891"/>
              <a:ext cx="124914" cy="286798"/>
            </a:xfrm>
            <a:custGeom>
              <a:avLst/>
              <a:gdLst/>
              <a:ahLst/>
              <a:cxnLst/>
              <a:rect l="l" t="t" r="r" b="b"/>
              <a:pathLst>
                <a:path w="2132" h="4895" extrusionOk="0">
                  <a:moveTo>
                    <a:pt x="0" y="1"/>
                  </a:moveTo>
                  <a:lnTo>
                    <a:pt x="0" y="4894"/>
                  </a:lnTo>
                  <a:lnTo>
                    <a:pt x="2132" y="4894"/>
                  </a:lnTo>
                  <a:lnTo>
                    <a:pt x="21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175;p74"/>
            <p:cNvSpPr/>
            <p:nvPr/>
          </p:nvSpPr>
          <p:spPr>
            <a:xfrm>
              <a:off x="6236178" y="4085180"/>
              <a:ext cx="152803" cy="286798"/>
            </a:xfrm>
            <a:custGeom>
              <a:avLst/>
              <a:gdLst/>
              <a:ahLst/>
              <a:cxnLst/>
              <a:rect l="l" t="t" r="r" b="b"/>
              <a:pathLst>
                <a:path w="2608" h="4895" extrusionOk="0">
                  <a:moveTo>
                    <a:pt x="0" y="1"/>
                  </a:moveTo>
                  <a:lnTo>
                    <a:pt x="0" y="4894"/>
                  </a:lnTo>
                  <a:lnTo>
                    <a:pt x="2608" y="4894"/>
                  </a:lnTo>
                  <a:lnTo>
                    <a:pt x="260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176;p74"/>
            <p:cNvSpPr/>
            <p:nvPr/>
          </p:nvSpPr>
          <p:spPr>
            <a:xfrm>
              <a:off x="6531940" y="4085180"/>
              <a:ext cx="152803" cy="286798"/>
            </a:xfrm>
            <a:custGeom>
              <a:avLst/>
              <a:gdLst/>
              <a:ahLst/>
              <a:cxnLst/>
              <a:rect l="l" t="t" r="r" b="b"/>
              <a:pathLst>
                <a:path w="2608" h="4895" extrusionOk="0">
                  <a:moveTo>
                    <a:pt x="0" y="1"/>
                  </a:moveTo>
                  <a:lnTo>
                    <a:pt x="0" y="4894"/>
                  </a:lnTo>
                  <a:lnTo>
                    <a:pt x="2608" y="4894"/>
                  </a:lnTo>
                  <a:lnTo>
                    <a:pt x="260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177;p74"/>
            <p:cNvSpPr/>
            <p:nvPr/>
          </p:nvSpPr>
          <p:spPr>
            <a:xfrm>
              <a:off x="5939009" y="4085180"/>
              <a:ext cx="152803" cy="286798"/>
            </a:xfrm>
            <a:custGeom>
              <a:avLst/>
              <a:gdLst/>
              <a:ahLst/>
              <a:cxnLst/>
              <a:rect l="l" t="t" r="r" b="b"/>
              <a:pathLst>
                <a:path w="2608" h="4895" extrusionOk="0">
                  <a:moveTo>
                    <a:pt x="0" y="1"/>
                  </a:moveTo>
                  <a:lnTo>
                    <a:pt x="0" y="4894"/>
                  </a:lnTo>
                  <a:lnTo>
                    <a:pt x="2608" y="4894"/>
                  </a:lnTo>
                  <a:lnTo>
                    <a:pt x="260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178;p74"/>
            <p:cNvSpPr/>
            <p:nvPr/>
          </p:nvSpPr>
          <p:spPr>
            <a:xfrm>
              <a:off x="6817976" y="4085180"/>
              <a:ext cx="152803" cy="286798"/>
            </a:xfrm>
            <a:custGeom>
              <a:avLst/>
              <a:gdLst/>
              <a:ahLst/>
              <a:cxnLst/>
              <a:rect l="l" t="t" r="r" b="b"/>
              <a:pathLst>
                <a:path w="2608" h="4895" extrusionOk="0">
                  <a:moveTo>
                    <a:pt x="0" y="1"/>
                  </a:moveTo>
                  <a:lnTo>
                    <a:pt x="0" y="4894"/>
                  </a:lnTo>
                  <a:lnTo>
                    <a:pt x="2607" y="4894"/>
                  </a:lnTo>
                  <a:lnTo>
                    <a:pt x="26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179;p74"/>
            <p:cNvSpPr/>
            <p:nvPr/>
          </p:nvSpPr>
          <p:spPr>
            <a:xfrm>
              <a:off x="5579032" y="4085180"/>
              <a:ext cx="124914" cy="286798"/>
            </a:xfrm>
            <a:custGeom>
              <a:avLst/>
              <a:gdLst/>
              <a:ahLst/>
              <a:cxnLst/>
              <a:rect l="l" t="t" r="r" b="b"/>
              <a:pathLst>
                <a:path w="2132" h="4895" extrusionOk="0">
                  <a:moveTo>
                    <a:pt x="1" y="1"/>
                  </a:moveTo>
                  <a:lnTo>
                    <a:pt x="1" y="4894"/>
                  </a:lnTo>
                  <a:lnTo>
                    <a:pt x="2132" y="4894"/>
                  </a:lnTo>
                  <a:lnTo>
                    <a:pt x="21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180;p74"/>
            <p:cNvSpPr/>
            <p:nvPr/>
          </p:nvSpPr>
          <p:spPr>
            <a:xfrm>
              <a:off x="5348832" y="4085180"/>
              <a:ext cx="124914" cy="286798"/>
            </a:xfrm>
            <a:custGeom>
              <a:avLst/>
              <a:gdLst/>
              <a:ahLst/>
              <a:cxnLst/>
              <a:rect l="l" t="t" r="r" b="b"/>
              <a:pathLst>
                <a:path w="2132" h="4895" extrusionOk="0">
                  <a:moveTo>
                    <a:pt x="0" y="1"/>
                  </a:moveTo>
                  <a:lnTo>
                    <a:pt x="0" y="4894"/>
                  </a:lnTo>
                  <a:lnTo>
                    <a:pt x="2132" y="4894"/>
                  </a:lnTo>
                  <a:lnTo>
                    <a:pt x="21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181;p74"/>
            <p:cNvSpPr/>
            <p:nvPr/>
          </p:nvSpPr>
          <p:spPr>
            <a:xfrm>
              <a:off x="6236178" y="4616064"/>
              <a:ext cx="465322" cy="407435"/>
            </a:xfrm>
            <a:custGeom>
              <a:avLst/>
              <a:gdLst/>
              <a:ahLst/>
              <a:cxnLst/>
              <a:rect l="l" t="t" r="r" b="b"/>
              <a:pathLst>
                <a:path w="7942" h="6954" extrusionOk="0">
                  <a:moveTo>
                    <a:pt x="0" y="1"/>
                  </a:moveTo>
                  <a:lnTo>
                    <a:pt x="0" y="6954"/>
                  </a:lnTo>
                  <a:lnTo>
                    <a:pt x="7942" y="6954"/>
                  </a:lnTo>
                  <a:lnTo>
                    <a:pt x="79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182;p74"/>
            <p:cNvSpPr/>
            <p:nvPr/>
          </p:nvSpPr>
          <p:spPr>
            <a:xfrm>
              <a:off x="5939009" y="4616064"/>
              <a:ext cx="152803" cy="289552"/>
            </a:xfrm>
            <a:custGeom>
              <a:avLst/>
              <a:gdLst/>
              <a:ahLst/>
              <a:cxnLst/>
              <a:rect l="l" t="t" r="r" b="b"/>
              <a:pathLst>
                <a:path w="2608" h="4942" extrusionOk="0">
                  <a:moveTo>
                    <a:pt x="0" y="1"/>
                  </a:moveTo>
                  <a:lnTo>
                    <a:pt x="0" y="4942"/>
                  </a:lnTo>
                  <a:lnTo>
                    <a:pt x="2608" y="4942"/>
                  </a:lnTo>
                  <a:lnTo>
                    <a:pt x="260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183;p74"/>
            <p:cNvSpPr/>
            <p:nvPr/>
          </p:nvSpPr>
          <p:spPr>
            <a:xfrm>
              <a:off x="6817976" y="4616064"/>
              <a:ext cx="152803" cy="289552"/>
            </a:xfrm>
            <a:custGeom>
              <a:avLst/>
              <a:gdLst/>
              <a:ahLst/>
              <a:cxnLst/>
              <a:rect l="l" t="t" r="r" b="b"/>
              <a:pathLst>
                <a:path w="2608" h="4942" extrusionOk="0">
                  <a:moveTo>
                    <a:pt x="0" y="1"/>
                  </a:moveTo>
                  <a:lnTo>
                    <a:pt x="0" y="4942"/>
                  </a:lnTo>
                  <a:lnTo>
                    <a:pt x="2607" y="4942"/>
                  </a:lnTo>
                  <a:lnTo>
                    <a:pt x="26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184;p74"/>
            <p:cNvSpPr/>
            <p:nvPr/>
          </p:nvSpPr>
          <p:spPr>
            <a:xfrm>
              <a:off x="5579032" y="4616064"/>
              <a:ext cx="124914" cy="289552"/>
            </a:xfrm>
            <a:custGeom>
              <a:avLst/>
              <a:gdLst/>
              <a:ahLst/>
              <a:cxnLst/>
              <a:rect l="l" t="t" r="r" b="b"/>
              <a:pathLst>
                <a:path w="2132" h="4942" extrusionOk="0">
                  <a:moveTo>
                    <a:pt x="1" y="1"/>
                  </a:moveTo>
                  <a:lnTo>
                    <a:pt x="1" y="4942"/>
                  </a:lnTo>
                  <a:lnTo>
                    <a:pt x="2132" y="4942"/>
                  </a:lnTo>
                  <a:lnTo>
                    <a:pt x="21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185;p74"/>
            <p:cNvSpPr/>
            <p:nvPr/>
          </p:nvSpPr>
          <p:spPr>
            <a:xfrm>
              <a:off x="5348832" y="4616064"/>
              <a:ext cx="124914" cy="289552"/>
            </a:xfrm>
            <a:custGeom>
              <a:avLst/>
              <a:gdLst/>
              <a:ahLst/>
              <a:cxnLst/>
              <a:rect l="l" t="t" r="r" b="b"/>
              <a:pathLst>
                <a:path w="2132" h="4942" extrusionOk="0">
                  <a:moveTo>
                    <a:pt x="0" y="1"/>
                  </a:moveTo>
                  <a:lnTo>
                    <a:pt x="0" y="4942"/>
                  </a:lnTo>
                  <a:lnTo>
                    <a:pt x="2132" y="4942"/>
                  </a:lnTo>
                  <a:lnTo>
                    <a:pt x="21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Title 1">
            <a:extLst>
              <a:ext uri="{FF2B5EF4-FFF2-40B4-BE49-F238E27FC236}">
                <a16:creationId xmlns:a16="http://schemas.microsoft.com/office/drawing/2014/main" id="{CA6DAC61-DC5E-4CF5-8082-D49517938FEF}"/>
              </a:ext>
            </a:extLst>
          </p:cNvPr>
          <p:cNvSpPr txBox="1">
            <a:spLocks/>
          </p:cNvSpPr>
          <p:nvPr/>
        </p:nvSpPr>
        <p:spPr>
          <a:xfrm>
            <a:off x="2726372" y="449627"/>
            <a:ext cx="3728217" cy="5774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3"/>
              </a:buClr>
              <a:buSzPts val="2800"/>
              <a:buFont typeface="Londrina Solid"/>
              <a:buNone/>
              <a:defRPr sz="2800" b="0" i="0" u="none" strike="noStrike" cap="none">
                <a:solidFill>
                  <a:schemeClr val="accent3"/>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accent3"/>
              </a:buClr>
              <a:buSzPts val="2800"/>
              <a:buFont typeface="Londrina Solid"/>
              <a:buNone/>
              <a:defRPr sz="2800" b="0" i="0" u="none" strike="noStrike" cap="none">
                <a:solidFill>
                  <a:schemeClr val="accent3"/>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accent3"/>
              </a:buClr>
              <a:buSzPts val="2800"/>
              <a:buFont typeface="Londrina Solid"/>
              <a:buNone/>
              <a:defRPr sz="2800" b="0" i="0" u="none" strike="noStrike" cap="none">
                <a:solidFill>
                  <a:schemeClr val="accent3"/>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accent3"/>
              </a:buClr>
              <a:buSzPts val="2800"/>
              <a:buFont typeface="Londrina Solid"/>
              <a:buNone/>
              <a:defRPr sz="2800" b="0" i="0" u="none" strike="noStrike" cap="none">
                <a:solidFill>
                  <a:schemeClr val="accent3"/>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accent3"/>
              </a:buClr>
              <a:buSzPts val="2800"/>
              <a:buFont typeface="Londrina Solid"/>
              <a:buNone/>
              <a:defRPr sz="2800" b="0" i="0" u="none" strike="noStrike" cap="none">
                <a:solidFill>
                  <a:schemeClr val="accent3"/>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accent3"/>
              </a:buClr>
              <a:buSzPts val="2800"/>
              <a:buFont typeface="Londrina Solid"/>
              <a:buNone/>
              <a:defRPr sz="2800" b="0" i="0" u="none" strike="noStrike" cap="none">
                <a:solidFill>
                  <a:schemeClr val="accent3"/>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accent3"/>
              </a:buClr>
              <a:buSzPts val="2800"/>
              <a:buFont typeface="Londrina Solid"/>
              <a:buNone/>
              <a:defRPr sz="2800" b="0" i="0" u="none" strike="noStrike" cap="none">
                <a:solidFill>
                  <a:schemeClr val="accent3"/>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accent3"/>
              </a:buClr>
              <a:buSzPts val="2800"/>
              <a:buFont typeface="Londrina Solid"/>
              <a:buNone/>
              <a:defRPr sz="2800" b="0" i="0" u="none" strike="noStrike" cap="none">
                <a:solidFill>
                  <a:schemeClr val="accent3"/>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accent3"/>
              </a:buClr>
              <a:buSzPts val="2800"/>
              <a:buFont typeface="Londrina Solid"/>
              <a:buNone/>
              <a:defRPr sz="2800" b="0" i="0" u="none" strike="noStrike" cap="none">
                <a:solidFill>
                  <a:schemeClr val="accent3"/>
                </a:solidFill>
                <a:latin typeface="Londrina Solid"/>
                <a:ea typeface="Londrina Solid"/>
                <a:cs typeface="Londrina Solid"/>
                <a:sym typeface="Londrina Solid"/>
              </a:defRPr>
            </a:lvl9pPr>
          </a:lstStyle>
          <a:p>
            <a:r>
              <a:rPr lang="en-US" sz="3600" dirty="0"/>
              <a:t>What is footing</a:t>
            </a:r>
          </a:p>
        </p:txBody>
      </p:sp>
      <p:sp>
        <p:nvSpPr>
          <p:cNvPr id="46" name="Content Placeholder 2">
            <a:extLst>
              <a:ext uri="{FF2B5EF4-FFF2-40B4-BE49-F238E27FC236}">
                <a16:creationId xmlns:a16="http://schemas.microsoft.com/office/drawing/2014/main" id="{80F9FA6F-D85E-3BC9-6B75-A2447D8B4F6B}"/>
              </a:ext>
            </a:extLst>
          </p:cNvPr>
          <p:cNvSpPr txBox="1">
            <a:spLocks/>
          </p:cNvSpPr>
          <p:nvPr/>
        </p:nvSpPr>
        <p:spPr>
          <a:xfrm>
            <a:off x="359351" y="1501668"/>
            <a:ext cx="6532064" cy="3124201"/>
          </a:xfrm>
          <a:prstGeom prst="rect">
            <a:avLst/>
          </a:prstGeom>
          <a:noFill/>
          <a:ln>
            <a:noFill/>
          </a:ln>
        </p:spPr>
        <p:txBody>
          <a:bodyPr spcFirstLastPara="1" wrap="square" lIns="91425" tIns="91425" rIns="91425" bIns="91425" anchor="t" anchorCtr="0">
            <a:normAutofit lnSpcReduction="10000"/>
          </a:bodyPr>
          <a:lstStyle>
            <a:defPPr marR="0" lvl="0" algn="l" rtl="0">
              <a:lnSpc>
                <a:spcPct val="100000"/>
              </a:lnSpc>
              <a:spcBef>
                <a:spcPts val="0"/>
              </a:spcBef>
              <a:spcAft>
                <a:spcPts val="0"/>
              </a:spcAft>
            </a:defPPr>
            <a:lvl1pPr marL="457200" marR="0" lvl="0" indent="-292100" algn="l" rtl="0">
              <a:lnSpc>
                <a:spcPct val="100000"/>
              </a:lnSpc>
              <a:spcBef>
                <a:spcPts val="0"/>
              </a:spcBef>
              <a:spcAft>
                <a:spcPts val="0"/>
              </a:spcAft>
              <a:buClr>
                <a:schemeClr val="lt2"/>
              </a:buClr>
              <a:buSzPts val="1000"/>
              <a:buFont typeface="Roboto"/>
              <a:buChar char="●"/>
              <a:defRPr sz="1400" b="0" i="0" u="none" strike="noStrike" cap="none">
                <a:solidFill>
                  <a:srgbClr val="434343"/>
                </a:solidFill>
                <a:latin typeface="Roboto"/>
                <a:ea typeface="Roboto"/>
                <a:cs typeface="Roboto"/>
                <a:sym typeface="Roboto"/>
              </a:defRPr>
            </a:lvl1pPr>
            <a:lvl2pPr marL="914400" marR="0" lvl="1" indent="-317500" algn="l" rtl="0">
              <a:lnSpc>
                <a:spcPct val="115000"/>
              </a:lnSpc>
              <a:spcBef>
                <a:spcPts val="0"/>
              </a:spcBef>
              <a:spcAft>
                <a:spcPts val="0"/>
              </a:spcAft>
              <a:buClr>
                <a:schemeClr val="lt2"/>
              </a:buClr>
              <a:buSzPts val="1400"/>
              <a:buFont typeface="Roboto"/>
              <a:buChar char="○"/>
              <a:defRPr sz="1400" b="0" i="0" u="none" strike="noStrike" cap="none">
                <a:solidFill>
                  <a:srgbClr val="434343"/>
                </a:solidFill>
                <a:latin typeface="Roboto"/>
                <a:ea typeface="Roboto"/>
                <a:cs typeface="Roboto"/>
                <a:sym typeface="Roboto"/>
              </a:defRPr>
            </a:lvl2pPr>
            <a:lvl3pPr marL="1371600" marR="0" lvl="2" indent="-317500" algn="l" rtl="0">
              <a:lnSpc>
                <a:spcPct val="115000"/>
              </a:lnSpc>
              <a:spcBef>
                <a:spcPts val="1600"/>
              </a:spcBef>
              <a:spcAft>
                <a:spcPts val="0"/>
              </a:spcAft>
              <a:buClr>
                <a:schemeClr val="lt2"/>
              </a:buClr>
              <a:buSzPts val="1400"/>
              <a:buFont typeface="Roboto"/>
              <a:buChar char="■"/>
              <a:defRPr sz="1400" b="0" i="0" u="none" strike="noStrike" cap="none">
                <a:solidFill>
                  <a:srgbClr val="434343"/>
                </a:solidFill>
                <a:latin typeface="Roboto"/>
                <a:ea typeface="Roboto"/>
                <a:cs typeface="Roboto"/>
                <a:sym typeface="Roboto"/>
              </a:defRPr>
            </a:lvl3pPr>
            <a:lvl4pPr marL="1828800" marR="0" lvl="3" indent="-317500" algn="l" rtl="0">
              <a:lnSpc>
                <a:spcPct val="115000"/>
              </a:lnSpc>
              <a:spcBef>
                <a:spcPts val="1600"/>
              </a:spcBef>
              <a:spcAft>
                <a:spcPts val="0"/>
              </a:spcAft>
              <a:buClr>
                <a:schemeClr val="lt2"/>
              </a:buClr>
              <a:buSzPts val="1400"/>
              <a:buFont typeface="Roboto"/>
              <a:buChar char="●"/>
              <a:defRPr sz="1400" b="0" i="0" u="none" strike="noStrike" cap="none">
                <a:solidFill>
                  <a:srgbClr val="434343"/>
                </a:solidFill>
                <a:latin typeface="Roboto"/>
                <a:ea typeface="Roboto"/>
                <a:cs typeface="Roboto"/>
                <a:sym typeface="Roboto"/>
              </a:defRPr>
            </a:lvl4pPr>
            <a:lvl5pPr marL="2286000" marR="0" lvl="4" indent="-317500" algn="l" rtl="0">
              <a:lnSpc>
                <a:spcPct val="115000"/>
              </a:lnSpc>
              <a:spcBef>
                <a:spcPts val="1600"/>
              </a:spcBef>
              <a:spcAft>
                <a:spcPts val="0"/>
              </a:spcAft>
              <a:buClr>
                <a:schemeClr val="lt2"/>
              </a:buClr>
              <a:buSzPts val="1400"/>
              <a:buFont typeface="Roboto"/>
              <a:buChar char="○"/>
              <a:defRPr sz="1400" b="0" i="0" u="none" strike="noStrike" cap="none">
                <a:solidFill>
                  <a:srgbClr val="434343"/>
                </a:solidFill>
                <a:latin typeface="Roboto"/>
                <a:ea typeface="Roboto"/>
                <a:cs typeface="Roboto"/>
                <a:sym typeface="Roboto"/>
              </a:defRPr>
            </a:lvl5pPr>
            <a:lvl6pPr marL="2743200" marR="0" lvl="5" indent="-317500" algn="l" rtl="0">
              <a:lnSpc>
                <a:spcPct val="115000"/>
              </a:lnSpc>
              <a:spcBef>
                <a:spcPts val="1600"/>
              </a:spcBef>
              <a:spcAft>
                <a:spcPts val="0"/>
              </a:spcAft>
              <a:buClr>
                <a:schemeClr val="lt2"/>
              </a:buClr>
              <a:buSzPts val="1400"/>
              <a:buFont typeface="Roboto"/>
              <a:buChar char="■"/>
              <a:defRPr sz="1400" b="0" i="0" u="none" strike="noStrike" cap="none">
                <a:solidFill>
                  <a:srgbClr val="434343"/>
                </a:solidFill>
                <a:latin typeface="Roboto"/>
                <a:ea typeface="Roboto"/>
                <a:cs typeface="Roboto"/>
                <a:sym typeface="Roboto"/>
              </a:defRPr>
            </a:lvl6pPr>
            <a:lvl7pPr marL="3200400" marR="0" lvl="6" indent="-317500" algn="l" rtl="0">
              <a:lnSpc>
                <a:spcPct val="115000"/>
              </a:lnSpc>
              <a:spcBef>
                <a:spcPts val="1600"/>
              </a:spcBef>
              <a:spcAft>
                <a:spcPts val="0"/>
              </a:spcAft>
              <a:buClr>
                <a:schemeClr val="lt2"/>
              </a:buClr>
              <a:buSzPts val="1400"/>
              <a:buFont typeface="Roboto"/>
              <a:buChar char="●"/>
              <a:defRPr sz="1400" b="0" i="0" u="none" strike="noStrike" cap="none">
                <a:solidFill>
                  <a:srgbClr val="434343"/>
                </a:solidFill>
                <a:latin typeface="Roboto"/>
                <a:ea typeface="Roboto"/>
                <a:cs typeface="Roboto"/>
                <a:sym typeface="Roboto"/>
              </a:defRPr>
            </a:lvl7pPr>
            <a:lvl8pPr marL="3657600" marR="0" lvl="7" indent="-317500" algn="l" rtl="0">
              <a:lnSpc>
                <a:spcPct val="115000"/>
              </a:lnSpc>
              <a:spcBef>
                <a:spcPts val="1600"/>
              </a:spcBef>
              <a:spcAft>
                <a:spcPts val="0"/>
              </a:spcAft>
              <a:buClr>
                <a:schemeClr val="lt2"/>
              </a:buClr>
              <a:buSzPts val="1400"/>
              <a:buFont typeface="Roboto"/>
              <a:buChar char="○"/>
              <a:defRPr sz="1400" b="0" i="0" u="none" strike="noStrike" cap="none">
                <a:solidFill>
                  <a:srgbClr val="434343"/>
                </a:solidFill>
                <a:latin typeface="Roboto"/>
                <a:ea typeface="Roboto"/>
                <a:cs typeface="Roboto"/>
                <a:sym typeface="Roboto"/>
              </a:defRPr>
            </a:lvl8pPr>
            <a:lvl9pPr marL="4114800" marR="0" lvl="8" indent="-317500" algn="l" rtl="0">
              <a:lnSpc>
                <a:spcPct val="115000"/>
              </a:lnSpc>
              <a:spcBef>
                <a:spcPts val="1600"/>
              </a:spcBef>
              <a:spcAft>
                <a:spcPts val="1600"/>
              </a:spcAft>
              <a:buClr>
                <a:schemeClr val="lt2"/>
              </a:buClr>
              <a:buSzPts val="1400"/>
              <a:buFont typeface="Roboto"/>
              <a:buChar char="■"/>
              <a:defRPr sz="1400" b="0" i="0" u="none" strike="noStrike" cap="none">
                <a:solidFill>
                  <a:srgbClr val="434343"/>
                </a:solidFill>
                <a:latin typeface="Roboto"/>
                <a:ea typeface="Roboto"/>
                <a:cs typeface="Roboto"/>
                <a:sym typeface="Roboto"/>
              </a:defRPr>
            </a:lvl9pPr>
          </a:lstStyle>
          <a:p>
            <a:pPr marL="0" indent="0">
              <a:buFont typeface="Roboto"/>
              <a:buNone/>
            </a:pPr>
            <a:r>
              <a:rPr lang="en-US" sz="2800" b="1" dirty="0">
                <a:solidFill>
                  <a:schemeClr val="accent1">
                    <a:lumMod val="50000"/>
                  </a:schemeClr>
                </a:solidFill>
                <a:latin typeface="Arial Narrow" panose="020B0606020202030204" pitchFamily="34" charset="0"/>
              </a:rPr>
              <a:t>Footing is a part of foundation which is constructed with reinforced concrete or brickwork masonry and acts as a base to the floor columns and floor walls. </a:t>
            </a:r>
          </a:p>
          <a:p>
            <a:pPr marL="0" indent="0">
              <a:buFont typeface="Roboto"/>
              <a:buNone/>
            </a:pPr>
            <a:endParaRPr lang="en-US" sz="2800" b="1" dirty="0">
              <a:solidFill>
                <a:schemeClr val="accent1">
                  <a:lumMod val="50000"/>
                </a:schemeClr>
              </a:solidFill>
              <a:latin typeface="Arial Narrow" panose="020B0606020202030204" pitchFamily="34" charset="0"/>
            </a:endParaRPr>
          </a:p>
          <a:p>
            <a:pPr marL="0" indent="0">
              <a:buFont typeface="Roboto"/>
              <a:buNone/>
            </a:pPr>
            <a:r>
              <a:rPr lang="en-US" sz="2800" b="1" dirty="0">
                <a:solidFill>
                  <a:schemeClr val="accent1">
                    <a:lumMod val="50000"/>
                  </a:schemeClr>
                </a:solidFill>
                <a:latin typeface="Arial Narrow" panose="020B0606020202030204" pitchFamily="34" charset="0"/>
              </a:rPr>
              <a:t>The main function of footing is to transfer the vertical loads directly to the soil.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6">
                                            <p:txEl>
                                              <p:pRg st="0" end="0"/>
                                            </p:txEl>
                                          </p:spTgt>
                                        </p:tgtEl>
                                        <p:attrNameLst>
                                          <p:attrName>style.visibility</p:attrName>
                                        </p:attrNameLst>
                                      </p:cBhvr>
                                      <p:to>
                                        <p:strVal val="visible"/>
                                      </p:to>
                                    </p:set>
                                    <p:animEffect transition="in" filter="fade">
                                      <p:cBhvr>
                                        <p:cTn id="7" dur="1000"/>
                                        <p:tgtEl>
                                          <p:spTgt spid="46">
                                            <p:txEl>
                                              <p:pRg st="0" end="0"/>
                                            </p:txEl>
                                          </p:spTgt>
                                        </p:tgtEl>
                                      </p:cBhvr>
                                    </p:animEffect>
                                    <p:anim calcmode="lin" valueType="num">
                                      <p:cBhvr>
                                        <p:cTn id="8" dur="1000" fill="hold"/>
                                        <p:tgtEl>
                                          <p:spTgt spid="4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6">
                                            <p:txEl>
                                              <p:pRg st="2" end="2"/>
                                            </p:txEl>
                                          </p:spTgt>
                                        </p:tgtEl>
                                        <p:attrNameLst>
                                          <p:attrName>style.visibility</p:attrName>
                                        </p:attrNameLst>
                                      </p:cBhvr>
                                      <p:to>
                                        <p:strVal val="visible"/>
                                      </p:to>
                                    </p:set>
                                    <p:animEffect transition="in" filter="fade">
                                      <p:cBhvr>
                                        <p:cTn id="14" dur="1000"/>
                                        <p:tgtEl>
                                          <p:spTgt spid="46">
                                            <p:txEl>
                                              <p:pRg st="2" end="2"/>
                                            </p:txEl>
                                          </p:spTgt>
                                        </p:tgtEl>
                                      </p:cBhvr>
                                    </p:animEffect>
                                    <p:anim calcmode="lin" valueType="num">
                                      <p:cBhvr>
                                        <p:cTn id="15" dur="1000" fill="hold"/>
                                        <p:tgtEl>
                                          <p:spTgt spid="4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51" name="Rectangle 50"/>
          <p:cNvSpPr/>
          <p:nvPr/>
        </p:nvSpPr>
        <p:spPr>
          <a:xfrm>
            <a:off x="0" y="0"/>
            <a:ext cx="1828800" cy="5143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0" y="1201542"/>
            <a:ext cx="1911733" cy="1938992"/>
          </a:xfrm>
          <a:prstGeom prst="rect">
            <a:avLst/>
          </a:prstGeom>
        </p:spPr>
        <p:txBody>
          <a:bodyPr wrap="square">
            <a:spAutoFit/>
          </a:bodyPr>
          <a:lstStyle/>
          <a:p>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effectLst/>
                <a:latin typeface="Times New Roman" panose="02020603050405020304" pitchFamily="18" charset="0"/>
                <a:ea typeface="Calibri" panose="020F0502020204030204" pitchFamily="34" charset="0"/>
                <a:cs typeface="Times New Roman" panose="02020603050405020304" pitchFamily="18" charset="0"/>
              </a:rPr>
              <a:t>F3</a:t>
            </a: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Footing Design </a:t>
            </a:r>
            <a:endParaRPr lang="en-US" sz="4000" dirty="0"/>
          </a:p>
        </p:txBody>
      </p:sp>
      <mc:AlternateContent xmlns:mc="http://schemas.openxmlformats.org/markup-compatibility/2006" xmlns:a14="http://schemas.microsoft.com/office/drawing/2010/main">
        <mc:Choice Requires="a14">
          <p:sp>
            <p:nvSpPr>
              <p:cNvPr id="4" name="Rectangle 3"/>
              <p:cNvSpPr/>
              <p:nvPr/>
            </p:nvSpPr>
            <p:spPr>
              <a:xfrm>
                <a:off x="2174196" y="0"/>
                <a:ext cx="8116824" cy="5910785"/>
              </a:xfrm>
              <a:prstGeom prst="rect">
                <a:avLst/>
              </a:prstGeom>
            </p:spPr>
            <p:txBody>
              <a:bodyPr wrap="square">
                <a:spAutoFit/>
              </a:bodyPr>
              <a:lstStyle/>
              <a:p>
                <a:pPr>
                  <a:lnSpc>
                    <a:spcPct val="107000"/>
                  </a:lnSpc>
                  <a:spcAft>
                    <a:spcPts val="800"/>
                  </a:spcAft>
                </a:pPr>
                <a:r>
                  <a:rPr lang="en-US" sz="1600" b="1" u="sng" dirty="0">
                    <a:effectLst/>
                    <a:latin typeface="Times New Roman" panose="02020603050405020304" pitchFamily="18" charset="0"/>
                    <a:ea typeface="Times New Roman" panose="02020603050405020304" pitchFamily="18" charset="0"/>
                    <a:cs typeface="Times New Roman" panose="02020603050405020304" pitchFamily="18" charset="0"/>
                  </a:rPr>
                  <a:t>Moment Calculation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𝑢</m:t>
                        </m:r>
                      </m:sub>
                    </m:sSub>
                  </m:oMath>
                </a14:m>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 </a:t>
                </a:r>
                <a14:m>
                  <m:oMath xmlns:m="http://schemas.openxmlformats.org/officeDocument/2006/math">
                    <m:f>
                      <m:fPr>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𝑏</m:t>
                    </m:r>
                    <m:sSub>
                      <m:sSubPr>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𝑞</m:t>
                        </m:r>
                      </m:e>
                      <m:sub>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𝑢</m:t>
                        </m:r>
                      </m:sub>
                    </m:sSub>
                    <m:sSup>
                      <m:sSupPr>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𝐿</m:t>
                        </m:r>
                      </m:e>
                      <m:sup>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2</m:t>
                        </m:r>
                      </m:sup>
                    </m:sSup>
                  </m:oMath>
                </a14:m>
                <a:r>
                  <a:rPr lang="en-US" sz="1600" baseline="30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 </a:t>
                </a:r>
                <a14:m>
                  <m:oMath xmlns:m="http://schemas.openxmlformats.org/officeDocument/2006/math">
                    <m:f>
                      <m:fPr>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𝑋</m:t>
                    </m:r>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 6  </m:t>
                    </m:r>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𝑋</m:t>
                    </m:r>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 1.8 </m:t>
                    </m:r>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𝑋</m:t>
                    </m:r>
                    <m:sSup>
                      <m:sSupPr>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600" b="0" i="1" smtClean="0">
                            <a:effectLst/>
                            <a:latin typeface="Cambria Math" panose="02040503050406030204" pitchFamily="18" charset="0"/>
                            <a:ea typeface="Times New Roman" panose="02020603050405020304" pitchFamily="18" charset="0"/>
                            <a:cs typeface="Times New Roman" panose="02020603050405020304" pitchFamily="18" charset="0"/>
                          </a:rPr>
                          <m:t> 2.5</m:t>
                        </m:r>
                      </m:e>
                      <m:sup>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2</m:t>
                        </m:r>
                      </m:sup>
                    </m:sSup>
                  </m:oMath>
                </a14:m>
                <a:r>
                  <a:rPr lang="en-US" sz="1600" baseline="30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 33.75 k-</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ft</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u="sng" dirty="0">
                    <a:effectLst/>
                    <a:latin typeface="Times New Roman" panose="02020603050405020304" pitchFamily="18" charset="0"/>
                    <a:ea typeface="Times New Roman" panose="02020603050405020304" pitchFamily="18" charset="0"/>
                    <a:cs typeface="Times New Roman" panose="02020603050405020304" pitchFamily="18" charset="0"/>
                  </a:rPr>
                  <a:t>Reinforcement Calculation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a=  </a:t>
                </a:r>
                <a14:m>
                  <m:oMath xmlns:m="http://schemas.openxmlformats.org/officeDocument/2006/math">
                    <m:f>
                      <m:fPr>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6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en-US" sz="1600" i="1">
                                <a:effectLst/>
                                <a:latin typeface="Cambria Math" panose="02040503050406030204" pitchFamily="18" charset="0"/>
                                <a:ea typeface="Calibri" panose="020F0502020204030204" pitchFamily="34" charset="0"/>
                                <a:cs typeface="Times New Roman" panose="02020603050405020304" pitchFamily="18" charset="0"/>
                              </a:rPr>
                              <m:t>𝑠</m:t>
                            </m:r>
                          </m:sub>
                        </m:sSub>
                        <m:sSub>
                          <m:sSub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600" i="1">
                                <a:effectLst/>
                                <a:latin typeface="Cambria Math" panose="02040503050406030204" pitchFamily="18" charset="0"/>
                                <a:ea typeface="Calibri" panose="020F0502020204030204" pitchFamily="34" charset="0"/>
                                <a:cs typeface="Times New Roman" panose="02020603050405020304" pitchFamily="18" charset="0"/>
                              </a:rPr>
                              <m:t>𝑓</m:t>
                            </m:r>
                          </m:e>
                          <m:sub>
                            <m:r>
                              <a:rPr lang="en-US" sz="1600" i="1">
                                <a:effectLst/>
                                <a:latin typeface="Cambria Math" panose="02040503050406030204" pitchFamily="18" charset="0"/>
                                <a:ea typeface="Calibri" panose="020F0502020204030204" pitchFamily="34" charset="0"/>
                                <a:cs typeface="Times New Roman" panose="02020603050405020304" pitchFamily="18" charset="0"/>
                              </a:rPr>
                              <m:t>𝑦</m:t>
                            </m:r>
                          </m:sub>
                        </m:sSub>
                      </m:num>
                      <m:den>
                        <m:r>
                          <a:rPr lang="en-US" sz="1600">
                            <a:effectLst/>
                            <a:latin typeface="Cambria Math" panose="02040503050406030204" pitchFamily="18" charset="0"/>
                            <a:ea typeface="Times New Roman" panose="02020603050405020304" pitchFamily="18" charset="0"/>
                            <a:cs typeface="Times New Roman" panose="02020603050405020304" pitchFamily="18" charset="0"/>
                          </a:rPr>
                          <m:t>0.85</m:t>
                        </m:r>
                        <m:sSub>
                          <m:sSub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600" i="1">
                                <a:effectLst/>
                                <a:latin typeface="Cambria Math" panose="02040503050406030204" pitchFamily="18" charset="0"/>
                                <a:ea typeface="Calibri" panose="020F0502020204030204" pitchFamily="34" charset="0"/>
                                <a:cs typeface="Times New Roman" panose="02020603050405020304" pitchFamily="18" charset="0"/>
                              </a:rPr>
                              <m:t>𝑓</m:t>
                            </m:r>
                          </m:e>
                          <m:sub>
                            <m:r>
                              <a:rPr lang="en-US" sz="1600" i="1">
                                <a:effectLst/>
                                <a:latin typeface="Cambria Math" panose="02040503050406030204" pitchFamily="18" charset="0"/>
                                <a:ea typeface="Calibri" panose="020F0502020204030204" pitchFamily="34" charset="0"/>
                                <a:cs typeface="Times New Roman" panose="02020603050405020304" pitchFamily="18" charset="0"/>
                              </a:rPr>
                              <m:t>𝑐</m:t>
                            </m:r>
                          </m:sub>
                        </m:sSub>
                        <m:r>
                          <a:rPr lang="en-US" sz="1600" i="1">
                            <a:effectLst/>
                            <a:latin typeface="Cambria Math" panose="02040503050406030204" pitchFamily="18" charset="0"/>
                            <a:ea typeface="Calibri" panose="020F0502020204030204" pitchFamily="34" charset="0"/>
                            <a:cs typeface="Times New Roman" panose="02020603050405020304" pitchFamily="18" charset="0"/>
                          </a:rPr>
                          <m:t>′</m:t>
                        </m:r>
                        <m:r>
                          <a:rPr lang="en-US" sz="1600" i="1">
                            <a:effectLst/>
                            <a:latin typeface="Cambria Math" panose="02040503050406030204" pitchFamily="18" charset="0"/>
                            <a:ea typeface="Calibri" panose="020F0502020204030204" pitchFamily="34" charset="0"/>
                            <a:cs typeface="Times New Roman" panose="02020603050405020304" pitchFamily="18" charset="0"/>
                          </a:rPr>
                          <m:t>𝑏</m:t>
                        </m:r>
                      </m:den>
                    </m:f>
                  </m:oMath>
                </a14:m>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  </a:t>
                </a:r>
                <a14:m>
                  <m:oMath xmlns:m="http://schemas.openxmlformats.org/officeDocument/2006/math">
                    <m:f>
                      <m:fPr>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6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en-US" sz="1600" i="1">
                                <a:effectLst/>
                                <a:latin typeface="Cambria Math" panose="02040503050406030204" pitchFamily="18" charset="0"/>
                                <a:ea typeface="Calibri" panose="020F0502020204030204" pitchFamily="34" charset="0"/>
                                <a:cs typeface="Times New Roman" panose="02020603050405020304" pitchFamily="18" charset="0"/>
                              </a:rPr>
                              <m:t>𝑠</m:t>
                            </m:r>
                          </m:sub>
                        </m:sSub>
                        <m:r>
                          <a:rPr lang="en-US" sz="1600" i="1">
                            <a:effectLst/>
                            <a:latin typeface="Cambria Math" panose="02040503050406030204" pitchFamily="18" charset="0"/>
                            <a:ea typeface="Calibri" panose="020F0502020204030204" pitchFamily="34" charset="0"/>
                            <a:cs typeface="Times New Roman" panose="02020603050405020304" pitchFamily="18" charset="0"/>
                          </a:rPr>
                          <m:t> </m:t>
                        </m:r>
                        <m:r>
                          <a:rPr lang="en-US" sz="1600" i="1">
                            <a:effectLst/>
                            <a:latin typeface="Cambria Math" panose="02040503050406030204" pitchFamily="18" charset="0"/>
                            <a:ea typeface="Calibri" panose="020F0502020204030204" pitchFamily="34" charset="0"/>
                            <a:cs typeface="Times New Roman" panose="02020603050405020304" pitchFamily="18" charset="0"/>
                          </a:rPr>
                          <m:t>𝑋</m:t>
                        </m:r>
                        <m:r>
                          <a:rPr lang="en-US" sz="1600" i="1">
                            <a:effectLst/>
                            <a:latin typeface="Cambria Math" panose="02040503050406030204" pitchFamily="18" charset="0"/>
                            <a:ea typeface="Calibri" panose="020F0502020204030204" pitchFamily="34" charset="0"/>
                            <a:cs typeface="Times New Roman" panose="02020603050405020304" pitchFamily="18" charset="0"/>
                          </a:rPr>
                          <m:t> 60</m:t>
                        </m:r>
                      </m:num>
                      <m:den>
                        <m:r>
                          <a:rPr lang="en-US" sz="1600">
                            <a:effectLst/>
                            <a:latin typeface="Cambria Math" panose="02040503050406030204" pitchFamily="18" charset="0"/>
                            <a:ea typeface="Times New Roman" panose="02020603050405020304" pitchFamily="18" charset="0"/>
                            <a:cs typeface="Times New Roman" panose="02020603050405020304" pitchFamily="18" charset="0"/>
                          </a:rPr>
                          <m:t>0.85</m:t>
                        </m:r>
                        <m:r>
                          <m:rPr>
                            <m:sty m:val="p"/>
                          </m:rPr>
                          <a:rPr lang="en-US" sz="16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1600" i="1">
                            <a:effectLst/>
                            <a:latin typeface="Cambria Math" panose="02040503050406030204" pitchFamily="18" charset="0"/>
                            <a:ea typeface="Calibri" panose="020F0502020204030204" pitchFamily="34" charset="0"/>
                            <a:cs typeface="Times New Roman" panose="02020603050405020304" pitchFamily="18" charset="0"/>
                          </a:rPr>
                          <m:t>3</m:t>
                        </m:r>
                        <m:r>
                          <a:rPr lang="en-US" sz="1600" i="1">
                            <a:effectLst/>
                            <a:latin typeface="Cambria Math" panose="02040503050406030204" pitchFamily="18" charset="0"/>
                            <a:ea typeface="Calibri" panose="020F0502020204030204" pitchFamily="34" charset="0"/>
                            <a:cs typeface="Times New Roman" panose="02020603050405020304" pitchFamily="18" charset="0"/>
                          </a:rPr>
                          <m:t>𝑋</m:t>
                        </m:r>
                        <m:r>
                          <a:rPr lang="en-US" sz="1600" i="1">
                            <a:effectLst/>
                            <a:latin typeface="Cambria Math" panose="02040503050406030204" pitchFamily="18" charset="0"/>
                            <a:ea typeface="Calibri" panose="020F0502020204030204" pitchFamily="34" charset="0"/>
                            <a:cs typeface="Times New Roman" panose="02020603050405020304" pitchFamily="18" charset="0"/>
                          </a:rPr>
                          <m:t> (6</m:t>
                        </m:r>
                        <m:r>
                          <a:rPr lang="en-US" sz="1600" i="1">
                            <a:effectLst/>
                            <a:latin typeface="Cambria Math" panose="02040503050406030204" pitchFamily="18" charset="0"/>
                            <a:ea typeface="Calibri" panose="020F0502020204030204" pitchFamily="34" charset="0"/>
                            <a:cs typeface="Times New Roman" panose="02020603050405020304" pitchFamily="18" charset="0"/>
                          </a:rPr>
                          <m:t>𝑋</m:t>
                        </m:r>
                        <m:r>
                          <a:rPr lang="en-US" sz="1600" i="1">
                            <a:effectLst/>
                            <a:latin typeface="Cambria Math" panose="02040503050406030204" pitchFamily="18" charset="0"/>
                            <a:ea typeface="Calibri" panose="020F0502020204030204" pitchFamily="34" charset="0"/>
                            <a:cs typeface="Times New Roman" panose="02020603050405020304" pitchFamily="18" charset="0"/>
                          </a:rPr>
                          <m:t>12)</m:t>
                        </m:r>
                      </m:den>
                    </m:f>
                  </m:oMath>
                </a14:m>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 0.327 A</a:t>
                </a:r>
                <a:r>
                  <a:rPr lang="en-US" sz="1600" baseline="-25000" dirty="0">
                    <a:effectLst/>
                    <a:latin typeface="Times New Roman" panose="02020603050405020304" pitchFamily="18" charset="0"/>
                    <a:ea typeface="Times New Roman" panose="02020603050405020304" pitchFamily="18" charset="0"/>
                    <a:cs typeface="Times New Roman" panose="02020603050405020304" pitchFamily="18" charset="0"/>
                  </a:rPr>
                  <a:t>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baseline="-25000" dirty="0">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f>
                      <m:fPr>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𝑎</m:t>
                        </m:r>
                      </m:num>
                      <m:den>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2</m:t>
                        </m:r>
                      </m:den>
                    </m:f>
                  </m:oMath>
                </a14:m>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 0.163A</a:t>
                </a:r>
                <a:r>
                  <a:rPr lang="en-US" sz="1600" baseline="-25000" dirty="0">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 A</a:t>
                </a:r>
                <a:r>
                  <a:rPr lang="en-US" sz="1600" baseline="-25000" dirty="0">
                    <a:latin typeface="Times New Roman" panose="02020603050405020304" pitchFamily="18" charset="0"/>
                    <a:ea typeface="Times New Roman" panose="02020603050405020304" pitchFamily="18" charset="0"/>
                    <a:cs typeface="Times New Roman" panose="02020603050405020304" pitchFamily="18" charset="0"/>
                  </a:rPr>
                  <a:t>s</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 </a:t>
                </a:r>
                <a14:m>
                  <m:oMath xmlns:m="http://schemas.openxmlformats.org/officeDocument/2006/math">
                    <m:f>
                      <m:fPr>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𝑢</m:t>
                            </m:r>
                          </m:sub>
                        </m:sSub>
                      </m:num>
                      <m:den>
                        <m:r>
                          <a:rPr lang="en-US" sz="1600">
                            <a:effectLst/>
                            <a:latin typeface="Cambria Math" panose="02040503050406030204" pitchFamily="18" charset="0"/>
                            <a:ea typeface="Times New Roman" panose="02020603050405020304" pitchFamily="18" charset="0"/>
                            <a:cs typeface="Times New Roman" panose="02020603050405020304" pitchFamily="18" charset="0"/>
                          </a:rPr>
                          <m:t>ø</m:t>
                        </m:r>
                        <m:sSub>
                          <m:sSubPr>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𝑓</m:t>
                            </m:r>
                          </m:e>
                          <m:sub>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𝑦</m:t>
                            </m:r>
                          </m:sub>
                        </m:sSub>
                        <m:r>
                          <a:rPr lang="en-US" sz="1600" i="1">
                            <a:effectLst/>
                            <a:latin typeface="Cambria Math" panose="02040503050406030204" pitchFamily="18" charset="0"/>
                            <a:ea typeface="Calibri" panose="020F0502020204030204" pitchFamily="34" charset="0"/>
                            <a:cs typeface="Times New Roman" panose="02020603050405020304" pitchFamily="18" charset="0"/>
                          </a:rPr>
                          <m:t>(</m:t>
                        </m:r>
                        <m:r>
                          <a:rPr lang="en-US" sz="1600" i="1">
                            <a:effectLst/>
                            <a:latin typeface="Cambria Math" panose="02040503050406030204" pitchFamily="18" charset="0"/>
                            <a:ea typeface="Calibri" panose="020F0502020204030204" pitchFamily="34" charset="0"/>
                            <a:cs typeface="Times New Roman" panose="02020603050405020304" pitchFamily="18" charset="0"/>
                          </a:rPr>
                          <m:t>𝑑</m:t>
                        </m:r>
                        <m:r>
                          <a:rPr lang="en-US" sz="1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600" i="1">
                                <a:effectLst/>
                                <a:latin typeface="Cambria Math" panose="02040503050406030204" pitchFamily="18" charset="0"/>
                                <a:ea typeface="Calibri" panose="020F0502020204030204" pitchFamily="34" charset="0"/>
                                <a:cs typeface="Times New Roman" panose="02020603050405020304" pitchFamily="18" charset="0"/>
                              </a:rPr>
                              <m:t>𝑎</m:t>
                            </m:r>
                          </m:num>
                          <m:den>
                            <m:r>
                              <a:rPr lang="en-US" sz="1600" i="1">
                                <a:effectLst/>
                                <a:latin typeface="Cambria Math" panose="02040503050406030204" pitchFamily="18" charset="0"/>
                                <a:ea typeface="Calibri" panose="020F0502020204030204" pitchFamily="34" charset="0"/>
                                <a:cs typeface="Times New Roman" panose="02020603050405020304" pitchFamily="18" charset="0"/>
                              </a:rPr>
                              <m:t>2</m:t>
                            </m:r>
                          </m:den>
                        </m:f>
                        <m:r>
                          <a:rPr lang="en-US" sz="1600" i="1">
                            <a:effectLst/>
                            <a:latin typeface="Cambria Math" panose="02040503050406030204" pitchFamily="18" charset="0"/>
                            <a:ea typeface="Calibri" panose="020F0502020204030204" pitchFamily="34" charset="0"/>
                            <a:cs typeface="Times New Roman" panose="02020603050405020304" pitchFamily="18" charset="0"/>
                          </a:rPr>
                          <m:t>)</m:t>
                        </m:r>
                      </m:den>
                    </m:f>
                  </m:oMath>
                </a14:m>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   </a:t>
                </a:r>
                <a14:m>
                  <m:oMath xmlns:m="http://schemas.openxmlformats.org/officeDocument/2006/math">
                    <m:f>
                      <m:fPr>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600" b="0" i="1" smtClean="0">
                            <a:effectLst/>
                            <a:latin typeface="Cambria Math" panose="02040503050406030204" pitchFamily="18" charset="0"/>
                            <a:ea typeface="Times New Roman" panose="02020603050405020304" pitchFamily="18" charset="0"/>
                            <a:cs typeface="Times New Roman" panose="02020603050405020304" pitchFamily="18" charset="0"/>
                          </a:rPr>
                          <m:t>33.75</m:t>
                        </m:r>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𝑋</m:t>
                        </m:r>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 12000</m:t>
                        </m:r>
                      </m:num>
                      <m:den>
                        <m:r>
                          <a:rPr lang="en-US" sz="1600">
                            <a:effectLst/>
                            <a:latin typeface="Cambria Math" panose="02040503050406030204" pitchFamily="18" charset="0"/>
                            <a:ea typeface="Times New Roman" panose="02020603050405020304" pitchFamily="18" charset="0"/>
                            <a:cs typeface="Times New Roman" panose="02020603050405020304" pitchFamily="18" charset="0"/>
                          </a:rPr>
                          <m:t>0.9</m:t>
                        </m:r>
                        <m:r>
                          <m:rPr>
                            <m:sty m:val="p"/>
                          </m:rPr>
                          <a:rPr lang="en-US" sz="16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1600">
                            <a:effectLst/>
                            <a:latin typeface="Cambria Math" panose="02040503050406030204" pitchFamily="18" charset="0"/>
                            <a:ea typeface="Times New Roman" panose="02020603050405020304" pitchFamily="18" charset="0"/>
                            <a:cs typeface="Times New Roman" panose="02020603050405020304" pitchFamily="18" charset="0"/>
                          </a:rPr>
                          <m:t>60000</m:t>
                        </m:r>
                        <m:r>
                          <a:rPr lang="en-US" sz="1600" i="1">
                            <a:effectLst/>
                            <a:latin typeface="Cambria Math" panose="02040503050406030204" pitchFamily="18" charset="0"/>
                            <a:ea typeface="Calibri" panose="020F0502020204030204" pitchFamily="34" charset="0"/>
                            <a:cs typeface="Times New Roman" panose="02020603050405020304" pitchFamily="18" charset="0"/>
                          </a:rPr>
                          <m:t>(</m:t>
                        </m:r>
                        <m:r>
                          <a:rPr lang="en-US" sz="1600" b="0" i="1" smtClean="0">
                            <a:effectLst/>
                            <a:latin typeface="Cambria Math" panose="02040503050406030204" pitchFamily="18" charset="0"/>
                            <a:ea typeface="Calibri" panose="020F0502020204030204" pitchFamily="34" charset="0"/>
                            <a:cs typeface="Times New Roman" panose="02020603050405020304" pitchFamily="18" charset="0"/>
                          </a:rPr>
                          <m:t>6</m:t>
                        </m:r>
                        <m:r>
                          <a:rPr lang="en-US" sz="16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600" b="0" i="1" smtClean="0">
                                <a:effectLst/>
                                <a:latin typeface="Cambria Math" panose="02040503050406030204" pitchFamily="18" charset="0"/>
                                <a:ea typeface="Calibri" panose="020F0502020204030204" pitchFamily="34" charset="0"/>
                                <a:cs typeface="Times New Roman" panose="02020603050405020304" pitchFamily="18" charset="0"/>
                              </a:rPr>
                              <m:t>0.163</m:t>
                            </m:r>
                            <m:r>
                              <a:rPr lang="en-US" sz="16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en-US" sz="1600" i="1">
                                <a:effectLst/>
                                <a:latin typeface="Cambria Math" panose="02040503050406030204" pitchFamily="18" charset="0"/>
                                <a:ea typeface="Calibri" panose="020F0502020204030204" pitchFamily="34" charset="0"/>
                                <a:cs typeface="Times New Roman" panose="02020603050405020304" pitchFamily="18" charset="0"/>
                              </a:rPr>
                              <m:t>𝑠</m:t>
                            </m:r>
                          </m:sub>
                        </m:sSub>
                        <m:r>
                          <a:rPr lang="en-US" sz="1600" i="1">
                            <a:effectLst/>
                            <a:latin typeface="Cambria Math" panose="02040503050406030204" pitchFamily="18" charset="0"/>
                            <a:ea typeface="Calibri" panose="020F0502020204030204" pitchFamily="34" charset="0"/>
                            <a:cs typeface="Times New Roman" panose="02020603050405020304" pitchFamily="18" charset="0"/>
                          </a:rPr>
                          <m:t>)</m:t>
                        </m:r>
                      </m:den>
                    </m:f>
                  </m:oMath>
                </a14:m>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 1.30 in </a:t>
                </a:r>
                <a:r>
                  <a:rPr lang="en-US" sz="16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baseline="30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A</a:t>
                </a:r>
                <a:r>
                  <a:rPr lang="en-US" sz="1600" baseline="-25000" dirty="0">
                    <a:effectLst/>
                    <a:latin typeface="Times New Roman" panose="02020603050405020304" pitchFamily="18" charset="0"/>
                    <a:ea typeface="Times New Roman" panose="02020603050405020304" pitchFamily="18" charset="0"/>
                    <a:cs typeface="Times New Roman" panose="02020603050405020304" pitchFamily="18" charset="0"/>
                  </a:rPr>
                  <a:t>s (min)</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f>
                      <m:fPr>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3</m:t>
                        </m:r>
                        <m:rad>
                          <m:radPr>
                            <m:degHide m:val="on"/>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sSub>
                              <m:sSub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600" i="1">
                                    <a:effectLst/>
                                    <a:latin typeface="Cambria Math" panose="02040503050406030204" pitchFamily="18" charset="0"/>
                                    <a:ea typeface="Calibri" panose="020F0502020204030204" pitchFamily="34" charset="0"/>
                                    <a:cs typeface="Times New Roman" panose="02020603050405020304" pitchFamily="18" charset="0"/>
                                  </a:rPr>
                                  <m:t>𝑓</m:t>
                                </m:r>
                              </m:e>
                              <m:sub>
                                <m:r>
                                  <a:rPr lang="en-US" sz="1600" i="1">
                                    <a:effectLst/>
                                    <a:latin typeface="Cambria Math" panose="02040503050406030204" pitchFamily="18" charset="0"/>
                                    <a:ea typeface="Calibri" panose="020F0502020204030204" pitchFamily="34" charset="0"/>
                                    <a:cs typeface="Times New Roman" panose="02020603050405020304" pitchFamily="18" charset="0"/>
                                  </a:rPr>
                                  <m:t>𝑐</m:t>
                                </m:r>
                              </m:sub>
                            </m:sSub>
                            <m:r>
                              <a:rPr lang="en-US" sz="1600" i="1">
                                <a:effectLst/>
                                <a:latin typeface="Cambria Math" panose="02040503050406030204" pitchFamily="18" charset="0"/>
                                <a:ea typeface="Calibri" panose="020F0502020204030204" pitchFamily="34" charset="0"/>
                                <a:cs typeface="Times New Roman" panose="02020603050405020304" pitchFamily="18" charset="0"/>
                              </a:rPr>
                              <m:t>′</m:t>
                            </m:r>
                          </m:e>
                        </m:rad>
                        <m:r>
                          <a:rPr lang="en-US" sz="1600" i="1">
                            <a:effectLst/>
                            <a:latin typeface="Cambria Math" panose="02040503050406030204" pitchFamily="18" charset="0"/>
                            <a:ea typeface="Calibri" panose="020F0502020204030204" pitchFamily="34" charset="0"/>
                            <a:cs typeface="Times New Roman" panose="02020603050405020304" pitchFamily="18" charset="0"/>
                          </a:rPr>
                          <m:t>𝑏𝑑</m:t>
                        </m:r>
                      </m:num>
                      <m:den>
                        <m:sSub>
                          <m:sSub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600" i="1">
                                <a:effectLst/>
                                <a:latin typeface="Cambria Math" panose="02040503050406030204" pitchFamily="18" charset="0"/>
                                <a:ea typeface="Calibri" panose="020F0502020204030204" pitchFamily="34" charset="0"/>
                                <a:cs typeface="Times New Roman" panose="02020603050405020304" pitchFamily="18" charset="0"/>
                              </a:rPr>
                              <m:t>𝑓</m:t>
                            </m:r>
                          </m:e>
                          <m:sub>
                            <m:r>
                              <a:rPr lang="en-US" sz="1600" i="1">
                                <a:effectLst/>
                                <a:latin typeface="Cambria Math" panose="02040503050406030204" pitchFamily="18" charset="0"/>
                                <a:ea typeface="Calibri" panose="020F0502020204030204" pitchFamily="34" charset="0"/>
                                <a:cs typeface="Times New Roman" panose="02020603050405020304" pitchFamily="18" charset="0"/>
                              </a:rPr>
                              <m:t>𝑦</m:t>
                            </m:r>
                          </m:sub>
                        </m:sSub>
                      </m:den>
                    </m:f>
                  </m:oMath>
                </a14:m>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 </a:t>
                </a:r>
                <a14:m>
                  <m:oMath xmlns:m="http://schemas.openxmlformats.org/officeDocument/2006/math">
                    <m:f>
                      <m:fPr>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3 </m:t>
                        </m:r>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𝑋</m:t>
                        </m:r>
                        <m:rad>
                          <m:radPr>
                            <m:degHide m:val="on"/>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1600" i="1">
                                <a:effectLst/>
                                <a:latin typeface="Cambria Math" panose="02040503050406030204" pitchFamily="18" charset="0"/>
                                <a:ea typeface="Calibri" panose="020F0502020204030204" pitchFamily="34" charset="0"/>
                                <a:cs typeface="Times New Roman" panose="02020603050405020304" pitchFamily="18" charset="0"/>
                              </a:rPr>
                              <m:t>3000</m:t>
                            </m:r>
                          </m:e>
                        </m:rad>
                        <m:r>
                          <a:rPr lang="en-US" sz="1600" i="1">
                            <a:effectLst/>
                            <a:latin typeface="Cambria Math" panose="02040503050406030204" pitchFamily="18" charset="0"/>
                            <a:ea typeface="Calibri" panose="020F0502020204030204" pitchFamily="34" charset="0"/>
                            <a:cs typeface="Times New Roman" panose="02020603050405020304" pitchFamily="18" charset="0"/>
                          </a:rPr>
                          <m:t>𝑋</m:t>
                        </m:r>
                        <m:d>
                          <m:d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1600" b="0" i="1" smtClean="0">
                                <a:effectLst/>
                                <a:latin typeface="Cambria Math" panose="02040503050406030204" pitchFamily="18" charset="0"/>
                                <a:ea typeface="Calibri" panose="020F0502020204030204" pitchFamily="34" charset="0"/>
                                <a:cs typeface="Times New Roman" panose="02020603050405020304" pitchFamily="18" charset="0"/>
                              </a:rPr>
                              <m:t>6</m:t>
                            </m:r>
                            <m:r>
                              <a:rPr lang="en-US" sz="1600" i="1">
                                <a:effectLst/>
                                <a:latin typeface="Cambria Math" panose="02040503050406030204" pitchFamily="18" charset="0"/>
                                <a:ea typeface="Calibri" panose="020F0502020204030204" pitchFamily="34" charset="0"/>
                                <a:cs typeface="Times New Roman" panose="02020603050405020304" pitchFamily="18" charset="0"/>
                              </a:rPr>
                              <m:t>𝑋</m:t>
                            </m:r>
                            <m:r>
                              <a:rPr lang="en-US" sz="1600" i="1">
                                <a:effectLst/>
                                <a:latin typeface="Cambria Math" panose="02040503050406030204" pitchFamily="18" charset="0"/>
                                <a:ea typeface="Calibri" panose="020F0502020204030204" pitchFamily="34" charset="0"/>
                                <a:cs typeface="Times New Roman" panose="02020603050405020304" pitchFamily="18" charset="0"/>
                              </a:rPr>
                              <m:t>12</m:t>
                            </m:r>
                          </m:e>
                        </m:d>
                        <m:r>
                          <a:rPr lang="en-US" sz="1600" i="1">
                            <a:effectLst/>
                            <a:latin typeface="Cambria Math" panose="02040503050406030204" pitchFamily="18" charset="0"/>
                            <a:ea typeface="Calibri" panose="020F0502020204030204" pitchFamily="34" charset="0"/>
                            <a:cs typeface="Times New Roman" panose="02020603050405020304" pitchFamily="18" charset="0"/>
                          </a:rPr>
                          <m:t>𝑋</m:t>
                        </m:r>
                        <m:r>
                          <a:rPr lang="en-US" sz="1600" b="0" i="1" smtClean="0">
                            <a:effectLst/>
                            <a:latin typeface="Cambria Math" panose="02040503050406030204" pitchFamily="18" charset="0"/>
                            <a:ea typeface="Calibri" panose="020F0502020204030204" pitchFamily="34" charset="0"/>
                            <a:cs typeface="Times New Roman" panose="02020603050405020304" pitchFamily="18" charset="0"/>
                          </a:rPr>
                          <m:t>6</m:t>
                        </m:r>
                      </m:num>
                      <m:den>
                        <m:r>
                          <a:rPr lang="en-US" sz="1600" i="1">
                            <a:effectLst/>
                            <a:latin typeface="Cambria Math" panose="02040503050406030204" pitchFamily="18" charset="0"/>
                            <a:ea typeface="Calibri" panose="020F0502020204030204" pitchFamily="34" charset="0"/>
                            <a:cs typeface="Times New Roman" panose="02020603050405020304" pitchFamily="18" charset="0"/>
                          </a:rPr>
                          <m:t>60000</m:t>
                        </m:r>
                      </m:den>
                    </m:f>
                  </m:oMath>
                </a14:m>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1.18</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in</a:t>
                </a:r>
                <a:r>
                  <a:rPr lang="en-US" sz="16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But not less than,  A</a:t>
                </a:r>
                <a:r>
                  <a:rPr lang="en-US" sz="1600" baseline="-25000" dirty="0">
                    <a:effectLst/>
                    <a:latin typeface="Times New Roman" panose="02020603050405020304" pitchFamily="18" charset="0"/>
                    <a:ea typeface="Times New Roman" panose="02020603050405020304" pitchFamily="18" charset="0"/>
                    <a:cs typeface="Times New Roman" panose="02020603050405020304" pitchFamily="18" charset="0"/>
                  </a:rPr>
                  <a:t>s (min)</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f>
                      <m:fPr>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200</m:t>
                        </m:r>
                        <m:r>
                          <a:rPr lang="en-US" sz="1600" i="1">
                            <a:effectLst/>
                            <a:latin typeface="Cambria Math" panose="02040503050406030204" pitchFamily="18" charset="0"/>
                            <a:ea typeface="Calibri" panose="020F0502020204030204" pitchFamily="34" charset="0"/>
                            <a:cs typeface="Times New Roman" panose="02020603050405020304" pitchFamily="18" charset="0"/>
                          </a:rPr>
                          <m:t>𝑏𝑑</m:t>
                        </m:r>
                      </m:num>
                      <m:den>
                        <m:sSub>
                          <m:sSub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600" i="1">
                                <a:effectLst/>
                                <a:latin typeface="Cambria Math" panose="02040503050406030204" pitchFamily="18" charset="0"/>
                                <a:ea typeface="Calibri" panose="020F0502020204030204" pitchFamily="34" charset="0"/>
                                <a:cs typeface="Times New Roman" panose="02020603050405020304" pitchFamily="18" charset="0"/>
                              </a:rPr>
                              <m:t>𝑓</m:t>
                            </m:r>
                          </m:e>
                          <m:sub>
                            <m:r>
                              <a:rPr lang="en-US" sz="1600" i="1">
                                <a:effectLst/>
                                <a:latin typeface="Cambria Math" panose="02040503050406030204" pitchFamily="18" charset="0"/>
                                <a:ea typeface="Calibri" panose="020F0502020204030204" pitchFamily="34" charset="0"/>
                                <a:cs typeface="Times New Roman" panose="02020603050405020304" pitchFamily="18" charset="0"/>
                              </a:rPr>
                              <m:t>𝑦</m:t>
                            </m:r>
                          </m:sub>
                        </m:sSub>
                      </m:den>
                    </m:f>
                  </m:oMath>
                </a14:m>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 </a:t>
                </a:r>
                <a14:m>
                  <m:oMath xmlns:m="http://schemas.openxmlformats.org/officeDocument/2006/math">
                    <m:f>
                      <m:fPr>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200</m:t>
                        </m:r>
                        <m:r>
                          <a:rPr lang="en-US" sz="1600" i="1">
                            <a:effectLst/>
                            <a:latin typeface="Cambria Math" panose="02040503050406030204" pitchFamily="18" charset="0"/>
                            <a:ea typeface="Calibri" panose="020F0502020204030204" pitchFamily="34" charset="0"/>
                            <a:cs typeface="Times New Roman" panose="02020603050405020304" pitchFamily="18" charset="0"/>
                          </a:rPr>
                          <m:t>𝑋</m:t>
                        </m:r>
                        <m:d>
                          <m:d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1600" b="0" i="1" smtClean="0">
                                <a:effectLst/>
                                <a:latin typeface="Cambria Math" panose="02040503050406030204" pitchFamily="18" charset="0"/>
                                <a:ea typeface="Calibri" panose="020F0502020204030204" pitchFamily="34" charset="0"/>
                                <a:cs typeface="Times New Roman" panose="02020603050405020304" pitchFamily="18" charset="0"/>
                              </a:rPr>
                              <m:t>6</m:t>
                            </m:r>
                            <m:r>
                              <a:rPr lang="en-US" sz="1600" i="1">
                                <a:effectLst/>
                                <a:latin typeface="Cambria Math" panose="02040503050406030204" pitchFamily="18" charset="0"/>
                                <a:ea typeface="Calibri" panose="020F0502020204030204" pitchFamily="34" charset="0"/>
                                <a:cs typeface="Times New Roman" panose="02020603050405020304" pitchFamily="18" charset="0"/>
                              </a:rPr>
                              <m:t>𝑋</m:t>
                            </m:r>
                            <m:r>
                              <a:rPr lang="en-US" sz="1600" i="1">
                                <a:effectLst/>
                                <a:latin typeface="Cambria Math" panose="02040503050406030204" pitchFamily="18" charset="0"/>
                                <a:ea typeface="Calibri" panose="020F0502020204030204" pitchFamily="34" charset="0"/>
                                <a:cs typeface="Times New Roman" panose="02020603050405020304" pitchFamily="18" charset="0"/>
                              </a:rPr>
                              <m:t>12</m:t>
                            </m:r>
                          </m:e>
                        </m:d>
                        <m:r>
                          <a:rPr lang="en-US" sz="1600" i="1">
                            <a:effectLst/>
                            <a:latin typeface="Cambria Math" panose="02040503050406030204" pitchFamily="18" charset="0"/>
                            <a:ea typeface="Calibri" panose="020F0502020204030204" pitchFamily="34" charset="0"/>
                            <a:cs typeface="Times New Roman" panose="02020603050405020304" pitchFamily="18" charset="0"/>
                          </a:rPr>
                          <m:t>𝑋</m:t>
                        </m:r>
                        <m:r>
                          <a:rPr lang="en-US" sz="1600" b="0" i="1" smtClean="0">
                            <a:effectLst/>
                            <a:latin typeface="Cambria Math" panose="02040503050406030204" pitchFamily="18" charset="0"/>
                            <a:ea typeface="Calibri" panose="020F0502020204030204" pitchFamily="34" charset="0"/>
                            <a:cs typeface="Times New Roman" panose="02020603050405020304" pitchFamily="18" charset="0"/>
                          </a:rPr>
                          <m:t>6</m:t>
                        </m:r>
                      </m:num>
                      <m:den>
                        <m:r>
                          <a:rPr lang="en-US" sz="1600" i="1">
                            <a:effectLst/>
                            <a:latin typeface="Cambria Math" panose="02040503050406030204" pitchFamily="18" charset="0"/>
                            <a:ea typeface="Calibri" panose="020F0502020204030204" pitchFamily="34" charset="0"/>
                            <a:cs typeface="Times New Roman" panose="02020603050405020304" pitchFamily="18" charset="0"/>
                          </a:rPr>
                          <m:t>60000</m:t>
                        </m:r>
                      </m:den>
                    </m:f>
                  </m:oMath>
                </a14:m>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1.44</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in</a:t>
                </a:r>
                <a:r>
                  <a:rPr lang="en-US" sz="16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And , A</a:t>
                </a:r>
                <a:r>
                  <a:rPr lang="en-US" sz="1600" baseline="-25000" dirty="0">
                    <a:effectLst/>
                    <a:latin typeface="Times New Roman" panose="02020603050405020304" pitchFamily="18" charset="0"/>
                    <a:ea typeface="Times New Roman" panose="02020603050405020304" pitchFamily="18" charset="0"/>
                    <a:cs typeface="Times New Roman" panose="02020603050405020304" pitchFamily="18" charset="0"/>
                  </a:rPr>
                  <a:t>s (min)</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0.0025bt = 0.0025 X (6X12)X9 = </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1.62</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in</a:t>
                </a:r>
                <a:r>
                  <a:rPr lang="en-US" sz="16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Hence , the required area is </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1.62</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in</a:t>
                </a:r>
                <a:r>
                  <a:rPr lang="en-US" sz="16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a:latin typeface="Times New Roman" panose="02020603050405020304" pitchFamily="18" charset="0"/>
                    <a:ea typeface="Times New Roman" panose="02020603050405020304" pitchFamily="18" charset="0"/>
                    <a:cs typeface="Times New Roman" panose="02020603050405020304" pitchFamily="18" charset="0"/>
                  </a:rPr>
                  <a:t>Provide , 22 # 6 bars @ </a:t>
                </a:r>
                <a14:m>
                  <m:oMath xmlns:m="http://schemas.openxmlformats.org/officeDocument/2006/math">
                    <m:f>
                      <m:fPr>
                        <m:ctrlPr>
                          <a:rPr lang="en-US" sz="16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1600" i="1">
                            <a:latin typeface="Cambria Math" panose="02040503050406030204" pitchFamily="18" charset="0"/>
                            <a:ea typeface="Times New Roman" panose="02020603050405020304" pitchFamily="18" charset="0"/>
                            <a:cs typeface="Times New Roman" panose="02020603050405020304" pitchFamily="18" charset="0"/>
                          </a:rPr>
                          <m:t>0.44</m:t>
                        </m:r>
                        <m:r>
                          <a:rPr lang="en-US" sz="1600" i="1">
                            <a:latin typeface="Cambria Math" panose="02040503050406030204" pitchFamily="18" charset="0"/>
                            <a:ea typeface="Times New Roman" panose="02020603050405020304" pitchFamily="18" charset="0"/>
                            <a:cs typeface="Times New Roman" panose="02020603050405020304" pitchFamily="18" charset="0"/>
                          </a:rPr>
                          <m:t>𝑋</m:t>
                        </m:r>
                        <m:r>
                          <a:rPr lang="en-US" sz="1600" i="1">
                            <a:latin typeface="Cambria Math" panose="02040503050406030204" pitchFamily="18" charset="0"/>
                            <a:ea typeface="Calibri" panose="020F0502020204030204" pitchFamily="34" charset="0"/>
                            <a:cs typeface="Times New Roman" panose="02020603050405020304" pitchFamily="18" charset="0"/>
                          </a:rPr>
                          <m:t>12</m:t>
                        </m:r>
                      </m:num>
                      <m:den>
                        <m:r>
                          <a:rPr lang="en-US" sz="1600" i="1">
                            <a:latin typeface="Cambria Math" panose="02040503050406030204" pitchFamily="18" charset="0"/>
                            <a:ea typeface="Calibri" panose="020F0502020204030204" pitchFamily="34" charset="0"/>
                            <a:cs typeface="Times New Roman" panose="02020603050405020304" pitchFamily="18" charset="0"/>
                          </a:rPr>
                          <m:t>1.62</m:t>
                        </m:r>
                      </m:den>
                    </m:f>
                  </m:oMath>
                </a14:m>
                <a:r>
                  <a:rPr lang="en-US" sz="1600" dirty="0">
                    <a:latin typeface="Times New Roman" panose="02020603050405020304" pitchFamily="18" charset="0"/>
                    <a:ea typeface="Times New Roman" panose="02020603050405020304" pitchFamily="18" charset="0"/>
                    <a:cs typeface="Times New Roman" panose="02020603050405020304" pitchFamily="18" charset="0"/>
                  </a:rPr>
                  <a:t> = 3.26 </a:t>
                </a:r>
                <a14:m>
                  <m:oMath xmlns:m="http://schemas.openxmlformats.org/officeDocument/2006/math">
                    <m:r>
                      <a:rPr lang="en-US" sz="1600" i="1">
                        <a:latin typeface="Cambria Math" panose="02040503050406030204" pitchFamily="18" charset="0"/>
                        <a:ea typeface="Times New Roman" panose="02020603050405020304" pitchFamily="18" charset="0"/>
                        <a:cs typeface="Times New Roman" panose="02020603050405020304" pitchFamily="18" charset="0"/>
                      </a:rPr>
                      <m:t>≅</m:t>
                    </m:r>
                  </m:oMath>
                </a14:m>
                <a:r>
                  <a:rPr lang="en-US" sz="1600" dirty="0">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sSup>
                      <m:sSupPr>
                        <m:ctrlPr>
                          <a:rPr lang="en-US" sz="1600" i="1">
                            <a:latin typeface="Cambria Math" panose="02040503050406030204" pitchFamily="18" charset="0"/>
                            <a:ea typeface="Calibri" panose="020F0502020204030204" pitchFamily="34" charset="0"/>
                            <a:cs typeface="Times New Roman" panose="02020603050405020304" pitchFamily="18" charset="0"/>
                          </a:rPr>
                        </m:ctrlPr>
                      </m:sSupPr>
                      <m:e>
                        <m:r>
                          <a:rPr lang="en-US" sz="1600" i="1">
                            <a:latin typeface="Cambria Math" panose="02040503050406030204" pitchFamily="18" charset="0"/>
                            <a:ea typeface="Calibri" panose="020F0502020204030204" pitchFamily="34" charset="0"/>
                            <a:cs typeface="Times New Roman" panose="02020603050405020304" pitchFamily="18" charset="0"/>
                          </a:rPr>
                          <m:t>3</m:t>
                        </m:r>
                      </m:e>
                      <m:sup>
                        <m:r>
                          <a:rPr lang="en-US" sz="1600" i="1">
                            <a:latin typeface="Cambria Math" panose="02040503050406030204" pitchFamily="18" charset="0"/>
                            <a:ea typeface="Calibri" panose="020F0502020204030204" pitchFamily="34" charset="0"/>
                            <a:cs typeface="Times New Roman" panose="02020603050405020304" pitchFamily="18" charset="0"/>
                          </a:rPr>
                          <m:t>′′</m:t>
                        </m:r>
                      </m:sup>
                    </m:sSup>
                    <m:r>
                      <a:rPr lang="en-US" sz="1600" i="1">
                        <a:latin typeface="Cambria Math" panose="02040503050406030204" pitchFamily="18" charset="0"/>
                        <a:ea typeface="Calibri" panose="020F0502020204030204" pitchFamily="34" charset="0"/>
                        <a:cs typeface="Times New Roman" panose="02020603050405020304" pitchFamily="18" charset="0"/>
                      </a:rPr>
                      <m:t>𝑐</m:t>
                    </m:r>
                    <m:r>
                      <a:rPr lang="en-US" sz="1600" i="1">
                        <a:latin typeface="Cambria Math" panose="02040503050406030204" pitchFamily="18" charset="0"/>
                        <a:ea typeface="Calibri" panose="020F0502020204030204" pitchFamily="34" charset="0"/>
                        <a:cs typeface="Times New Roman" panose="02020603050405020304" pitchFamily="18" charset="0"/>
                      </a:rPr>
                      <m:t>/</m:t>
                    </m:r>
                    <m:r>
                      <a:rPr lang="en-US" sz="1600" i="1">
                        <a:latin typeface="Cambria Math" panose="02040503050406030204" pitchFamily="18" charset="0"/>
                        <a:ea typeface="Calibri" panose="020F0502020204030204" pitchFamily="34" charset="0"/>
                        <a:cs typeface="Times New Roman" panose="02020603050405020304" pitchFamily="18" charset="0"/>
                      </a:rPr>
                      <m:t>𝑐</m:t>
                    </m:r>
                  </m:oMath>
                </a14:m>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174196" y="0"/>
                <a:ext cx="8116824" cy="5910785"/>
              </a:xfrm>
              <a:prstGeom prst="rect">
                <a:avLst/>
              </a:prstGeom>
              <a:blipFill rotWithShape="0">
                <a:blip r:embed="rId3"/>
                <a:stretch>
                  <a:fillRect l="-451" t="-309"/>
                </a:stretch>
              </a:blipFill>
            </p:spPr>
            <p:txBody>
              <a:bodyPr/>
              <a:lstStyle/>
              <a:p>
                <a:r>
                  <a:rPr lang="en-US">
                    <a:noFill/>
                  </a:rPr>
                  <a:t> </a:t>
                </a:r>
              </a:p>
            </p:txBody>
          </p:sp>
        </mc:Fallback>
      </mc:AlternateContent>
      <p:grpSp>
        <p:nvGrpSpPr>
          <p:cNvPr id="5" name="Google Shape;1027;p51"/>
          <p:cNvGrpSpPr/>
          <p:nvPr/>
        </p:nvGrpSpPr>
        <p:grpSpPr>
          <a:xfrm>
            <a:off x="7772389" y="3709832"/>
            <a:ext cx="1371611" cy="1433668"/>
            <a:chOff x="7860000" y="3844550"/>
            <a:chExt cx="995725" cy="1040775"/>
          </a:xfrm>
        </p:grpSpPr>
        <p:sp>
          <p:nvSpPr>
            <p:cNvPr id="6" name="Google Shape;1028;p51"/>
            <p:cNvSpPr/>
            <p:nvPr/>
          </p:nvSpPr>
          <p:spPr>
            <a:xfrm>
              <a:off x="7860000" y="4722675"/>
              <a:ext cx="995725" cy="162650"/>
            </a:xfrm>
            <a:custGeom>
              <a:avLst/>
              <a:gdLst/>
              <a:ahLst/>
              <a:cxnLst/>
              <a:rect l="l" t="t" r="r" b="b"/>
              <a:pathLst>
                <a:path w="39829" h="6506" extrusionOk="0">
                  <a:moveTo>
                    <a:pt x="38028" y="6505"/>
                  </a:moveTo>
                  <a:lnTo>
                    <a:pt x="1802" y="6505"/>
                  </a:lnTo>
                  <a:cubicBezTo>
                    <a:pt x="601" y="6505"/>
                    <a:pt x="0" y="5104"/>
                    <a:pt x="834" y="4237"/>
                  </a:cubicBezTo>
                  <a:lnTo>
                    <a:pt x="4303" y="668"/>
                  </a:lnTo>
                  <a:cubicBezTo>
                    <a:pt x="4704" y="268"/>
                    <a:pt x="5304" y="1"/>
                    <a:pt x="5871" y="1"/>
                  </a:cubicBezTo>
                  <a:lnTo>
                    <a:pt x="33925" y="1"/>
                  </a:lnTo>
                  <a:cubicBezTo>
                    <a:pt x="34492" y="1"/>
                    <a:pt x="35092" y="268"/>
                    <a:pt x="35492" y="668"/>
                  </a:cubicBezTo>
                  <a:lnTo>
                    <a:pt x="38962" y="4237"/>
                  </a:lnTo>
                  <a:cubicBezTo>
                    <a:pt x="39829" y="5104"/>
                    <a:pt x="39262" y="6505"/>
                    <a:pt x="38028" y="65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029;p51"/>
            <p:cNvSpPr/>
            <p:nvPr/>
          </p:nvSpPr>
          <p:spPr>
            <a:xfrm>
              <a:off x="8093500" y="3844550"/>
              <a:ext cx="527075" cy="947375"/>
            </a:xfrm>
            <a:custGeom>
              <a:avLst/>
              <a:gdLst/>
              <a:ahLst/>
              <a:cxnLst/>
              <a:rect l="l" t="t" r="r" b="b"/>
              <a:pathLst>
                <a:path w="21083" h="37895" extrusionOk="0">
                  <a:moveTo>
                    <a:pt x="21082" y="37894"/>
                  </a:moveTo>
                  <a:lnTo>
                    <a:pt x="0" y="37894"/>
                  </a:lnTo>
                  <a:lnTo>
                    <a:pt x="234" y="37127"/>
                  </a:lnTo>
                  <a:lnTo>
                    <a:pt x="1168" y="33224"/>
                  </a:lnTo>
                  <a:lnTo>
                    <a:pt x="2502" y="27754"/>
                  </a:lnTo>
                  <a:lnTo>
                    <a:pt x="3470" y="23851"/>
                  </a:lnTo>
                  <a:lnTo>
                    <a:pt x="4804" y="18380"/>
                  </a:lnTo>
                  <a:lnTo>
                    <a:pt x="5771" y="14444"/>
                  </a:lnTo>
                  <a:lnTo>
                    <a:pt x="7105" y="9007"/>
                  </a:lnTo>
                  <a:lnTo>
                    <a:pt x="8073" y="5071"/>
                  </a:lnTo>
                  <a:lnTo>
                    <a:pt x="8907" y="1668"/>
                  </a:lnTo>
                  <a:cubicBezTo>
                    <a:pt x="9307" y="1"/>
                    <a:pt x="11675" y="1"/>
                    <a:pt x="12109" y="1668"/>
                  </a:cubicBezTo>
                  <a:lnTo>
                    <a:pt x="12443" y="2936"/>
                  </a:lnTo>
                  <a:lnTo>
                    <a:pt x="13176" y="6038"/>
                  </a:lnTo>
                  <a:lnTo>
                    <a:pt x="14244" y="10341"/>
                  </a:lnTo>
                  <a:lnTo>
                    <a:pt x="14978" y="13410"/>
                  </a:lnTo>
                  <a:lnTo>
                    <a:pt x="16012" y="17713"/>
                  </a:lnTo>
                  <a:lnTo>
                    <a:pt x="16779" y="20782"/>
                  </a:lnTo>
                  <a:lnTo>
                    <a:pt x="17813" y="25085"/>
                  </a:lnTo>
                  <a:lnTo>
                    <a:pt x="18580" y="28187"/>
                  </a:lnTo>
                  <a:lnTo>
                    <a:pt x="19614" y="32457"/>
                  </a:lnTo>
                  <a:lnTo>
                    <a:pt x="20348" y="35559"/>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030;p51"/>
            <p:cNvSpPr/>
            <p:nvPr/>
          </p:nvSpPr>
          <p:spPr>
            <a:xfrm>
              <a:off x="8271950" y="3917100"/>
              <a:ext cx="152650" cy="150975"/>
            </a:xfrm>
            <a:custGeom>
              <a:avLst/>
              <a:gdLst/>
              <a:ahLst/>
              <a:cxnLst/>
              <a:rect l="l" t="t" r="r" b="b"/>
              <a:pathLst>
                <a:path w="6106" h="6039" extrusionOk="0">
                  <a:moveTo>
                    <a:pt x="5305" y="1"/>
                  </a:moveTo>
                  <a:lnTo>
                    <a:pt x="968" y="2135"/>
                  </a:lnTo>
                  <a:lnTo>
                    <a:pt x="1" y="6038"/>
                  </a:lnTo>
                  <a:lnTo>
                    <a:pt x="1" y="6038"/>
                  </a:lnTo>
                  <a:lnTo>
                    <a:pt x="6105" y="3103"/>
                  </a:lnTo>
                  <a:lnTo>
                    <a:pt x="530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031;p51"/>
            <p:cNvSpPr/>
            <p:nvPr/>
          </p:nvSpPr>
          <p:spPr>
            <a:xfrm>
              <a:off x="8213575" y="4101400"/>
              <a:ext cx="255225" cy="201825"/>
            </a:xfrm>
            <a:custGeom>
              <a:avLst/>
              <a:gdLst/>
              <a:ahLst/>
              <a:cxnLst/>
              <a:rect l="l" t="t" r="r" b="b"/>
              <a:pathLst>
                <a:path w="10209" h="8073" extrusionOk="0">
                  <a:moveTo>
                    <a:pt x="9474" y="1"/>
                  </a:moveTo>
                  <a:lnTo>
                    <a:pt x="1002" y="4137"/>
                  </a:lnTo>
                  <a:lnTo>
                    <a:pt x="1" y="8073"/>
                  </a:lnTo>
                  <a:lnTo>
                    <a:pt x="1" y="8073"/>
                  </a:lnTo>
                  <a:lnTo>
                    <a:pt x="10208" y="3103"/>
                  </a:lnTo>
                  <a:lnTo>
                    <a:pt x="947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32;p51"/>
            <p:cNvSpPr/>
            <p:nvPr/>
          </p:nvSpPr>
          <p:spPr>
            <a:xfrm>
              <a:off x="8156050" y="4286525"/>
              <a:ext cx="358600" cy="251050"/>
            </a:xfrm>
            <a:custGeom>
              <a:avLst/>
              <a:gdLst/>
              <a:ahLst/>
              <a:cxnLst/>
              <a:rect l="l" t="t" r="r" b="b"/>
              <a:pathLst>
                <a:path w="14344" h="10042" extrusionOk="0">
                  <a:moveTo>
                    <a:pt x="13610" y="1"/>
                  </a:moveTo>
                  <a:lnTo>
                    <a:pt x="968" y="6105"/>
                  </a:lnTo>
                  <a:lnTo>
                    <a:pt x="0" y="10041"/>
                  </a:lnTo>
                  <a:lnTo>
                    <a:pt x="14344" y="3070"/>
                  </a:lnTo>
                  <a:lnTo>
                    <a:pt x="1361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033;p51"/>
            <p:cNvSpPr/>
            <p:nvPr/>
          </p:nvSpPr>
          <p:spPr>
            <a:xfrm>
              <a:off x="8097675" y="4470825"/>
              <a:ext cx="462025" cy="301925"/>
            </a:xfrm>
            <a:custGeom>
              <a:avLst/>
              <a:gdLst/>
              <a:ahLst/>
              <a:cxnLst/>
              <a:rect l="l" t="t" r="r" b="b"/>
              <a:pathLst>
                <a:path w="18481" h="12077" extrusionOk="0">
                  <a:moveTo>
                    <a:pt x="17746" y="1"/>
                  </a:moveTo>
                  <a:lnTo>
                    <a:pt x="968" y="8173"/>
                  </a:lnTo>
                  <a:lnTo>
                    <a:pt x="0" y="12076"/>
                  </a:lnTo>
                  <a:lnTo>
                    <a:pt x="18480" y="3070"/>
                  </a:lnTo>
                  <a:lnTo>
                    <a:pt x="1774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034;p51"/>
            <p:cNvSpPr/>
            <p:nvPr/>
          </p:nvSpPr>
          <p:spPr>
            <a:xfrm>
              <a:off x="8306150" y="4655125"/>
              <a:ext cx="299400" cy="136800"/>
            </a:xfrm>
            <a:custGeom>
              <a:avLst/>
              <a:gdLst/>
              <a:ahLst/>
              <a:cxnLst/>
              <a:rect l="l" t="t" r="r" b="b"/>
              <a:pathLst>
                <a:path w="11976" h="5472" extrusionOk="0">
                  <a:moveTo>
                    <a:pt x="11242" y="1"/>
                  </a:moveTo>
                  <a:lnTo>
                    <a:pt x="0" y="5471"/>
                  </a:lnTo>
                  <a:lnTo>
                    <a:pt x="7106" y="5471"/>
                  </a:lnTo>
                  <a:lnTo>
                    <a:pt x="11976" y="3103"/>
                  </a:lnTo>
                  <a:lnTo>
                    <a:pt x="1124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2323;p75"/>
          <p:cNvGrpSpPr/>
          <p:nvPr/>
        </p:nvGrpSpPr>
        <p:grpSpPr>
          <a:xfrm>
            <a:off x="578109" y="4218878"/>
            <a:ext cx="672582" cy="924622"/>
            <a:chOff x="3935988" y="3014588"/>
            <a:chExt cx="1348400" cy="1759175"/>
          </a:xfrm>
        </p:grpSpPr>
        <p:sp>
          <p:nvSpPr>
            <p:cNvPr id="14" name="Google Shape;2324;p75"/>
            <p:cNvSpPr/>
            <p:nvPr/>
          </p:nvSpPr>
          <p:spPr>
            <a:xfrm>
              <a:off x="4556288" y="3135438"/>
              <a:ext cx="93500" cy="1590400"/>
            </a:xfrm>
            <a:custGeom>
              <a:avLst/>
              <a:gdLst/>
              <a:ahLst/>
              <a:cxnLst/>
              <a:rect l="l" t="t" r="r" b="b"/>
              <a:pathLst>
                <a:path w="3740" h="63616" extrusionOk="0">
                  <a:moveTo>
                    <a:pt x="822" y="0"/>
                  </a:moveTo>
                  <a:lnTo>
                    <a:pt x="1" y="63615"/>
                  </a:lnTo>
                  <a:lnTo>
                    <a:pt x="3739" y="63615"/>
                  </a:lnTo>
                  <a:lnTo>
                    <a:pt x="3739" y="2905"/>
                  </a:lnTo>
                  <a:lnTo>
                    <a:pt x="8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325;p75"/>
            <p:cNvSpPr/>
            <p:nvPr/>
          </p:nvSpPr>
          <p:spPr>
            <a:xfrm>
              <a:off x="4194338" y="3135438"/>
              <a:ext cx="382525" cy="1638325"/>
            </a:xfrm>
            <a:custGeom>
              <a:avLst/>
              <a:gdLst/>
              <a:ahLst/>
              <a:cxnLst/>
              <a:rect l="l" t="t" r="r" b="b"/>
              <a:pathLst>
                <a:path w="15301" h="65533" extrusionOk="0">
                  <a:moveTo>
                    <a:pt x="1" y="0"/>
                  </a:moveTo>
                  <a:lnTo>
                    <a:pt x="1" y="65532"/>
                  </a:lnTo>
                  <a:lnTo>
                    <a:pt x="15300" y="65532"/>
                  </a:lnTo>
                  <a:lnTo>
                    <a:pt x="153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326;p75"/>
            <p:cNvSpPr/>
            <p:nvPr/>
          </p:nvSpPr>
          <p:spPr>
            <a:xfrm>
              <a:off x="4365788" y="3178888"/>
              <a:ext cx="39025" cy="53000"/>
            </a:xfrm>
            <a:custGeom>
              <a:avLst/>
              <a:gdLst/>
              <a:ahLst/>
              <a:cxnLst/>
              <a:rect l="l" t="t" r="r" b="b"/>
              <a:pathLst>
                <a:path w="1561" h="2120" extrusionOk="0">
                  <a:moveTo>
                    <a:pt x="1" y="1"/>
                  </a:moveTo>
                  <a:lnTo>
                    <a:pt x="1" y="2120"/>
                  </a:lnTo>
                  <a:lnTo>
                    <a:pt x="1560" y="2120"/>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327;p75"/>
            <p:cNvSpPr/>
            <p:nvPr/>
          </p:nvSpPr>
          <p:spPr>
            <a:xfrm>
              <a:off x="4433963" y="3178888"/>
              <a:ext cx="39000" cy="53000"/>
            </a:xfrm>
            <a:custGeom>
              <a:avLst/>
              <a:gdLst/>
              <a:ahLst/>
              <a:cxnLst/>
              <a:rect l="l" t="t" r="r" b="b"/>
              <a:pathLst>
                <a:path w="1560" h="2120" extrusionOk="0">
                  <a:moveTo>
                    <a:pt x="0" y="1"/>
                  </a:moveTo>
                  <a:lnTo>
                    <a:pt x="0" y="2120"/>
                  </a:lnTo>
                  <a:lnTo>
                    <a:pt x="1560" y="2120"/>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328;p75"/>
            <p:cNvSpPr/>
            <p:nvPr/>
          </p:nvSpPr>
          <p:spPr>
            <a:xfrm>
              <a:off x="4298213" y="3178888"/>
              <a:ext cx="39025" cy="53000"/>
            </a:xfrm>
            <a:custGeom>
              <a:avLst/>
              <a:gdLst/>
              <a:ahLst/>
              <a:cxnLst/>
              <a:rect l="l" t="t" r="r" b="b"/>
              <a:pathLst>
                <a:path w="1561" h="2120" extrusionOk="0">
                  <a:moveTo>
                    <a:pt x="1" y="1"/>
                  </a:moveTo>
                  <a:lnTo>
                    <a:pt x="1" y="2120"/>
                  </a:lnTo>
                  <a:lnTo>
                    <a:pt x="1561" y="2120"/>
                  </a:lnTo>
                  <a:lnTo>
                    <a:pt x="15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329;p75"/>
            <p:cNvSpPr/>
            <p:nvPr/>
          </p:nvSpPr>
          <p:spPr>
            <a:xfrm>
              <a:off x="4230063" y="3178888"/>
              <a:ext cx="39025" cy="53000"/>
            </a:xfrm>
            <a:custGeom>
              <a:avLst/>
              <a:gdLst/>
              <a:ahLst/>
              <a:cxnLst/>
              <a:rect l="l" t="t" r="r" b="b"/>
              <a:pathLst>
                <a:path w="1561" h="2120" extrusionOk="0">
                  <a:moveTo>
                    <a:pt x="0" y="1"/>
                  </a:moveTo>
                  <a:lnTo>
                    <a:pt x="0" y="2120"/>
                  </a:lnTo>
                  <a:lnTo>
                    <a:pt x="1560" y="2120"/>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330;p75"/>
            <p:cNvSpPr/>
            <p:nvPr/>
          </p:nvSpPr>
          <p:spPr>
            <a:xfrm>
              <a:off x="4501813" y="3178888"/>
              <a:ext cx="39325" cy="53000"/>
            </a:xfrm>
            <a:custGeom>
              <a:avLst/>
              <a:gdLst/>
              <a:ahLst/>
              <a:cxnLst/>
              <a:rect l="l" t="t" r="r" b="b"/>
              <a:pathLst>
                <a:path w="1573" h="2120" extrusionOk="0">
                  <a:moveTo>
                    <a:pt x="1" y="1"/>
                  </a:moveTo>
                  <a:lnTo>
                    <a:pt x="1" y="2120"/>
                  </a:lnTo>
                  <a:lnTo>
                    <a:pt x="1572" y="2120"/>
                  </a:lnTo>
                  <a:lnTo>
                    <a:pt x="15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331;p75"/>
            <p:cNvSpPr/>
            <p:nvPr/>
          </p:nvSpPr>
          <p:spPr>
            <a:xfrm>
              <a:off x="4365788" y="3277413"/>
              <a:ext cx="39025" cy="52700"/>
            </a:xfrm>
            <a:custGeom>
              <a:avLst/>
              <a:gdLst/>
              <a:ahLst/>
              <a:cxnLst/>
              <a:rect l="l" t="t" r="r" b="b"/>
              <a:pathLst>
                <a:path w="1561" h="2108" extrusionOk="0">
                  <a:moveTo>
                    <a:pt x="1" y="1"/>
                  </a:moveTo>
                  <a:lnTo>
                    <a:pt x="1" y="2108"/>
                  </a:lnTo>
                  <a:lnTo>
                    <a:pt x="1560" y="2108"/>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332;p75"/>
            <p:cNvSpPr/>
            <p:nvPr/>
          </p:nvSpPr>
          <p:spPr>
            <a:xfrm>
              <a:off x="4433963" y="3277413"/>
              <a:ext cx="39000" cy="52700"/>
            </a:xfrm>
            <a:custGeom>
              <a:avLst/>
              <a:gdLst/>
              <a:ahLst/>
              <a:cxnLst/>
              <a:rect l="l" t="t" r="r" b="b"/>
              <a:pathLst>
                <a:path w="1560" h="2108" extrusionOk="0">
                  <a:moveTo>
                    <a:pt x="0" y="1"/>
                  </a:moveTo>
                  <a:lnTo>
                    <a:pt x="0" y="2108"/>
                  </a:lnTo>
                  <a:lnTo>
                    <a:pt x="1560" y="2108"/>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33;p75"/>
            <p:cNvSpPr/>
            <p:nvPr/>
          </p:nvSpPr>
          <p:spPr>
            <a:xfrm>
              <a:off x="4298213" y="3277413"/>
              <a:ext cx="39025" cy="52700"/>
            </a:xfrm>
            <a:custGeom>
              <a:avLst/>
              <a:gdLst/>
              <a:ahLst/>
              <a:cxnLst/>
              <a:rect l="l" t="t" r="r" b="b"/>
              <a:pathLst>
                <a:path w="1561" h="2108" extrusionOk="0">
                  <a:moveTo>
                    <a:pt x="1" y="1"/>
                  </a:moveTo>
                  <a:lnTo>
                    <a:pt x="1" y="2108"/>
                  </a:lnTo>
                  <a:lnTo>
                    <a:pt x="1561" y="2108"/>
                  </a:lnTo>
                  <a:lnTo>
                    <a:pt x="15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334;p75"/>
            <p:cNvSpPr/>
            <p:nvPr/>
          </p:nvSpPr>
          <p:spPr>
            <a:xfrm>
              <a:off x="4230063" y="3277413"/>
              <a:ext cx="39025" cy="52700"/>
            </a:xfrm>
            <a:custGeom>
              <a:avLst/>
              <a:gdLst/>
              <a:ahLst/>
              <a:cxnLst/>
              <a:rect l="l" t="t" r="r" b="b"/>
              <a:pathLst>
                <a:path w="1561" h="2108" extrusionOk="0">
                  <a:moveTo>
                    <a:pt x="0" y="1"/>
                  </a:moveTo>
                  <a:lnTo>
                    <a:pt x="0" y="2108"/>
                  </a:lnTo>
                  <a:lnTo>
                    <a:pt x="1560" y="2108"/>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335;p75"/>
            <p:cNvSpPr/>
            <p:nvPr/>
          </p:nvSpPr>
          <p:spPr>
            <a:xfrm>
              <a:off x="4501813" y="3277413"/>
              <a:ext cx="39325" cy="52700"/>
            </a:xfrm>
            <a:custGeom>
              <a:avLst/>
              <a:gdLst/>
              <a:ahLst/>
              <a:cxnLst/>
              <a:rect l="l" t="t" r="r" b="b"/>
              <a:pathLst>
                <a:path w="1573" h="2108" extrusionOk="0">
                  <a:moveTo>
                    <a:pt x="1" y="1"/>
                  </a:moveTo>
                  <a:lnTo>
                    <a:pt x="1" y="2108"/>
                  </a:lnTo>
                  <a:lnTo>
                    <a:pt x="1572" y="2108"/>
                  </a:lnTo>
                  <a:lnTo>
                    <a:pt x="15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336;p75"/>
            <p:cNvSpPr/>
            <p:nvPr/>
          </p:nvSpPr>
          <p:spPr>
            <a:xfrm>
              <a:off x="4365788" y="3375638"/>
              <a:ext cx="39025" cy="52700"/>
            </a:xfrm>
            <a:custGeom>
              <a:avLst/>
              <a:gdLst/>
              <a:ahLst/>
              <a:cxnLst/>
              <a:rect l="l" t="t" r="r" b="b"/>
              <a:pathLst>
                <a:path w="1561" h="2108" extrusionOk="0">
                  <a:moveTo>
                    <a:pt x="1" y="1"/>
                  </a:moveTo>
                  <a:lnTo>
                    <a:pt x="1" y="2108"/>
                  </a:lnTo>
                  <a:lnTo>
                    <a:pt x="1560" y="2108"/>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337;p75"/>
            <p:cNvSpPr/>
            <p:nvPr/>
          </p:nvSpPr>
          <p:spPr>
            <a:xfrm>
              <a:off x="4433963" y="3375638"/>
              <a:ext cx="39000" cy="52700"/>
            </a:xfrm>
            <a:custGeom>
              <a:avLst/>
              <a:gdLst/>
              <a:ahLst/>
              <a:cxnLst/>
              <a:rect l="l" t="t" r="r" b="b"/>
              <a:pathLst>
                <a:path w="1560" h="2108" extrusionOk="0">
                  <a:moveTo>
                    <a:pt x="0" y="1"/>
                  </a:moveTo>
                  <a:lnTo>
                    <a:pt x="0" y="2108"/>
                  </a:lnTo>
                  <a:lnTo>
                    <a:pt x="1560" y="2108"/>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338;p75"/>
            <p:cNvSpPr/>
            <p:nvPr/>
          </p:nvSpPr>
          <p:spPr>
            <a:xfrm>
              <a:off x="4298213" y="3375638"/>
              <a:ext cx="39025" cy="52700"/>
            </a:xfrm>
            <a:custGeom>
              <a:avLst/>
              <a:gdLst/>
              <a:ahLst/>
              <a:cxnLst/>
              <a:rect l="l" t="t" r="r" b="b"/>
              <a:pathLst>
                <a:path w="1561" h="2108" extrusionOk="0">
                  <a:moveTo>
                    <a:pt x="1" y="1"/>
                  </a:moveTo>
                  <a:lnTo>
                    <a:pt x="1" y="2108"/>
                  </a:lnTo>
                  <a:lnTo>
                    <a:pt x="1561" y="2108"/>
                  </a:lnTo>
                  <a:lnTo>
                    <a:pt x="15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339;p75"/>
            <p:cNvSpPr/>
            <p:nvPr/>
          </p:nvSpPr>
          <p:spPr>
            <a:xfrm>
              <a:off x="4230063" y="3375638"/>
              <a:ext cx="39025" cy="52700"/>
            </a:xfrm>
            <a:custGeom>
              <a:avLst/>
              <a:gdLst/>
              <a:ahLst/>
              <a:cxnLst/>
              <a:rect l="l" t="t" r="r" b="b"/>
              <a:pathLst>
                <a:path w="1561" h="2108" extrusionOk="0">
                  <a:moveTo>
                    <a:pt x="0" y="1"/>
                  </a:moveTo>
                  <a:lnTo>
                    <a:pt x="0" y="2108"/>
                  </a:lnTo>
                  <a:lnTo>
                    <a:pt x="1560" y="2108"/>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40;p75"/>
            <p:cNvSpPr/>
            <p:nvPr/>
          </p:nvSpPr>
          <p:spPr>
            <a:xfrm>
              <a:off x="4501813" y="3375638"/>
              <a:ext cx="39325" cy="52700"/>
            </a:xfrm>
            <a:custGeom>
              <a:avLst/>
              <a:gdLst/>
              <a:ahLst/>
              <a:cxnLst/>
              <a:rect l="l" t="t" r="r" b="b"/>
              <a:pathLst>
                <a:path w="1573" h="2108" extrusionOk="0">
                  <a:moveTo>
                    <a:pt x="1" y="1"/>
                  </a:moveTo>
                  <a:lnTo>
                    <a:pt x="1" y="2108"/>
                  </a:lnTo>
                  <a:lnTo>
                    <a:pt x="1572" y="2108"/>
                  </a:lnTo>
                  <a:lnTo>
                    <a:pt x="15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341;p75"/>
            <p:cNvSpPr/>
            <p:nvPr/>
          </p:nvSpPr>
          <p:spPr>
            <a:xfrm>
              <a:off x="4365788" y="3473563"/>
              <a:ext cx="39025" cy="53025"/>
            </a:xfrm>
            <a:custGeom>
              <a:avLst/>
              <a:gdLst/>
              <a:ahLst/>
              <a:cxnLst/>
              <a:rect l="l" t="t" r="r" b="b"/>
              <a:pathLst>
                <a:path w="1561" h="2121" extrusionOk="0">
                  <a:moveTo>
                    <a:pt x="1" y="1"/>
                  </a:moveTo>
                  <a:lnTo>
                    <a:pt x="1" y="2120"/>
                  </a:lnTo>
                  <a:lnTo>
                    <a:pt x="1560" y="2120"/>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342;p75"/>
            <p:cNvSpPr/>
            <p:nvPr/>
          </p:nvSpPr>
          <p:spPr>
            <a:xfrm>
              <a:off x="4433963" y="3473563"/>
              <a:ext cx="39000" cy="53025"/>
            </a:xfrm>
            <a:custGeom>
              <a:avLst/>
              <a:gdLst/>
              <a:ahLst/>
              <a:cxnLst/>
              <a:rect l="l" t="t" r="r" b="b"/>
              <a:pathLst>
                <a:path w="1560" h="2121" extrusionOk="0">
                  <a:moveTo>
                    <a:pt x="0" y="1"/>
                  </a:moveTo>
                  <a:lnTo>
                    <a:pt x="0" y="2120"/>
                  </a:lnTo>
                  <a:lnTo>
                    <a:pt x="1560" y="2120"/>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343;p75"/>
            <p:cNvSpPr/>
            <p:nvPr/>
          </p:nvSpPr>
          <p:spPr>
            <a:xfrm>
              <a:off x="4298213" y="3473563"/>
              <a:ext cx="39025" cy="53025"/>
            </a:xfrm>
            <a:custGeom>
              <a:avLst/>
              <a:gdLst/>
              <a:ahLst/>
              <a:cxnLst/>
              <a:rect l="l" t="t" r="r" b="b"/>
              <a:pathLst>
                <a:path w="1561" h="2121" extrusionOk="0">
                  <a:moveTo>
                    <a:pt x="1" y="1"/>
                  </a:moveTo>
                  <a:lnTo>
                    <a:pt x="1" y="2120"/>
                  </a:lnTo>
                  <a:lnTo>
                    <a:pt x="1561" y="2120"/>
                  </a:lnTo>
                  <a:lnTo>
                    <a:pt x="15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344;p75"/>
            <p:cNvSpPr/>
            <p:nvPr/>
          </p:nvSpPr>
          <p:spPr>
            <a:xfrm>
              <a:off x="4230063" y="3473563"/>
              <a:ext cx="39025" cy="53025"/>
            </a:xfrm>
            <a:custGeom>
              <a:avLst/>
              <a:gdLst/>
              <a:ahLst/>
              <a:cxnLst/>
              <a:rect l="l" t="t" r="r" b="b"/>
              <a:pathLst>
                <a:path w="1561" h="2121" extrusionOk="0">
                  <a:moveTo>
                    <a:pt x="0" y="1"/>
                  </a:moveTo>
                  <a:lnTo>
                    <a:pt x="0" y="2120"/>
                  </a:lnTo>
                  <a:lnTo>
                    <a:pt x="1560" y="2120"/>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345;p75"/>
            <p:cNvSpPr/>
            <p:nvPr/>
          </p:nvSpPr>
          <p:spPr>
            <a:xfrm>
              <a:off x="4501813" y="3473563"/>
              <a:ext cx="39325" cy="53025"/>
            </a:xfrm>
            <a:custGeom>
              <a:avLst/>
              <a:gdLst/>
              <a:ahLst/>
              <a:cxnLst/>
              <a:rect l="l" t="t" r="r" b="b"/>
              <a:pathLst>
                <a:path w="1573" h="2121" extrusionOk="0">
                  <a:moveTo>
                    <a:pt x="1" y="1"/>
                  </a:moveTo>
                  <a:lnTo>
                    <a:pt x="1" y="2120"/>
                  </a:lnTo>
                  <a:lnTo>
                    <a:pt x="1572" y="2120"/>
                  </a:lnTo>
                  <a:lnTo>
                    <a:pt x="15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346;p75"/>
            <p:cNvSpPr/>
            <p:nvPr/>
          </p:nvSpPr>
          <p:spPr>
            <a:xfrm>
              <a:off x="4365788" y="3571788"/>
              <a:ext cx="39025" cy="53025"/>
            </a:xfrm>
            <a:custGeom>
              <a:avLst/>
              <a:gdLst/>
              <a:ahLst/>
              <a:cxnLst/>
              <a:rect l="l" t="t" r="r" b="b"/>
              <a:pathLst>
                <a:path w="1561" h="2121" extrusionOk="0">
                  <a:moveTo>
                    <a:pt x="1" y="1"/>
                  </a:moveTo>
                  <a:lnTo>
                    <a:pt x="1" y="2120"/>
                  </a:lnTo>
                  <a:lnTo>
                    <a:pt x="1560" y="2120"/>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347;p75"/>
            <p:cNvSpPr/>
            <p:nvPr/>
          </p:nvSpPr>
          <p:spPr>
            <a:xfrm>
              <a:off x="4433963" y="3571788"/>
              <a:ext cx="39000" cy="53025"/>
            </a:xfrm>
            <a:custGeom>
              <a:avLst/>
              <a:gdLst/>
              <a:ahLst/>
              <a:cxnLst/>
              <a:rect l="l" t="t" r="r" b="b"/>
              <a:pathLst>
                <a:path w="1560" h="2121" extrusionOk="0">
                  <a:moveTo>
                    <a:pt x="0" y="1"/>
                  </a:moveTo>
                  <a:lnTo>
                    <a:pt x="0" y="2120"/>
                  </a:lnTo>
                  <a:lnTo>
                    <a:pt x="1560" y="2120"/>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348;p75"/>
            <p:cNvSpPr/>
            <p:nvPr/>
          </p:nvSpPr>
          <p:spPr>
            <a:xfrm>
              <a:off x="4298213" y="3571788"/>
              <a:ext cx="39025" cy="53025"/>
            </a:xfrm>
            <a:custGeom>
              <a:avLst/>
              <a:gdLst/>
              <a:ahLst/>
              <a:cxnLst/>
              <a:rect l="l" t="t" r="r" b="b"/>
              <a:pathLst>
                <a:path w="1561" h="2121" extrusionOk="0">
                  <a:moveTo>
                    <a:pt x="1" y="1"/>
                  </a:moveTo>
                  <a:lnTo>
                    <a:pt x="1" y="2120"/>
                  </a:lnTo>
                  <a:lnTo>
                    <a:pt x="1561" y="2120"/>
                  </a:lnTo>
                  <a:lnTo>
                    <a:pt x="15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349;p75"/>
            <p:cNvSpPr/>
            <p:nvPr/>
          </p:nvSpPr>
          <p:spPr>
            <a:xfrm>
              <a:off x="4230063" y="3571788"/>
              <a:ext cx="39025" cy="53025"/>
            </a:xfrm>
            <a:custGeom>
              <a:avLst/>
              <a:gdLst/>
              <a:ahLst/>
              <a:cxnLst/>
              <a:rect l="l" t="t" r="r" b="b"/>
              <a:pathLst>
                <a:path w="1561" h="2121" extrusionOk="0">
                  <a:moveTo>
                    <a:pt x="0" y="1"/>
                  </a:moveTo>
                  <a:lnTo>
                    <a:pt x="0" y="2120"/>
                  </a:lnTo>
                  <a:lnTo>
                    <a:pt x="1560" y="2120"/>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350;p75"/>
            <p:cNvSpPr/>
            <p:nvPr/>
          </p:nvSpPr>
          <p:spPr>
            <a:xfrm>
              <a:off x="4501813" y="3571788"/>
              <a:ext cx="39325" cy="53025"/>
            </a:xfrm>
            <a:custGeom>
              <a:avLst/>
              <a:gdLst/>
              <a:ahLst/>
              <a:cxnLst/>
              <a:rect l="l" t="t" r="r" b="b"/>
              <a:pathLst>
                <a:path w="1573" h="2121" extrusionOk="0">
                  <a:moveTo>
                    <a:pt x="1" y="1"/>
                  </a:moveTo>
                  <a:lnTo>
                    <a:pt x="1" y="2120"/>
                  </a:lnTo>
                  <a:lnTo>
                    <a:pt x="1572" y="2120"/>
                  </a:lnTo>
                  <a:lnTo>
                    <a:pt x="15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351;p75"/>
            <p:cNvSpPr/>
            <p:nvPr/>
          </p:nvSpPr>
          <p:spPr>
            <a:xfrm>
              <a:off x="4365788" y="3669713"/>
              <a:ext cx="39025" cy="53025"/>
            </a:xfrm>
            <a:custGeom>
              <a:avLst/>
              <a:gdLst/>
              <a:ahLst/>
              <a:cxnLst/>
              <a:rect l="l" t="t" r="r" b="b"/>
              <a:pathLst>
                <a:path w="1561" h="2121" extrusionOk="0">
                  <a:moveTo>
                    <a:pt x="1" y="1"/>
                  </a:moveTo>
                  <a:lnTo>
                    <a:pt x="1" y="2120"/>
                  </a:lnTo>
                  <a:lnTo>
                    <a:pt x="1560" y="2120"/>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352;p75"/>
            <p:cNvSpPr/>
            <p:nvPr/>
          </p:nvSpPr>
          <p:spPr>
            <a:xfrm>
              <a:off x="4433963" y="3669713"/>
              <a:ext cx="39000" cy="53025"/>
            </a:xfrm>
            <a:custGeom>
              <a:avLst/>
              <a:gdLst/>
              <a:ahLst/>
              <a:cxnLst/>
              <a:rect l="l" t="t" r="r" b="b"/>
              <a:pathLst>
                <a:path w="1560" h="2121" extrusionOk="0">
                  <a:moveTo>
                    <a:pt x="0" y="1"/>
                  </a:moveTo>
                  <a:lnTo>
                    <a:pt x="0" y="2120"/>
                  </a:lnTo>
                  <a:lnTo>
                    <a:pt x="1560" y="2120"/>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353;p75"/>
            <p:cNvSpPr/>
            <p:nvPr/>
          </p:nvSpPr>
          <p:spPr>
            <a:xfrm>
              <a:off x="4298213" y="3669713"/>
              <a:ext cx="39025" cy="53025"/>
            </a:xfrm>
            <a:custGeom>
              <a:avLst/>
              <a:gdLst/>
              <a:ahLst/>
              <a:cxnLst/>
              <a:rect l="l" t="t" r="r" b="b"/>
              <a:pathLst>
                <a:path w="1561" h="2121" extrusionOk="0">
                  <a:moveTo>
                    <a:pt x="1" y="1"/>
                  </a:moveTo>
                  <a:lnTo>
                    <a:pt x="1" y="2120"/>
                  </a:lnTo>
                  <a:lnTo>
                    <a:pt x="1561" y="2120"/>
                  </a:lnTo>
                  <a:lnTo>
                    <a:pt x="15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354;p75"/>
            <p:cNvSpPr/>
            <p:nvPr/>
          </p:nvSpPr>
          <p:spPr>
            <a:xfrm>
              <a:off x="4230063" y="3669713"/>
              <a:ext cx="39025" cy="53025"/>
            </a:xfrm>
            <a:custGeom>
              <a:avLst/>
              <a:gdLst/>
              <a:ahLst/>
              <a:cxnLst/>
              <a:rect l="l" t="t" r="r" b="b"/>
              <a:pathLst>
                <a:path w="1561" h="2121" extrusionOk="0">
                  <a:moveTo>
                    <a:pt x="0" y="1"/>
                  </a:moveTo>
                  <a:lnTo>
                    <a:pt x="0" y="2120"/>
                  </a:lnTo>
                  <a:lnTo>
                    <a:pt x="1560" y="2120"/>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355;p75"/>
            <p:cNvSpPr/>
            <p:nvPr/>
          </p:nvSpPr>
          <p:spPr>
            <a:xfrm>
              <a:off x="4501813" y="3669713"/>
              <a:ext cx="39325" cy="53025"/>
            </a:xfrm>
            <a:custGeom>
              <a:avLst/>
              <a:gdLst/>
              <a:ahLst/>
              <a:cxnLst/>
              <a:rect l="l" t="t" r="r" b="b"/>
              <a:pathLst>
                <a:path w="1573" h="2121" extrusionOk="0">
                  <a:moveTo>
                    <a:pt x="1" y="1"/>
                  </a:moveTo>
                  <a:lnTo>
                    <a:pt x="1" y="2120"/>
                  </a:lnTo>
                  <a:lnTo>
                    <a:pt x="1572" y="2120"/>
                  </a:lnTo>
                  <a:lnTo>
                    <a:pt x="15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356;p75"/>
            <p:cNvSpPr/>
            <p:nvPr/>
          </p:nvSpPr>
          <p:spPr>
            <a:xfrm>
              <a:off x="4365788" y="3767938"/>
              <a:ext cx="39025" cy="53025"/>
            </a:xfrm>
            <a:custGeom>
              <a:avLst/>
              <a:gdLst/>
              <a:ahLst/>
              <a:cxnLst/>
              <a:rect l="l" t="t" r="r" b="b"/>
              <a:pathLst>
                <a:path w="1561" h="2121" extrusionOk="0">
                  <a:moveTo>
                    <a:pt x="1" y="1"/>
                  </a:moveTo>
                  <a:lnTo>
                    <a:pt x="1" y="2120"/>
                  </a:lnTo>
                  <a:lnTo>
                    <a:pt x="1560" y="2120"/>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357;p75"/>
            <p:cNvSpPr/>
            <p:nvPr/>
          </p:nvSpPr>
          <p:spPr>
            <a:xfrm>
              <a:off x="4433963" y="3767938"/>
              <a:ext cx="39000" cy="53025"/>
            </a:xfrm>
            <a:custGeom>
              <a:avLst/>
              <a:gdLst/>
              <a:ahLst/>
              <a:cxnLst/>
              <a:rect l="l" t="t" r="r" b="b"/>
              <a:pathLst>
                <a:path w="1560" h="2121" extrusionOk="0">
                  <a:moveTo>
                    <a:pt x="0" y="1"/>
                  </a:moveTo>
                  <a:lnTo>
                    <a:pt x="0" y="2120"/>
                  </a:lnTo>
                  <a:lnTo>
                    <a:pt x="1560" y="2120"/>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358;p75"/>
            <p:cNvSpPr/>
            <p:nvPr/>
          </p:nvSpPr>
          <p:spPr>
            <a:xfrm>
              <a:off x="4298213" y="3767938"/>
              <a:ext cx="39025" cy="53025"/>
            </a:xfrm>
            <a:custGeom>
              <a:avLst/>
              <a:gdLst/>
              <a:ahLst/>
              <a:cxnLst/>
              <a:rect l="l" t="t" r="r" b="b"/>
              <a:pathLst>
                <a:path w="1561" h="2121" extrusionOk="0">
                  <a:moveTo>
                    <a:pt x="1" y="1"/>
                  </a:moveTo>
                  <a:lnTo>
                    <a:pt x="1" y="2120"/>
                  </a:lnTo>
                  <a:lnTo>
                    <a:pt x="1561" y="2120"/>
                  </a:lnTo>
                  <a:lnTo>
                    <a:pt x="15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359;p75"/>
            <p:cNvSpPr/>
            <p:nvPr/>
          </p:nvSpPr>
          <p:spPr>
            <a:xfrm>
              <a:off x="4230063" y="3767938"/>
              <a:ext cx="39025" cy="53025"/>
            </a:xfrm>
            <a:custGeom>
              <a:avLst/>
              <a:gdLst/>
              <a:ahLst/>
              <a:cxnLst/>
              <a:rect l="l" t="t" r="r" b="b"/>
              <a:pathLst>
                <a:path w="1561" h="2121" extrusionOk="0">
                  <a:moveTo>
                    <a:pt x="0" y="1"/>
                  </a:moveTo>
                  <a:lnTo>
                    <a:pt x="0" y="2120"/>
                  </a:lnTo>
                  <a:lnTo>
                    <a:pt x="1560" y="2120"/>
                  </a:lnTo>
                  <a:lnTo>
                    <a:pt x="1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360;p75"/>
            <p:cNvSpPr/>
            <p:nvPr/>
          </p:nvSpPr>
          <p:spPr>
            <a:xfrm>
              <a:off x="4501813" y="3767938"/>
              <a:ext cx="39325" cy="53025"/>
            </a:xfrm>
            <a:custGeom>
              <a:avLst/>
              <a:gdLst/>
              <a:ahLst/>
              <a:cxnLst/>
              <a:rect l="l" t="t" r="r" b="b"/>
              <a:pathLst>
                <a:path w="1573" h="2121" extrusionOk="0">
                  <a:moveTo>
                    <a:pt x="1" y="1"/>
                  </a:moveTo>
                  <a:lnTo>
                    <a:pt x="1" y="2120"/>
                  </a:lnTo>
                  <a:lnTo>
                    <a:pt x="1572" y="2120"/>
                  </a:lnTo>
                  <a:lnTo>
                    <a:pt x="15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361;p75"/>
            <p:cNvSpPr/>
            <p:nvPr/>
          </p:nvSpPr>
          <p:spPr>
            <a:xfrm>
              <a:off x="4365788" y="3866188"/>
              <a:ext cx="39025" cy="53000"/>
            </a:xfrm>
            <a:custGeom>
              <a:avLst/>
              <a:gdLst/>
              <a:ahLst/>
              <a:cxnLst/>
              <a:rect l="l" t="t" r="r" b="b"/>
              <a:pathLst>
                <a:path w="1561" h="2120" extrusionOk="0">
                  <a:moveTo>
                    <a:pt x="1" y="0"/>
                  </a:moveTo>
                  <a:lnTo>
                    <a:pt x="1" y="2119"/>
                  </a:lnTo>
                  <a:lnTo>
                    <a:pt x="1560" y="2119"/>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362;p75"/>
            <p:cNvSpPr/>
            <p:nvPr/>
          </p:nvSpPr>
          <p:spPr>
            <a:xfrm>
              <a:off x="4433963" y="3866188"/>
              <a:ext cx="39000" cy="53000"/>
            </a:xfrm>
            <a:custGeom>
              <a:avLst/>
              <a:gdLst/>
              <a:ahLst/>
              <a:cxnLst/>
              <a:rect l="l" t="t" r="r" b="b"/>
              <a:pathLst>
                <a:path w="1560" h="2120" extrusionOk="0">
                  <a:moveTo>
                    <a:pt x="0" y="0"/>
                  </a:moveTo>
                  <a:lnTo>
                    <a:pt x="0" y="2119"/>
                  </a:lnTo>
                  <a:lnTo>
                    <a:pt x="1560" y="2119"/>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363;p75"/>
            <p:cNvSpPr/>
            <p:nvPr/>
          </p:nvSpPr>
          <p:spPr>
            <a:xfrm>
              <a:off x="4298213" y="3866188"/>
              <a:ext cx="39025" cy="53000"/>
            </a:xfrm>
            <a:custGeom>
              <a:avLst/>
              <a:gdLst/>
              <a:ahLst/>
              <a:cxnLst/>
              <a:rect l="l" t="t" r="r" b="b"/>
              <a:pathLst>
                <a:path w="1561" h="2120" extrusionOk="0">
                  <a:moveTo>
                    <a:pt x="1" y="0"/>
                  </a:moveTo>
                  <a:lnTo>
                    <a:pt x="1" y="2119"/>
                  </a:lnTo>
                  <a:lnTo>
                    <a:pt x="1561" y="2119"/>
                  </a:lnTo>
                  <a:lnTo>
                    <a:pt x="15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364;p75"/>
            <p:cNvSpPr/>
            <p:nvPr/>
          </p:nvSpPr>
          <p:spPr>
            <a:xfrm>
              <a:off x="4230063" y="3866188"/>
              <a:ext cx="39025" cy="53000"/>
            </a:xfrm>
            <a:custGeom>
              <a:avLst/>
              <a:gdLst/>
              <a:ahLst/>
              <a:cxnLst/>
              <a:rect l="l" t="t" r="r" b="b"/>
              <a:pathLst>
                <a:path w="1561" h="2120" extrusionOk="0">
                  <a:moveTo>
                    <a:pt x="0" y="0"/>
                  </a:moveTo>
                  <a:lnTo>
                    <a:pt x="0" y="2119"/>
                  </a:lnTo>
                  <a:lnTo>
                    <a:pt x="1560" y="2119"/>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365;p75"/>
            <p:cNvSpPr/>
            <p:nvPr/>
          </p:nvSpPr>
          <p:spPr>
            <a:xfrm>
              <a:off x="4501813" y="3866188"/>
              <a:ext cx="39325" cy="53000"/>
            </a:xfrm>
            <a:custGeom>
              <a:avLst/>
              <a:gdLst/>
              <a:ahLst/>
              <a:cxnLst/>
              <a:rect l="l" t="t" r="r" b="b"/>
              <a:pathLst>
                <a:path w="1573" h="2120" extrusionOk="0">
                  <a:moveTo>
                    <a:pt x="1" y="0"/>
                  </a:moveTo>
                  <a:lnTo>
                    <a:pt x="1" y="2119"/>
                  </a:lnTo>
                  <a:lnTo>
                    <a:pt x="1572" y="2119"/>
                  </a:lnTo>
                  <a:lnTo>
                    <a:pt x="15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366;p75"/>
            <p:cNvSpPr/>
            <p:nvPr/>
          </p:nvSpPr>
          <p:spPr>
            <a:xfrm>
              <a:off x="4365788" y="3964413"/>
              <a:ext cx="39025" cy="53000"/>
            </a:xfrm>
            <a:custGeom>
              <a:avLst/>
              <a:gdLst/>
              <a:ahLst/>
              <a:cxnLst/>
              <a:rect l="l" t="t" r="r" b="b"/>
              <a:pathLst>
                <a:path w="1561" h="2120" extrusionOk="0">
                  <a:moveTo>
                    <a:pt x="1" y="0"/>
                  </a:moveTo>
                  <a:lnTo>
                    <a:pt x="1" y="2119"/>
                  </a:lnTo>
                  <a:lnTo>
                    <a:pt x="1560" y="2119"/>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367;p75"/>
            <p:cNvSpPr/>
            <p:nvPr/>
          </p:nvSpPr>
          <p:spPr>
            <a:xfrm>
              <a:off x="4433963" y="3964413"/>
              <a:ext cx="39000" cy="53000"/>
            </a:xfrm>
            <a:custGeom>
              <a:avLst/>
              <a:gdLst/>
              <a:ahLst/>
              <a:cxnLst/>
              <a:rect l="l" t="t" r="r" b="b"/>
              <a:pathLst>
                <a:path w="1560" h="2120" extrusionOk="0">
                  <a:moveTo>
                    <a:pt x="0" y="0"/>
                  </a:moveTo>
                  <a:lnTo>
                    <a:pt x="0" y="2119"/>
                  </a:lnTo>
                  <a:lnTo>
                    <a:pt x="1560" y="2119"/>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368;p75"/>
            <p:cNvSpPr/>
            <p:nvPr/>
          </p:nvSpPr>
          <p:spPr>
            <a:xfrm>
              <a:off x="4298213" y="3964413"/>
              <a:ext cx="39025" cy="53000"/>
            </a:xfrm>
            <a:custGeom>
              <a:avLst/>
              <a:gdLst/>
              <a:ahLst/>
              <a:cxnLst/>
              <a:rect l="l" t="t" r="r" b="b"/>
              <a:pathLst>
                <a:path w="1561" h="2120" extrusionOk="0">
                  <a:moveTo>
                    <a:pt x="1" y="0"/>
                  </a:moveTo>
                  <a:lnTo>
                    <a:pt x="1" y="2119"/>
                  </a:lnTo>
                  <a:lnTo>
                    <a:pt x="1561" y="2119"/>
                  </a:lnTo>
                  <a:lnTo>
                    <a:pt x="15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369;p75"/>
            <p:cNvSpPr/>
            <p:nvPr/>
          </p:nvSpPr>
          <p:spPr>
            <a:xfrm>
              <a:off x="4230063" y="3964413"/>
              <a:ext cx="39025" cy="53000"/>
            </a:xfrm>
            <a:custGeom>
              <a:avLst/>
              <a:gdLst/>
              <a:ahLst/>
              <a:cxnLst/>
              <a:rect l="l" t="t" r="r" b="b"/>
              <a:pathLst>
                <a:path w="1561" h="2120" extrusionOk="0">
                  <a:moveTo>
                    <a:pt x="0" y="0"/>
                  </a:moveTo>
                  <a:lnTo>
                    <a:pt x="0" y="2119"/>
                  </a:lnTo>
                  <a:lnTo>
                    <a:pt x="1560" y="2119"/>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370;p75"/>
            <p:cNvSpPr/>
            <p:nvPr/>
          </p:nvSpPr>
          <p:spPr>
            <a:xfrm>
              <a:off x="4501813" y="3964413"/>
              <a:ext cx="39325" cy="53000"/>
            </a:xfrm>
            <a:custGeom>
              <a:avLst/>
              <a:gdLst/>
              <a:ahLst/>
              <a:cxnLst/>
              <a:rect l="l" t="t" r="r" b="b"/>
              <a:pathLst>
                <a:path w="1573" h="2120" extrusionOk="0">
                  <a:moveTo>
                    <a:pt x="1" y="0"/>
                  </a:moveTo>
                  <a:lnTo>
                    <a:pt x="1" y="2119"/>
                  </a:lnTo>
                  <a:lnTo>
                    <a:pt x="1572" y="2119"/>
                  </a:lnTo>
                  <a:lnTo>
                    <a:pt x="15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371;p75"/>
            <p:cNvSpPr/>
            <p:nvPr/>
          </p:nvSpPr>
          <p:spPr>
            <a:xfrm>
              <a:off x="4365788" y="4062638"/>
              <a:ext cx="39025" cy="53000"/>
            </a:xfrm>
            <a:custGeom>
              <a:avLst/>
              <a:gdLst/>
              <a:ahLst/>
              <a:cxnLst/>
              <a:rect l="l" t="t" r="r" b="b"/>
              <a:pathLst>
                <a:path w="1561" h="2120" extrusionOk="0">
                  <a:moveTo>
                    <a:pt x="1" y="0"/>
                  </a:moveTo>
                  <a:lnTo>
                    <a:pt x="1" y="2119"/>
                  </a:lnTo>
                  <a:lnTo>
                    <a:pt x="1560" y="2119"/>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372;p75"/>
            <p:cNvSpPr/>
            <p:nvPr/>
          </p:nvSpPr>
          <p:spPr>
            <a:xfrm>
              <a:off x="4433963" y="4062638"/>
              <a:ext cx="39000" cy="53000"/>
            </a:xfrm>
            <a:custGeom>
              <a:avLst/>
              <a:gdLst/>
              <a:ahLst/>
              <a:cxnLst/>
              <a:rect l="l" t="t" r="r" b="b"/>
              <a:pathLst>
                <a:path w="1560" h="2120" extrusionOk="0">
                  <a:moveTo>
                    <a:pt x="0" y="0"/>
                  </a:moveTo>
                  <a:lnTo>
                    <a:pt x="0" y="2119"/>
                  </a:lnTo>
                  <a:lnTo>
                    <a:pt x="1560" y="2119"/>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373;p75"/>
            <p:cNvSpPr/>
            <p:nvPr/>
          </p:nvSpPr>
          <p:spPr>
            <a:xfrm>
              <a:off x="4298213" y="4062638"/>
              <a:ext cx="39025" cy="53000"/>
            </a:xfrm>
            <a:custGeom>
              <a:avLst/>
              <a:gdLst/>
              <a:ahLst/>
              <a:cxnLst/>
              <a:rect l="l" t="t" r="r" b="b"/>
              <a:pathLst>
                <a:path w="1561" h="2120" extrusionOk="0">
                  <a:moveTo>
                    <a:pt x="1" y="0"/>
                  </a:moveTo>
                  <a:lnTo>
                    <a:pt x="1" y="2119"/>
                  </a:lnTo>
                  <a:lnTo>
                    <a:pt x="1561" y="2119"/>
                  </a:lnTo>
                  <a:lnTo>
                    <a:pt x="15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374;p75"/>
            <p:cNvSpPr/>
            <p:nvPr/>
          </p:nvSpPr>
          <p:spPr>
            <a:xfrm>
              <a:off x="4230063" y="4062638"/>
              <a:ext cx="39025" cy="53000"/>
            </a:xfrm>
            <a:custGeom>
              <a:avLst/>
              <a:gdLst/>
              <a:ahLst/>
              <a:cxnLst/>
              <a:rect l="l" t="t" r="r" b="b"/>
              <a:pathLst>
                <a:path w="1561" h="2120" extrusionOk="0">
                  <a:moveTo>
                    <a:pt x="0" y="0"/>
                  </a:moveTo>
                  <a:lnTo>
                    <a:pt x="0" y="2119"/>
                  </a:lnTo>
                  <a:lnTo>
                    <a:pt x="1560" y="2119"/>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375;p75"/>
            <p:cNvSpPr/>
            <p:nvPr/>
          </p:nvSpPr>
          <p:spPr>
            <a:xfrm>
              <a:off x="4501813" y="4062638"/>
              <a:ext cx="39325" cy="53000"/>
            </a:xfrm>
            <a:custGeom>
              <a:avLst/>
              <a:gdLst/>
              <a:ahLst/>
              <a:cxnLst/>
              <a:rect l="l" t="t" r="r" b="b"/>
              <a:pathLst>
                <a:path w="1573" h="2120" extrusionOk="0">
                  <a:moveTo>
                    <a:pt x="1" y="0"/>
                  </a:moveTo>
                  <a:lnTo>
                    <a:pt x="1" y="2119"/>
                  </a:lnTo>
                  <a:lnTo>
                    <a:pt x="1572" y="2119"/>
                  </a:lnTo>
                  <a:lnTo>
                    <a:pt x="15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376;p75"/>
            <p:cNvSpPr/>
            <p:nvPr/>
          </p:nvSpPr>
          <p:spPr>
            <a:xfrm>
              <a:off x="4365788" y="4160563"/>
              <a:ext cx="39025" cy="52700"/>
            </a:xfrm>
            <a:custGeom>
              <a:avLst/>
              <a:gdLst/>
              <a:ahLst/>
              <a:cxnLst/>
              <a:rect l="l" t="t" r="r" b="b"/>
              <a:pathLst>
                <a:path w="1561" h="2108" extrusionOk="0">
                  <a:moveTo>
                    <a:pt x="1" y="0"/>
                  </a:moveTo>
                  <a:lnTo>
                    <a:pt x="1" y="2108"/>
                  </a:lnTo>
                  <a:lnTo>
                    <a:pt x="1560" y="2108"/>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377;p75"/>
            <p:cNvSpPr/>
            <p:nvPr/>
          </p:nvSpPr>
          <p:spPr>
            <a:xfrm>
              <a:off x="4433963" y="4160563"/>
              <a:ext cx="39000" cy="52700"/>
            </a:xfrm>
            <a:custGeom>
              <a:avLst/>
              <a:gdLst/>
              <a:ahLst/>
              <a:cxnLst/>
              <a:rect l="l" t="t" r="r" b="b"/>
              <a:pathLst>
                <a:path w="1560" h="2108" extrusionOk="0">
                  <a:moveTo>
                    <a:pt x="0" y="0"/>
                  </a:moveTo>
                  <a:lnTo>
                    <a:pt x="0" y="2108"/>
                  </a:lnTo>
                  <a:lnTo>
                    <a:pt x="1560" y="2108"/>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378;p75"/>
            <p:cNvSpPr/>
            <p:nvPr/>
          </p:nvSpPr>
          <p:spPr>
            <a:xfrm>
              <a:off x="4298213" y="4160563"/>
              <a:ext cx="39025" cy="52700"/>
            </a:xfrm>
            <a:custGeom>
              <a:avLst/>
              <a:gdLst/>
              <a:ahLst/>
              <a:cxnLst/>
              <a:rect l="l" t="t" r="r" b="b"/>
              <a:pathLst>
                <a:path w="1561" h="2108" extrusionOk="0">
                  <a:moveTo>
                    <a:pt x="1" y="0"/>
                  </a:moveTo>
                  <a:lnTo>
                    <a:pt x="1" y="2108"/>
                  </a:lnTo>
                  <a:lnTo>
                    <a:pt x="1561" y="2108"/>
                  </a:lnTo>
                  <a:lnTo>
                    <a:pt x="15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379;p75"/>
            <p:cNvSpPr/>
            <p:nvPr/>
          </p:nvSpPr>
          <p:spPr>
            <a:xfrm>
              <a:off x="4230063" y="4160563"/>
              <a:ext cx="39025" cy="52700"/>
            </a:xfrm>
            <a:custGeom>
              <a:avLst/>
              <a:gdLst/>
              <a:ahLst/>
              <a:cxnLst/>
              <a:rect l="l" t="t" r="r" b="b"/>
              <a:pathLst>
                <a:path w="1561" h="2108" extrusionOk="0">
                  <a:moveTo>
                    <a:pt x="0" y="0"/>
                  </a:moveTo>
                  <a:lnTo>
                    <a:pt x="0" y="2108"/>
                  </a:lnTo>
                  <a:lnTo>
                    <a:pt x="1560" y="2108"/>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380;p75"/>
            <p:cNvSpPr/>
            <p:nvPr/>
          </p:nvSpPr>
          <p:spPr>
            <a:xfrm>
              <a:off x="4501813" y="4160563"/>
              <a:ext cx="39325" cy="52700"/>
            </a:xfrm>
            <a:custGeom>
              <a:avLst/>
              <a:gdLst/>
              <a:ahLst/>
              <a:cxnLst/>
              <a:rect l="l" t="t" r="r" b="b"/>
              <a:pathLst>
                <a:path w="1573" h="2108" extrusionOk="0">
                  <a:moveTo>
                    <a:pt x="1" y="0"/>
                  </a:moveTo>
                  <a:lnTo>
                    <a:pt x="1" y="2108"/>
                  </a:lnTo>
                  <a:lnTo>
                    <a:pt x="1572" y="2108"/>
                  </a:lnTo>
                  <a:lnTo>
                    <a:pt x="15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381;p75"/>
            <p:cNvSpPr/>
            <p:nvPr/>
          </p:nvSpPr>
          <p:spPr>
            <a:xfrm>
              <a:off x="4365788" y="4258788"/>
              <a:ext cx="39025" cy="52700"/>
            </a:xfrm>
            <a:custGeom>
              <a:avLst/>
              <a:gdLst/>
              <a:ahLst/>
              <a:cxnLst/>
              <a:rect l="l" t="t" r="r" b="b"/>
              <a:pathLst>
                <a:path w="1561" h="2108" extrusionOk="0">
                  <a:moveTo>
                    <a:pt x="1" y="0"/>
                  </a:moveTo>
                  <a:lnTo>
                    <a:pt x="1" y="2108"/>
                  </a:lnTo>
                  <a:lnTo>
                    <a:pt x="1560" y="2108"/>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382;p75"/>
            <p:cNvSpPr/>
            <p:nvPr/>
          </p:nvSpPr>
          <p:spPr>
            <a:xfrm>
              <a:off x="4433963" y="4258788"/>
              <a:ext cx="39000" cy="52700"/>
            </a:xfrm>
            <a:custGeom>
              <a:avLst/>
              <a:gdLst/>
              <a:ahLst/>
              <a:cxnLst/>
              <a:rect l="l" t="t" r="r" b="b"/>
              <a:pathLst>
                <a:path w="1560" h="2108" extrusionOk="0">
                  <a:moveTo>
                    <a:pt x="0" y="0"/>
                  </a:moveTo>
                  <a:lnTo>
                    <a:pt x="0" y="2108"/>
                  </a:lnTo>
                  <a:lnTo>
                    <a:pt x="1560" y="2108"/>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383;p75"/>
            <p:cNvSpPr/>
            <p:nvPr/>
          </p:nvSpPr>
          <p:spPr>
            <a:xfrm>
              <a:off x="4298213" y="4258788"/>
              <a:ext cx="39025" cy="52700"/>
            </a:xfrm>
            <a:custGeom>
              <a:avLst/>
              <a:gdLst/>
              <a:ahLst/>
              <a:cxnLst/>
              <a:rect l="l" t="t" r="r" b="b"/>
              <a:pathLst>
                <a:path w="1561" h="2108" extrusionOk="0">
                  <a:moveTo>
                    <a:pt x="1" y="0"/>
                  </a:moveTo>
                  <a:lnTo>
                    <a:pt x="1" y="2108"/>
                  </a:lnTo>
                  <a:lnTo>
                    <a:pt x="1561" y="2108"/>
                  </a:lnTo>
                  <a:lnTo>
                    <a:pt x="15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384;p75"/>
            <p:cNvSpPr/>
            <p:nvPr/>
          </p:nvSpPr>
          <p:spPr>
            <a:xfrm>
              <a:off x="4230063" y="4258788"/>
              <a:ext cx="39025" cy="52700"/>
            </a:xfrm>
            <a:custGeom>
              <a:avLst/>
              <a:gdLst/>
              <a:ahLst/>
              <a:cxnLst/>
              <a:rect l="l" t="t" r="r" b="b"/>
              <a:pathLst>
                <a:path w="1561" h="2108" extrusionOk="0">
                  <a:moveTo>
                    <a:pt x="0" y="0"/>
                  </a:moveTo>
                  <a:lnTo>
                    <a:pt x="0" y="2108"/>
                  </a:lnTo>
                  <a:lnTo>
                    <a:pt x="1560" y="2108"/>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385;p75"/>
            <p:cNvSpPr/>
            <p:nvPr/>
          </p:nvSpPr>
          <p:spPr>
            <a:xfrm>
              <a:off x="4501813" y="4258788"/>
              <a:ext cx="39325" cy="52700"/>
            </a:xfrm>
            <a:custGeom>
              <a:avLst/>
              <a:gdLst/>
              <a:ahLst/>
              <a:cxnLst/>
              <a:rect l="l" t="t" r="r" b="b"/>
              <a:pathLst>
                <a:path w="1573" h="2108" extrusionOk="0">
                  <a:moveTo>
                    <a:pt x="1" y="0"/>
                  </a:moveTo>
                  <a:lnTo>
                    <a:pt x="1" y="2108"/>
                  </a:lnTo>
                  <a:lnTo>
                    <a:pt x="1572" y="2108"/>
                  </a:lnTo>
                  <a:lnTo>
                    <a:pt x="15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386;p75"/>
            <p:cNvSpPr/>
            <p:nvPr/>
          </p:nvSpPr>
          <p:spPr>
            <a:xfrm>
              <a:off x="4365788" y="4357013"/>
              <a:ext cx="39025" cy="52700"/>
            </a:xfrm>
            <a:custGeom>
              <a:avLst/>
              <a:gdLst/>
              <a:ahLst/>
              <a:cxnLst/>
              <a:rect l="l" t="t" r="r" b="b"/>
              <a:pathLst>
                <a:path w="1561" h="2108" extrusionOk="0">
                  <a:moveTo>
                    <a:pt x="1" y="0"/>
                  </a:moveTo>
                  <a:lnTo>
                    <a:pt x="1" y="2108"/>
                  </a:lnTo>
                  <a:lnTo>
                    <a:pt x="1560" y="2108"/>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387;p75"/>
            <p:cNvSpPr/>
            <p:nvPr/>
          </p:nvSpPr>
          <p:spPr>
            <a:xfrm>
              <a:off x="4433963" y="4357013"/>
              <a:ext cx="39000" cy="52700"/>
            </a:xfrm>
            <a:custGeom>
              <a:avLst/>
              <a:gdLst/>
              <a:ahLst/>
              <a:cxnLst/>
              <a:rect l="l" t="t" r="r" b="b"/>
              <a:pathLst>
                <a:path w="1560" h="2108" extrusionOk="0">
                  <a:moveTo>
                    <a:pt x="0" y="0"/>
                  </a:moveTo>
                  <a:lnTo>
                    <a:pt x="0" y="2108"/>
                  </a:lnTo>
                  <a:lnTo>
                    <a:pt x="1560" y="2108"/>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388;p75"/>
            <p:cNvSpPr/>
            <p:nvPr/>
          </p:nvSpPr>
          <p:spPr>
            <a:xfrm>
              <a:off x="4298213" y="4357013"/>
              <a:ext cx="39025" cy="52700"/>
            </a:xfrm>
            <a:custGeom>
              <a:avLst/>
              <a:gdLst/>
              <a:ahLst/>
              <a:cxnLst/>
              <a:rect l="l" t="t" r="r" b="b"/>
              <a:pathLst>
                <a:path w="1561" h="2108" extrusionOk="0">
                  <a:moveTo>
                    <a:pt x="1" y="0"/>
                  </a:moveTo>
                  <a:lnTo>
                    <a:pt x="1" y="2108"/>
                  </a:lnTo>
                  <a:lnTo>
                    <a:pt x="1561" y="2108"/>
                  </a:lnTo>
                  <a:lnTo>
                    <a:pt x="15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389;p75"/>
            <p:cNvSpPr/>
            <p:nvPr/>
          </p:nvSpPr>
          <p:spPr>
            <a:xfrm>
              <a:off x="4230063" y="4357013"/>
              <a:ext cx="39025" cy="52700"/>
            </a:xfrm>
            <a:custGeom>
              <a:avLst/>
              <a:gdLst/>
              <a:ahLst/>
              <a:cxnLst/>
              <a:rect l="l" t="t" r="r" b="b"/>
              <a:pathLst>
                <a:path w="1561" h="2108" extrusionOk="0">
                  <a:moveTo>
                    <a:pt x="0" y="0"/>
                  </a:moveTo>
                  <a:lnTo>
                    <a:pt x="0" y="2108"/>
                  </a:lnTo>
                  <a:lnTo>
                    <a:pt x="1560" y="2108"/>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390;p75"/>
            <p:cNvSpPr/>
            <p:nvPr/>
          </p:nvSpPr>
          <p:spPr>
            <a:xfrm>
              <a:off x="4501813" y="4357013"/>
              <a:ext cx="39325" cy="52700"/>
            </a:xfrm>
            <a:custGeom>
              <a:avLst/>
              <a:gdLst/>
              <a:ahLst/>
              <a:cxnLst/>
              <a:rect l="l" t="t" r="r" b="b"/>
              <a:pathLst>
                <a:path w="1573" h="2108" extrusionOk="0">
                  <a:moveTo>
                    <a:pt x="1" y="0"/>
                  </a:moveTo>
                  <a:lnTo>
                    <a:pt x="1" y="2108"/>
                  </a:lnTo>
                  <a:lnTo>
                    <a:pt x="1572" y="2108"/>
                  </a:lnTo>
                  <a:lnTo>
                    <a:pt x="15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391;p75"/>
            <p:cNvSpPr/>
            <p:nvPr/>
          </p:nvSpPr>
          <p:spPr>
            <a:xfrm>
              <a:off x="4365788" y="4455238"/>
              <a:ext cx="39025" cy="53000"/>
            </a:xfrm>
            <a:custGeom>
              <a:avLst/>
              <a:gdLst/>
              <a:ahLst/>
              <a:cxnLst/>
              <a:rect l="l" t="t" r="r" b="b"/>
              <a:pathLst>
                <a:path w="1561" h="2120" extrusionOk="0">
                  <a:moveTo>
                    <a:pt x="1" y="0"/>
                  </a:moveTo>
                  <a:lnTo>
                    <a:pt x="1" y="2120"/>
                  </a:lnTo>
                  <a:lnTo>
                    <a:pt x="1560" y="2120"/>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392;p75"/>
            <p:cNvSpPr/>
            <p:nvPr/>
          </p:nvSpPr>
          <p:spPr>
            <a:xfrm>
              <a:off x="4433963" y="4455238"/>
              <a:ext cx="39000" cy="53000"/>
            </a:xfrm>
            <a:custGeom>
              <a:avLst/>
              <a:gdLst/>
              <a:ahLst/>
              <a:cxnLst/>
              <a:rect l="l" t="t" r="r" b="b"/>
              <a:pathLst>
                <a:path w="1560" h="2120" extrusionOk="0">
                  <a:moveTo>
                    <a:pt x="0" y="0"/>
                  </a:moveTo>
                  <a:lnTo>
                    <a:pt x="0" y="2120"/>
                  </a:lnTo>
                  <a:lnTo>
                    <a:pt x="1560" y="2120"/>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393;p75"/>
            <p:cNvSpPr/>
            <p:nvPr/>
          </p:nvSpPr>
          <p:spPr>
            <a:xfrm>
              <a:off x="4298213" y="4455238"/>
              <a:ext cx="39025" cy="53000"/>
            </a:xfrm>
            <a:custGeom>
              <a:avLst/>
              <a:gdLst/>
              <a:ahLst/>
              <a:cxnLst/>
              <a:rect l="l" t="t" r="r" b="b"/>
              <a:pathLst>
                <a:path w="1561" h="2120" extrusionOk="0">
                  <a:moveTo>
                    <a:pt x="1" y="0"/>
                  </a:moveTo>
                  <a:lnTo>
                    <a:pt x="1" y="2120"/>
                  </a:lnTo>
                  <a:lnTo>
                    <a:pt x="1561" y="2120"/>
                  </a:lnTo>
                  <a:lnTo>
                    <a:pt x="15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394;p75"/>
            <p:cNvSpPr/>
            <p:nvPr/>
          </p:nvSpPr>
          <p:spPr>
            <a:xfrm>
              <a:off x="4230063" y="4455238"/>
              <a:ext cx="39025" cy="53000"/>
            </a:xfrm>
            <a:custGeom>
              <a:avLst/>
              <a:gdLst/>
              <a:ahLst/>
              <a:cxnLst/>
              <a:rect l="l" t="t" r="r" b="b"/>
              <a:pathLst>
                <a:path w="1561" h="2120" extrusionOk="0">
                  <a:moveTo>
                    <a:pt x="0" y="0"/>
                  </a:moveTo>
                  <a:lnTo>
                    <a:pt x="0" y="2120"/>
                  </a:lnTo>
                  <a:lnTo>
                    <a:pt x="1560" y="2120"/>
                  </a:lnTo>
                  <a:lnTo>
                    <a:pt x="1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395;p75"/>
            <p:cNvSpPr/>
            <p:nvPr/>
          </p:nvSpPr>
          <p:spPr>
            <a:xfrm>
              <a:off x="4501813" y="4455238"/>
              <a:ext cx="39325" cy="53000"/>
            </a:xfrm>
            <a:custGeom>
              <a:avLst/>
              <a:gdLst/>
              <a:ahLst/>
              <a:cxnLst/>
              <a:rect l="l" t="t" r="r" b="b"/>
              <a:pathLst>
                <a:path w="1573" h="2120" extrusionOk="0">
                  <a:moveTo>
                    <a:pt x="1" y="0"/>
                  </a:moveTo>
                  <a:lnTo>
                    <a:pt x="1" y="2120"/>
                  </a:lnTo>
                  <a:lnTo>
                    <a:pt x="1572" y="2120"/>
                  </a:lnTo>
                  <a:lnTo>
                    <a:pt x="15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396;p75"/>
            <p:cNvSpPr/>
            <p:nvPr/>
          </p:nvSpPr>
          <p:spPr>
            <a:xfrm>
              <a:off x="4349713" y="3014588"/>
              <a:ext cx="27425" cy="126825"/>
            </a:xfrm>
            <a:custGeom>
              <a:avLst/>
              <a:gdLst/>
              <a:ahLst/>
              <a:cxnLst/>
              <a:rect l="l" t="t" r="r" b="b"/>
              <a:pathLst>
                <a:path w="1097" h="5073" extrusionOk="0">
                  <a:moveTo>
                    <a:pt x="1" y="0"/>
                  </a:moveTo>
                  <a:lnTo>
                    <a:pt x="1" y="5072"/>
                  </a:lnTo>
                  <a:lnTo>
                    <a:pt x="1096" y="5072"/>
                  </a:lnTo>
                  <a:lnTo>
                    <a:pt x="1096" y="1084"/>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397;p75"/>
            <p:cNvSpPr/>
            <p:nvPr/>
          </p:nvSpPr>
          <p:spPr>
            <a:xfrm>
              <a:off x="4272038" y="3014588"/>
              <a:ext cx="77700" cy="164625"/>
            </a:xfrm>
            <a:custGeom>
              <a:avLst/>
              <a:gdLst/>
              <a:ahLst/>
              <a:cxnLst/>
              <a:rect l="l" t="t" r="r" b="b"/>
              <a:pathLst>
                <a:path w="3108" h="6585" extrusionOk="0">
                  <a:moveTo>
                    <a:pt x="0" y="0"/>
                  </a:moveTo>
                  <a:lnTo>
                    <a:pt x="0" y="6584"/>
                  </a:lnTo>
                  <a:lnTo>
                    <a:pt x="3108" y="6584"/>
                  </a:lnTo>
                  <a:lnTo>
                    <a:pt x="3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398;p75"/>
            <p:cNvSpPr/>
            <p:nvPr/>
          </p:nvSpPr>
          <p:spPr>
            <a:xfrm>
              <a:off x="5151313" y="3366713"/>
              <a:ext cx="43175" cy="143800"/>
            </a:xfrm>
            <a:custGeom>
              <a:avLst/>
              <a:gdLst/>
              <a:ahLst/>
              <a:cxnLst/>
              <a:rect l="l" t="t" r="r" b="b"/>
              <a:pathLst>
                <a:path w="1727" h="5752" extrusionOk="0">
                  <a:moveTo>
                    <a:pt x="560" y="0"/>
                  </a:moveTo>
                  <a:cubicBezTo>
                    <a:pt x="560" y="0"/>
                    <a:pt x="48" y="5453"/>
                    <a:pt x="0" y="5739"/>
                  </a:cubicBezTo>
                  <a:cubicBezTo>
                    <a:pt x="0" y="5751"/>
                    <a:pt x="12" y="5751"/>
                    <a:pt x="12" y="5751"/>
                  </a:cubicBezTo>
                  <a:lnTo>
                    <a:pt x="1715" y="5751"/>
                  </a:lnTo>
                  <a:cubicBezTo>
                    <a:pt x="1727" y="5751"/>
                    <a:pt x="1727" y="5739"/>
                    <a:pt x="1727" y="5739"/>
                  </a:cubicBezTo>
                  <a:lnTo>
                    <a:pt x="1727" y="1167"/>
                  </a:lnTo>
                  <a:lnTo>
                    <a:pt x="1727" y="1155"/>
                  </a:lnTo>
                  <a:lnTo>
                    <a:pt x="5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399;p75"/>
            <p:cNvSpPr/>
            <p:nvPr/>
          </p:nvSpPr>
          <p:spPr>
            <a:xfrm>
              <a:off x="4878063" y="3366713"/>
              <a:ext cx="286950" cy="165525"/>
            </a:xfrm>
            <a:custGeom>
              <a:avLst/>
              <a:gdLst/>
              <a:ahLst/>
              <a:cxnLst/>
              <a:rect l="l" t="t" r="r" b="b"/>
              <a:pathLst>
                <a:path w="11478" h="6621" extrusionOk="0">
                  <a:moveTo>
                    <a:pt x="0" y="0"/>
                  </a:moveTo>
                  <a:lnTo>
                    <a:pt x="0" y="6620"/>
                  </a:lnTo>
                  <a:lnTo>
                    <a:pt x="11478" y="6620"/>
                  </a:lnTo>
                  <a:lnTo>
                    <a:pt x="114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400;p75"/>
            <p:cNvSpPr/>
            <p:nvPr/>
          </p:nvSpPr>
          <p:spPr>
            <a:xfrm>
              <a:off x="5195063" y="3494713"/>
              <a:ext cx="89325" cy="1267425"/>
            </a:xfrm>
            <a:custGeom>
              <a:avLst/>
              <a:gdLst/>
              <a:ahLst/>
              <a:cxnLst/>
              <a:rect l="l" t="t" r="r" b="b"/>
              <a:pathLst>
                <a:path w="3573" h="50697" extrusionOk="0">
                  <a:moveTo>
                    <a:pt x="655" y="0"/>
                  </a:moveTo>
                  <a:lnTo>
                    <a:pt x="1" y="50697"/>
                  </a:lnTo>
                  <a:lnTo>
                    <a:pt x="3572" y="50697"/>
                  </a:lnTo>
                  <a:lnTo>
                    <a:pt x="3572" y="2893"/>
                  </a:lnTo>
                  <a:lnTo>
                    <a:pt x="65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401;p75"/>
            <p:cNvSpPr/>
            <p:nvPr/>
          </p:nvSpPr>
          <p:spPr>
            <a:xfrm>
              <a:off x="4608388" y="3473563"/>
              <a:ext cx="612900" cy="1300200"/>
            </a:xfrm>
            <a:custGeom>
              <a:avLst/>
              <a:gdLst/>
              <a:ahLst/>
              <a:cxnLst/>
              <a:rect l="l" t="t" r="r" b="b"/>
              <a:pathLst>
                <a:path w="24516" h="52008" extrusionOk="0">
                  <a:moveTo>
                    <a:pt x="0" y="1"/>
                  </a:moveTo>
                  <a:lnTo>
                    <a:pt x="0" y="52007"/>
                  </a:lnTo>
                  <a:lnTo>
                    <a:pt x="24515" y="52007"/>
                  </a:lnTo>
                  <a:lnTo>
                    <a:pt x="2451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402;p75"/>
            <p:cNvSpPr/>
            <p:nvPr/>
          </p:nvSpPr>
          <p:spPr>
            <a:xfrm>
              <a:off x="4599463" y="3473563"/>
              <a:ext cx="621825" cy="41400"/>
            </a:xfrm>
            <a:custGeom>
              <a:avLst/>
              <a:gdLst/>
              <a:ahLst/>
              <a:cxnLst/>
              <a:rect l="l" t="t" r="r" b="b"/>
              <a:pathLst>
                <a:path w="24873" h="1656" extrusionOk="0">
                  <a:moveTo>
                    <a:pt x="0" y="1"/>
                  </a:moveTo>
                  <a:lnTo>
                    <a:pt x="0" y="1656"/>
                  </a:lnTo>
                  <a:lnTo>
                    <a:pt x="24872" y="1656"/>
                  </a:lnTo>
                  <a:lnTo>
                    <a:pt x="248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403;p75"/>
            <p:cNvSpPr/>
            <p:nvPr/>
          </p:nvSpPr>
          <p:spPr>
            <a:xfrm>
              <a:off x="5221263" y="3473863"/>
              <a:ext cx="63125" cy="107175"/>
            </a:xfrm>
            <a:custGeom>
              <a:avLst/>
              <a:gdLst/>
              <a:ahLst/>
              <a:cxnLst/>
              <a:rect l="l" t="t" r="r" b="b"/>
              <a:pathLst>
                <a:path w="2525" h="4287" extrusionOk="0">
                  <a:moveTo>
                    <a:pt x="0" y="1"/>
                  </a:moveTo>
                  <a:lnTo>
                    <a:pt x="0" y="1644"/>
                  </a:lnTo>
                  <a:lnTo>
                    <a:pt x="2524" y="4287"/>
                  </a:lnTo>
                  <a:lnTo>
                    <a:pt x="2524" y="2882"/>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404;p75"/>
            <p:cNvSpPr/>
            <p:nvPr/>
          </p:nvSpPr>
          <p:spPr>
            <a:xfrm>
              <a:off x="3935988" y="3697413"/>
              <a:ext cx="258375" cy="1076050"/>
            </a:xfrm>
            <a:custGeom>
              <a:avLst/>
              <a:gdLst/>
              <a:ahLst/>
              <a:cxnLst/>
              <a:rect l="l" t="t" r="r" b="b"/>
              <a:pathLst>
                <a:path w="10335" h="43042" extrusionOk="0">
                  <a:moveTo>
                    <a:pt x="0" y="0"/>
                  </a:moveTo>
                  <a:lnTo>
                    <a:pt x="0" y="43041"/>
                  </a:lnTo>
                  <a:lnTo>
                    <a:pt x="10335" y="43041"/>
                  </a:lnTo>
                  <a:lnTo>
                    <a:pt x="1033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90186219"/>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4" name="Rectangle 3"/>
          <p:cNvSpPr/>
          <p:nvPr/>
        </p:nvSpPr>
        <p:spPr>
          <a:xfrm>
            <a:off x="0" y="0"/>
            <a:ext cx="9144000" cy="5143500"/>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 y="0"/>
            <a:ext cx="9144001" cy="15921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98525" y="345589"/>
            <a:ext cx="8232290" cy="1077218"/>
          </a:xfrm>
          <a:prstGeom prst="rect">
            <a:avLst/>
          </a:prstGeom>
          <a:noFill/>
        </p:spPr>
        <p:txBody>
          <a:bodyPr wrap="square" rtlCol="0">
            <a:spAutoFit/>
          </a:bodyPr>
          <a:lstStyle/>
          <a:p>
            <a:pPr algn="ctr"/>
            <a:r>
              <a:rPr lang="en-US" sz="3200" b="1" dirty="0">
                <a:latin typeface="Times New Roman" panose="02020603050405020304" pitchFamily="18" charset="0"/>
                <a:ea typeface="Calibri" panose="020F0502020204030204" pitchFamily="34" charset="0"/>
                <a:cs typeface="Times New Roman" panose="02020603050405020304" pitchFamily="18" charset="0"/>
              </a:rPr>
              <a:t>REINFORCEMENT DETAILS of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F3</a:t>
            </a:r>
            <a:r>
              <a:rPr lang="en-US" sz="3200" b="1" dirty="0">
                <a:latin typeface="Times New Roman" panose="02020603050405020304" pitchFamily="18" charset="0"/>
                <a:ea typeface="Calibri" panose="020F0502020204030204" pitchFamily="34" charset="0"/>
                <a:cs typeface="Times New Roman" panose="02020603050405020304" pitchFamily="18" charset="0"/>
              </a:rPr>
              <a:t> FOOTING</a:t>
            </a:r>
          </a:p>
        </p:txBody>
      </p:sp>
      <p:pic>
        <p:nvPicPr>
          <p:cNvPr id="8" name="Picture 7">
            <a:extLst>
              <a:ext uri="{FF2B5EF4-FFF2-40B4-BE49-F238E27FC236}">
                <a16:creationId xmlns:a16="http://schemas.microsoft.com/office/drawing/2014/main" id="{AF1F3FAB-FD88-B486-95B3-68693C5A4301}"/>
              </a:ext>
            </a:extLst>
          </p:cNvPr>
          <p:cNvPicPr>
            <a:picLocks noChangeAspect="1"/>
          </p:cNvPicPr>
          <p:nvPr/>
        </p:nvPicPr>
        <p:blipFill rotWithShape="1">
          <a:blip r:embed="rId3"/>
          <a:srcRect l="6402" t="15923" r="11601" b="41411"/>
          <a:stretch/>
        </p:blipFill>
        <p:spPr>
          <a:xfrm>
            <a:off x="81075" y="1694276"/>
            <a:ext cx="4972091" cy="3347067"/>
          </a:xfrm>
          <a:prstGeom prst="rect">
            <a:avLst/>
          </a:prstGeom>
        </p:spPr>
      </p:pic>
      <p:pic>
        <p:nvPicPr>
          <p:cNvPr id="10" name="Picture 9">
            <a:extLst>
              <a:ext uri="{FF2B5EF4-FFF2-40B4-BE49-F238E27FC236}">
                <a16:creationId xmlns:a16="http://schemas.microsoft.com/office/drawing/2014/main" id="{B1CA4FAF-98FB-5D2E-394E-97CCEC85EAC5}"/>
              </a:ext>
            </a:extLst>
          </p:cNvPr>
          <p:cNvPicPr>
            <a:picLocks noChangeAspect="1"/>
          </p:cNvPicPr>
          <p:nvPr/>
        </p:nvPicPr>
        <p:blipFill rotWithShape="1">
          <a:blip r:embed="rId3"/>
          <a:srcRect l="22799" t="58744" r="25201" b="10302"/>
          <a:stretch/>
        </p:blipFill>
        <p:spPr>
          <a:xfrm>
            <a:off x="5053166" y="1975630"/>
            <a:ext cx="3664681" cy="2822281"/>
          </a:xfrm>
          <a:prstGeom prst="rect">
            <a:avLst/>
          </a:prstGeom>
        </p:spPr>
      </p:pic>
    </p:spTree>
    <p:extLst>
      <p:ext uri="{BB962C8B-B14F-4D97-AF65-F5344CB8AC3E}">
        <p14:creationId xmlns:p14="http://schemas.microsoft.com/office/powerpoint/2010/main" val="2165292459"/>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124"/>
        <p:cNvGrpSpPr/>
        <p:nvPr/>
      </p:nvGrpSpPr>
      <p:grpSpPr>
        <a:xfrm>
          <a:off x="0" y="0"/>
          <a:ext cx="0" cy="0"/>
          <a:chOff x="0" y="0"/>
          <a:chExt cx="0" cy="0"/>
        </a:xfrm>
      </p:grpSpPr>
      <p:sp>
        <p:nvSpPr>
          <p:cNvPr id="2126" name="Google Shape;2126;p73"/>
          <p:cNvSpPr txBox="1">
            <a:spLocks noGrp="1"/>
          </p:cNvSpPr>
          <p:nvPr>
            <p:ph type="title"/>
          </p:nvPr>
        </p:nvSpPr>
        <p:spPr>
          <a:xfrm>
            <a:off x="1807733" y="537632"/>
            <a:ext cx="3579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Conclusions</a:t>
            </a:r>
            <a:endParaRPr dirty="0"/>
          </a:p>
        </p:txBody>
      </p:sp>
      <p:grpSp>
        <p:nvGrpSpPr>
          <p:cNvPr id="2128" name="Google Shape;2128;p73"/>
          <p:cNvGrpSpPr/>
          <p:nvPr/>
        </p:nvGrpSpPr>
        <p:grpSpPr>
          <a:xfrm rot="19330699">
            <a:off x="335606" y="304771"/>
            <a:ext cx="1519509" cy="708902"/>
            <a:chOff x="3127400" y="2651500"/>
            <a:chExt cx="1519450" cy="708875"/>
          </a:xfrm>
        </p:grpSpPr>
        <p:sp>
          <p:nvSpPr>
            <p:cNvPr id="2129" name="Google Shape;2129;p73"/>
            <p:cNvSpPr/>
            <p:nvPr/>
          </p:nvSpPr>
          <p:spPr>
            <a:xfrm>
              <a:off x="3166600" y="2704875"/>
              <a:ext cx="1308450" cy="589625"/>
            </a:xfrm>
            <a:custGeom>
              <a:avLst/>
              <a:gdLst/>
              <a:ahLst/>
              <a:cxnLst/>
              <a:rect l="l" t="t" r="r" b="b"/>
              <a:pathLst>
                <a:path w="52338" h="23585" extrusionOk="0">
                  <a:moveTo>
                    <a:pt x="52338" y="23384"/>
                  </a:moveTo>
                  <a:lnTo>
                    <a:pt x="51170" y="23384"/>
                  </a:lnTo>
                  <a:lnTo>
                    <a:pt x="46233" y="23384"/>
                  </a:lnTo>
                  <a:lnTo>
                    <a:pt x="29822" y="23451"/>
                  </a:lnTo>
                  <a:lnTo>
                    <a:pt x="22650" y="23517"/>
                  </a:lnTo>
                  <a:lnTo>
                    <a:pt x="21616" y="23517"/>
                  </a:lnTo>
                  <a:lnTo>
                    <a:pt x="20315" y="23517"/>
                  </a:lnTo>
                  <a:lnTo>
                    <a:pt x="16279" y="23517"/>
                  </a:lnTo>
                  <a:lnTo>
                    <a:pt x="10041" y="23551"/>
                  </a:lnTo>
                  <a:lnTo>
                    <a:pt x="6639" y="23551"/>
                  </a:lnTo>
                  <a:lnTo>
                    <a:pt x="5805" y="23551"/>
                  </a:lnTo>
                  <a:lnTo>
                    <a:pt x="0" y="23584"/>
                  </a:lnTo>
                  <a:cubicBezTo>
                    <a:pt x="0" y="23584"/>
                    <a:pt x="3470" y="2903"/>
                    <a:pt x="19114" y="734"/>
                  </a:cubicBezTo>
                  <a:lnTo>
                    <a:pt x="19114" y="734"/>
                  </a:lnTo>
                  <a:cubicBezTo>
                    <a:pt x="19314" y="701"/>
                    <a:pt x="19548" y="701"/>
                    <a:pt x="19781" y="668"/>
                  </a:cubicBezTo>
                  <a:cubicBezTo>
                    <a:pt x="26486" y="1"/>
                    <a:pt x="32524" y="1335"/>
                    <a:pt x="37160" y="2102"/>
                  </a:cubicBezTo>
                  <a:cubicBezTo>
                    <a:pt x="37294" y="2169"/>
                    <a:pt x="37394" y="2169"/>
                    <a:pt x="37561" y="2202"/>
                  </a:cubicBezTo>
                  <a:cubicBezTo>
                    <a:pt x="43298" y="3336"/>
                    <a:pt x="47901" y="7573"/>
                    <a:pt x="49502" y="1324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73"/>
            <p:cNvSpPr/>
            <p:nvPr/>
          </p:nvSpPr>
          <p:spPr>
            <a:xfrm>
              <a:off x="3643600" y="2704875"/>
              <a:ext cx="801425" cy="584625"/>
            </a:xfrm>
            <a:custGeom>
              <a:avLst/>
              <a:gdLst/>
              <a:ahLst/>
              <a:cxnLst/>
              <a:rect l="l" t="t" r="r" b="b"/>
              <a:pathLst>
                <a:path w="32057" h="23385" extrusionOk="0">
                  <a:moveTo>
                    <a:pt x="32057" y="23384"/>
                  </a:moveTo>
                  <a:lnTo>
                    <a:pt x="27120" y="23384"/>
                  </a:lnTo>
                  <a:cubicBezTo>
                    <a:pt x="25719" y="19214"/>
                    <a:pt x="22517" y="11375"/>
                    <a:pt x="18280" y="7806"/>
                  </a:cubicBezTo>
                  <a:cubicBezTo>
                    <a:pt x="12376" y="2903"/>
                    <a:pt x="201" y="734"/>
                    <a:pt x="1" y="734"/>
                  </a:cubicBezTo>
                  <a:cubicBezTo>
                    <a:pt x="234" y="701"/>
                    <a:pt x="468" y="701"/>
                    <a:pt x="668" y="668"/>
                  </a:cubicBezTo>
                  <a:cubicBezTo>
                    <a:pt x="7406" y="1"/>
                    <a:pt x="13444" y="1335"/>
                    <a:pt x="18080" y="2102"/>
                  </a:cubicBezTo>
                  <a:cubicBezTo>
                    <a:pt x="18214" y="2169"/>
                    <a:pt x="18314" y="2169"/>
                    <a:pt x="18481" y="2202"/>
                  </a:cubicBezTo>
                  <a:cubicBezTo>
                    <a:pt x="21783" y="4370"/>
                    <a:pt x="23951" y="7473"/>
                    <a:pt x="26153" y="10275"/>
                  </a:cubicBezTo>
                  <a:cubicBezTo>
                    <a:pt x="29188" y="14177"/>
                    <a:pt x="31123" y="19848"/>
                    <a:pt x="32057" y="2338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73"/>
            <p:cNvSpPr/>
            <p:nvPr/>
          </p:nvSpPr>
          <p:spPr>
            <a:xfrm>
              <a:off x="3701150" y="2651500"/>
              <a:ext cx="799750" cy="637150"/>
            </a:xfrm>
            <a:custGeom>
              <a:avLst/>
              <a:gdLst/>
              <a:ahLst/>
              <a:cxnLst/>
              <a:rect l="l" t="t" r="r" b="b"/>
              <a:pathLst>
                <a:path w="31990" h="25486" extrusionOk="0">
                  <a:moveTo>
                    <a:pt x="0" y="2669"/>
                  </a:moveTo>
                  <a:cubicBezTo>
                    <a:pt x="0" y="2669"/>
                    <a:pt x="12910" y="3904"/>
                    <a:pt x="18780" y="10475"/>
                  </a:cubicBezTo>
                  <a:cubicBezTo>
                    <a:pt x="24618" y="17013"/>
                    <a:pt x="26052" y="25419"/>
                    <a:pt x="26052" y="25419"/>
                  </a:cubicBezTo>
                  <a:lnTo>
                    <a:pt x="31790" y="25486"/>
                  </a:lnTo>
                  <a:cubicBezTo>
                    <a:pt x="31790" y="25486"/>
                    <a:pt x="31990" y="14645"/>
                    <a:pt x="23817" y="7840"/>
                  </a:cubicBezTo>
                  <a:cubicBezTo>
                    <a:pt x="14344" y="1"/>
                    <a:pt x="0" y="2669"/>
                    <a:pt x="0" y="266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73"/>
            <p:cNvSpPr/>
            <p:nvPr/>
          </p:nvSpPr>
          <p:spPr>
            <a:xfrm>
              <a:off x="3331725" y="2910025"/>
              <a:ext cx="297725" cy="383625"/>
            </a:xfrm>
            <a:custGeom>
              <a:avLst/>
              <a:gdLst/>
              <a:ahLst/>
              <a:cxnLst/>
              <a:rect l="l" t="t" r="r" b="b"/>
              <a:pathLst>
                <a:path w="11909" h="15345" extrusionOk="0">
                  <a:moveTo>
                    <a:pt x="9607" y="15311"/>
                  </a:moveTo>
                  <a:lnTo>
                    <a:pt x="8106" y="15311"/>
                  </a:lnTo>
                  <a:lnTo>
                    <a:pt x="0" y="15345"/>
                  </a:lnTo>
                  <a:cubicBezTo>
                    <a:pt x="501" y="13210"/>
                    <a:pt x="2569" y="5338"/>
                    <a:pt x="6238" y="201"/>
                  </a:cubicBezTo>
                  <a:cubicBezTo>
                    <a:pt x="6238" y="201"/>
                    <a:pt x="9007" y="1"/>
                    <a:pt x="11875" y="334"/>
                  </a:cubicBezTo>
                  <a:cubicBezTo>
                    <a:pt x="11909" y="367"/>
                    <a:pt x="9574" y="6372"/>
                    <a:pt x="9607" y="1531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73"/>
            <p:cNvSpPr/>
            <p:nvPr/>
          </p:nvSpPr>
          <p:spPr>
            <a:xfrm>
              <a:off x="3534350" y="2918375"/>
              <a:ext cx="95100" cy="374450"/>
            </a:xfrm>
            <a:custGeom>
              <a:avLst/>
              <a:gdLst/>
              <a:ahLst/>
              <a:cxnLst/>
              <a:rect l="l" t="t" r="r" b="b"/>
              <a:pathLst>
                <a:path w="3804" h="14978" extrusionOk="0">
                  <a:moveTo>
                    <a:pt x="1502" y="14977"/>
                  </a:moveTo>
                  <a:lnTo>
                    <a:pt x="1" y="14977"/>
                  </a:lnTo>
                  <a:cubicBezTo>
                    <a:pt x="68" y="11675"/>
                    <a:pt x="1168" y="2502"/>
                    <a:pt x="3804" y="0"/>
                  </a:cubicBezTo>
                  <a:cubicBezTo>
                    <a:pt x="3804" y="33"/>
                    <a:pt x="1469" y="6038"/>
                    <a:pt x="1502" y="1497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73"/>
            <p:cNvSpPr/>
            <p:nvPr/>
          </p:nvSpPr>
          <p:spPr>
            <a:xfrm>
              <a:off x="3705325" y="2910850"/>
              <a:ext cx="211000" cy="381975"/>
            </a:xfrm>
            <a:custGeom>
              <a:avLst/>
              <a:gdLst/>
              <a:ahLst/>
              <a:cxnLst/>
              <a:rect l="l" t="t" r="r" b="b"/>
              <a:pathLst>
                <a:path w="8440" h="15279" extrusionOk="0">
                  <a:moveTo>
                    <a:pt x="8239" y="15212"/>
                  </a:moveTo>
                  <a:lnTo>
                    <a:pt x="7339" y="15212"/>
                  </a:lnTo>
                  <a:lnTo>
                    <a:pt x="0" y="15278"/>
                  </a:lnTo>
                  <a:cubicBezTo>
                    <a:pt x="100" y="12376"/>
                    <a:pt x="567" y="5371"/>
                    <a:pt x="2669" y="468"/>
                  </a:cubicBezTo>
                  <a:cubicBezTo>
                    <a:pt x="2669" y="468"/>
                    <a:pt x="5638" y="1"/>
                    <a:pt x="8440" y="701"/>
                  </a:cubicBezTo>
                  <a:cubicBezTo>
                    <a:pt x="8440" y="701"/>
                    <a:pt x="7339" y="6372"/>
                    <a:pt x="8239" y="152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73"/>
            <p:cNvSpPr/>
            <p:nvPr/>
          </p:nvSpPr>
          <p:spPr>
            <a:xfrm>
              <a:off x="3863775" y="2928375"/>
              <a:ext cx="52550" cy="362775"/>
            </a:xfrm>
            <a:custGeom>
              <a:avLst/>
              <a:gdLst/>
              <a:ahLst/>
              <a:cxnLst/>
              <a:rect l="l" t="t" r="r" b="b"/>
              <a:pathLst>
                <a:path w="2102" h="14511" extrusionOk="0">
                  <a:moveTo>
                    <a:pt x="1901" y="14511"/>
                  </a:moveTo>
                  <a:lnTo>
                    <a:pt x="1001" y="14511"/>
                  </a:lnTo>
                  <a:cubicBezTo>
                    <a:pt x="0" y="4971"/>
                    <a:pt x="2102" y="0"/>
                    <a:pt x="2102" y="0"/>
                  </a:cubicBezTo>
                  <a:cubicBezTo>
                    <a:pt x="2102" y="0"/>
                    <a:pt x="1001" y="5671"/>
                    <a:pt x="1901" y="14511"/>
                  </a:cubicBezTo>
                  <a:close/>
                </a:path>
              </a:pathLst>
            </a:custGeom>
            <a:solidFill>
              <a:srgbClr val="FBB3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73"/>
            <p:cNvSpPr/>
            <p:nvPr/>
          </p:nvSpPr>
          <p:spPr>
            <a:xfrm>
              <a:off x="3127400" y="3243600"/>
              <a:ext cx="1519450" cy="116775"/>
            </a:xfrm>
            <a:custGeom>
              <a:avLst/>
              <a:gdLst/>
              <a:ahLst/>
              <a:cxnLst/>
              <a:rect l="l" t="t" r="r" b="b"/>
              <a:pathLst>
                <a:path w="60778" h="4671" extrusionOk="0">
                  <a:moveTo>
                    <a:pt x="59076" y="4670"/>
                  </a:moveTo>
                  <a:lnTo>
                    <a:pt x="1702" y="4670"/>
                  </a:lnTo>
                  <a:cubicBezTo>
                    <a:pt x="735" y="4670"/>
                    <a:pt x="1" y="3903"/>
                    <a:pt x="1" y="2936"/>
                  </a:cubicBezTo>
                  <a:lnTo>
                    <a:pt x="1" y="1702"/>
                  </a:lnTo>
                  <a:cubicBezTo>
                    <a:pt x="1" y="734"/>
                    <a:pt x="735" y="0"/>
                    <a:pt x="1702" y="0"/>
                  </a:cubicBezTo>
                  <a:lnTo>
                    <a:pt x="59076" y="0"/>
                  </a:lnTo>
                  <a:cubicBezTo>
                    <a:pt x="60044" y="0"/>
                    <a:pt x="60777" y="734"/>
                    <a:pt x="60777" y="1702"/>
                  </a:cubicBezTo>
                  <a:lnTo>
                    <a:pt x="60777" y="2936"/>
                  </a:lnTo>
                  <a:cubicBezTo>
                    <a:pt x="60777" y="3903"/>
                    <a:pt x="59977" y="4670"/>
                    <a:pt x="59076" y="467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TextBox 14">
            <a:extLst>
              <a:ext uri="{FF2B5EF4-FFF2-40B4-BE49-F238E27FC236}">
                <a16:creationId xmlns:a16="http://schemas.microsoft.com/office/drawing/2014/main" id="{DA02F492-7899-6E74-82D3-C6C7DE18121C}"/>
              </a:ext>
            </a:extLst>
          </p:cNvPr>
          <p:cNvSpPr txBox="1"/>
          <p:nvPr/>
        </p:nvSpPr>
        <p:spPr>
          <a:xfrm>
            <a:off x="506414" y="1240059"/>
            <a:ext cx="8066646" cy="3477875"/>
          </a:xfrm>
          <a:prstGeom prst="rect">
            <a:avLst/>
          </a:prstGeom>
          <a:noFill/>
        </p:spPr>
        <p:txBody>
          <a:bodyPr wrap="square" rtlCol="0">
            <a:spAutoFit/>
          </a:bodyPr>
          <a:lstStyle/>
          <a:p>
            <a:endParaRPr lang="en-US" sz="2000" b="1" dirty="0">
              <a:latin typeface="Algerian" panose="04020705040A02060702" pitchFamily="82" charset="0"/>
            </a:endParaRPr>
          </a:p>
          <a:p>
            <a:pPr marL="285750" indent="-285750">
              <a:buFont typeface="Arial" panose="020B0604020202020204" pitchFamily="34" charset="0"/>
              <a:buChar char="•"/>
            </a:pPr>
            <a:r>
              <a:rPr lang="en-US" sz="2000" dirty="0"/>
              <a:t>Footing is one of the most necessary element of Civil Engineering since all the structures are to be built on sub-structure.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structure may be strong but for the durability and stability of the structure its footing needs to be strong enough for which one should have thorough knowledge of foundation engineering.</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All the load of structure is lastly transmitted to the column footing so it should have enough strength to take that load without any settlement of the footing.</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anim calcmode="lin" valueType="num">
                                      <p:cBhvr>
                                        <p:cTn id="7" dur="500" fill="hold"/>
                                        <p:tgtEl>
                                          <p:spTgt spid="15">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15">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15">
                                            <p:txEl>
                                              <p:pRg st="1" end="1"/>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5">
                                            <p:txEl>
                                              <p:pRg st="3" end="3"/>
                                            </p:txEl>
                                          </p:spTgt>
                                        </p:tgtEl>
                                        <p:attrNameLst>
                                          <p:attrName>style.visibility</p:attrName>
                                        </p:attrNameLst>
                                      </p:cBhvr>
                                      <p:to>
                                        <p:strVal val="visible"/>
                                      </p:to>
                                    </p:set>
                                    <p:anim calcmode="lin" valueType="num">
                                      <p:cBhvr>
                                        <p:cTn id="13" dur="500" fill="hold"/>
                                        <p:tgtEl>
                                          <p:spTgt spid="15">
                                            <p:txEl>
                                              <p:pRg st="3" end="3"/>
                                            </p:txEl>
                                          </p:spTgt>
                                        </p:tgtEl>
                                        <p:attrNameLst>
                                          <p:attrName>ppt_w</p:attrName>
                                        </p:attrNameLst>
                                      </p:cBhvr>
                                      <p:tavLst>
                                        <p:tav tm="0">
                                          <p:val>
                                            <p:fltVal val="0"/>
                                          </p:val>
                                        </p:tav>
                                        <p:tav tm="100000">
                                          <p:val>
                                            <p:strVal val="#ppt_w"/>
                                          </p:val>
                                        </p:tav>
                                      </p:tavLst>
                                    </p:anim>
                                    <p:anim calcmode="lin" valueType="num">
                                      <p:cBhvr>
                                        <p:cTn id="14" dur="500" fill="hold"/>
                                        <p:tgtEl>
                                          <p:spTgt spid="15">
                                            <p:txEl>
                                              <p:pRg st="3" end="3"/>
                                            </p:txEl>
                                          </p:spTgt>
                                        </p:tgtEl>
                                        <p:attrNameLst>
                                          <p:attrName>ppt_h</p:attrName>
                                        </p:attrNameLst>
                                      </p:cBhvr>
                                      <p:tavLst>
                                        <p:tav tm="0">
                                          <p:val>
                                            <p:fltVal val="0"/>
                                          </p:val>
                                        </p:tav>
                                        <p:tav tm="100000">
                                          <p:val>
                                            <p:strVal val="#ppt_h"/>
                                          </p:val>
                                        </p:tav>
                                      </p:tavLst>
                                    </p:anim>
                                    <p:animEffect transition="in" filter="fade">
                                      <p:cBhvr>
                                        <p:cTn id="15" dur="500"/>
                                        <p:tgtEl>
                                          <p:spTgt spid="15">
                                            <p:txEl>
                                              <p:pRg st="3" end="3"/>
                                            </p:txEl>
                                          </p:spTgt>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5">
                                            <p:txEl>
                                              <p:pRg st="5" end="5"/>
                                            </p:txEl>
                                          </p:spTgt>
                                        </p:tgtEl>
                                        <p:attrNameLst>
                                          <p:attrName>style.visibility</p:attrName>
                                        </p:attrNameLst>
                                      </p:cBhvr>
                                      <p:to>
                                        <p:strVal val="visible"/>
                                      </p:to>
                                    </p:set>
                                    <p:anim calcmode="lin" valueType="num">
                                      <p:cBhvr>
                                        <p:cTn id="19" dur="500" fill="hold"/>
                                        <p:tgtEl>
                                          <p:spTgt spid="15">
                                            <p:txEl>
                                              <p:pRg st="5" end="5"/>
                                            </p:txEl>
                                          </p:spTgt>
                                        </p:tgtEl>
                                        <p:attrNameLst>
                                          <p:attrName>ppt_w</p:attrName>
                                        </p:attrNameLst>
                                      </p:cBhvr>
                                      <p:tavLst>
                                        <p:tav tm="0">
                                          <p:val>
                                            <p:fltVal val="0"/>
                                          </p:val>
                                        </p:tav>
                                        <p:tav tm="100000">
                                          <p:val>
                                            <p:strVal val="#ppt_w"/>
                                          </p:val>
                                        </p:tav>
                                      </p:tavLst>
                                    </p:anim>
                                    <p:anim calcmode="lin" valueType="num">
                                      <p:cBhvr>
                                        <p:cTn id="20" dur="500" fill="hold"/>
                                        <p:tgtEl>
                                          <p:spTgt spid="15">
                                            <p:txEl>
                                              <p:pRg st="5" end="5"/>
                                            </p:txEl>
                                          </p:spTgt>
                                        </p:tgtEl>
                                        <p:attrNameLst>
                                          <p:attrName>ppt_h</p:attrName>
                                        </p:attrNameLst>
                                      </p:cBhvr>
                                      <p:tavLst>
                                        <p:tav tm="0">
                                          <p:val>
                                            <p:fltVal val="0"/>
                                          </p:val>
                                        </p:tav>
                                        <p:tav tm="100000">
                                          <p:val>
                                            <p:strVal val="#ppt_h"/>
                                          </p:val>
                                        </p:tav>
                                      </p:tavLst>
                                    </p:anim>
                                    <p:animEffect transition="in" filter="fade">
                                      <p:cBhvr>
                                        <p:cTn id="21" dur="500"/>
                                        <p:tgtEl>
                                          <p:spTgt spid="1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B21687-7C70-D135-F6C9-7F69C1DB6299}"/>
              </a:ext>
            </a:extLst>
          </p:cNvPr>
          <p:cNvSpPr>
            <a:spLocks noGrp="1"/>
          </p:cNvSpPr>
          <p:nvPr>
            <p:ph type="title" idx="2"/>
          </p:nvPr>
        </p:nvSpPr>
        <p:spPr>
          <a:xfrm>
            <a:off x="2180984" y="2135100"/>
            <a:ext cx="4782031" cy="873300"/>
          </a:xfrm>
        </p:spPr>
        <p:txBody>
          <a:bodyPr/>
          <a:lstStyle/>
          <a:p>
            <a:r>
              <a:rPr lang="en-GB" dirty="0"/>
              <a:t>Thank you</a:t>
            </a:r>
            <a:endParaRPr lang="en-AE" dirty="0"/>
          </a:p>
        </p:txBody>
      </p:sp>
    </p:spTree>
    <p:extLst>
      <p:ext uri="{BB962C8B-B14F-4D97-AF65-F5344CB8AC3E}">
        <p14:creationId xmlns:p14="http://schemas.microsoft.com/office/powerpoint/2010/main" val="93175363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sp>
        <p:nvSpPr>
          <p:cNvPr id="2" name="Title 1"/>
          <p:cNvSpPr>
            <a:spLocks noGrp="1"/>
          </p:cNvSpPr>
          <p:nvPr>
            <p:ph type="title" idx="2"/>
          </p:nvPr>
        </p:nvSpPr>
        <p:spPr>
          <a:xfrm>
            <a:off x="581384" y="1811197"/>
            <a:ext cx="7724376" cy="1351552"/>
          </a:xfrm>
        </p:spPr>
        <p:txBody>
          <a:bodyPr/>
          <a:lstStyle/>
          <a:p>
            <a:r>
              <a:rPr lang="en-US" sz="2800" b="1" dirty="0">
                <a:effectLst>
                  <a:outerShdw blurRad="38100" dist="38100" dir="2700000" algn="tl">
                    <a:srgbClr val="000000">
                      <a:alpha val="43137"/>
                    </a:srgbClr>
                  </a:outerShdw>
                </a:effectLst>
                <a:latin typeface="Algerian" panose="04020705040A02060702" pitchFamily="82" charset="0"/>
              </a:rPr>
              <a:t>Some pictures of footing in</a:t>
            </a:r>
            <a:br>
              <a:rPr lang="en-US" sz="2800" b="1" dirty="0">
                <a:effectLst>
                  <a:outerShdw blurRad="38100" dist="38100" dir="2700000" algn="tl">
                    <a:srgbClr val="000000">
                      <a:alpha val="43137"/>
                    </a:srgbClr>
                  </a:outerShdw>
                </a:effectLst>
                <a:latin typeface="Algerian" panose="04020705040A02060702" pitchFamily="82" charset="0"/>
              </a:rPr>
            </a:br>
            <a:r>
              <a:rPr lang="en-US" sz="2800" b="1" dirty="0" err="1">
                <a:effectLst>
                  <a:outerShdw blurRad="38100" dist="38100" dir="2700000" algn="tl">
                    <a:srgbClr val="000000">
                      <a:alpha val="43137"/>
                    </a:srgbClr>
                  </a:outerShdw>
                </a:effectLst>
                <a:latin typeface="Algerian" panose="04020705040A02060702" pitchFamily="82" charset="0"/>
              </a:rPr>
              <a:t>RUET</a:t>
            </a:r>
            <a:endParaRPr lang="en-US" sz="2800" dirty="0"/>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pic>
        <p:nvPicPr>
          <p:cNvPr id="4" name="Picture 3">
            <a:extLst>
              <a:ext uri="{FF2B5EF4-FFF2-40B4-BE49-F238E27FC236}">
                <a16:creationId xmlns:a16="http://schemas.microsoft.com/office/drawing/2014/main" id="{1503EA4E-38B4-0757-6147-90FAE522036B}"/>
              </a:ext>
            </a:extLst>
          </p:cNvPr>
          <p:cNvPicPr>
            <a:picLocks noChangeAspect="1"/>
          </p:cNvPicPr>
          <p:nvPr/>
        </p:nvPicPr>
        <p:blipFill>
          <a:blip r:embed="rId3"/>
          <a:stretch>
            <a:fillRect/>
          </a:stretch>
        </p:blipFill>
        <p:spPr>
          <a:xfrm>
            <a:off x="276483" y="444076"/>
            <a:ext cx="4229273" cy="4177710"/>
          </a:xfrm>
          <a:prstGeom prst="rect">
            <a:avLst/>
          </a:prstGeom>
        </p:spPr>
      </p:pic>
      <p:pic>
        <p:nvPicPr>
          <p:cNvPr id="5" name="Picture 4">
            <a:extLst>
              <a:ext uri="{FF2B5EF4-FFF2-40B4-BE49-F238E27FC236}">
                <a16:creationId xmlns:a16="http://schemas.microsoft.com/office/drawing/2014/main" id="{CA28AE63-ECCF-F8EF-115E-9937D43C0738}"/>
              </a:ext>
            </a:extLst>
          </p:cNvPr>
          <p:cNvPicPr>
            <a:picLocks noChangeAspect="1"/>
          </p:cNvPicPr>
          <p:nvPr/>
        </p:nvPicPr>
        <p:blipFill>
          <a:blip r:embed="rId4"/>
          <a:stretch>
            <a:fillRect/>
          </a:stretch>
        </p:blipFill>
        <p:spPr>
          <a:xfrm>
            <a:off x="5101937" y="444076"/>
            <a:ext cx="3578857" cy="4177710"/>
          </a:xfrm>
          <a:prstGeom prst="rect">
            <a:avLst/>
          </a:prstGeom>
        </p:spPr>
      </p:pic>
    </p:spTree>
    <p:extLst>
      <p:ext uri="{BB962C8B-B14F-4D97-AF65-F5344CB8AC3E}">
        <p14:creationId xmlns:p14="http://schemas.microsoft.com/office/powerpoint/2010/main" val="42136198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pic>
        <p:nvPicPr>
          <p:cNvPr id="6" name="Picture 5">
            <a:extLst>
              <a:ext uri="{FF2B5EF4-FFF2-40B4-BE49-F238E27FC236}">
                <a16:creationId xmlns:a16="http://schemas.microsoft.com/office/drawing/2014/main" id="{827E1C5D-6BF7-1B3C-4A5D-72885ED9C6E2}"/>
              </a:ext>
            </a:extLst>
          </p:cNvPr>
          <p:cNvPicPr>
            <a:picLocks noChangeAspect="1"/>
          </p:cNvPicPr>
          <p:nvPr/>
        </p:nvPicPr>
        <p:blipFill>
          <a:blip r:embed="rId3"/>
          <a:stretch>
            <a:fillRect/>
          </a:stretch>
        </p:blipFill>
        <p:spPr>
          <a:xfrm>
            <a:off x="1574914" y="439719"/>
            <a:ext cx="5017033" cy="4256972"/>
          </a:xfrm>
          <a:prstGeom prst="rect">
            <a:avLst/>
          </a:prstGeom>
        </p:spPr>
      </p:pic>
    </p:spTree>
    <p:extLst>
      <p:ext uri="{BB962C8B-B14F-4D97-AF65-F5344CB8AC3E}">
        <p14:creationId xmlns:p14="http://schemas.microsoft.com/office/powerpoint/2010/main" val="10366394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22"/>
        <p:cNvGrpSpPr/>
        <p:nvPr/>
      </p:nvGrpSpPr>
      <p:grpSpPr>
        <a:xfrm>
          <a:off x="0" y="0"/>
          <a:ext cx="0" cy="0"/>
          <a:chOff x="0" y="0"/>
          <a:chExt cx="0" cy="0"/>
        </a:xfrm>
      </p:grpSpPr>
      <p:cxnSp>
        <p:nvCxnSpPr>
          <p:cNvPr id="71" name="Google Shape;923;p49"/>
          <p:cNvCxnSpPr/>
          <p:nvPr/>
        </p:nvCxnSpPr>
        <p:spPr>
          <a:xfrm>
            <a:off x="918950" y="2516007"/>
            <a:ext cx="0" cy="498266"/>
          </a:xfrm>
          <a:prstGeom prst="straightConnector1">
            <a:avLst/>
          </a:prstGeom>
          <a:noFill/>
          <a:ln w="19050" cap="flat" cmpd="sng">
            <a:solidFill>
              <a:schemeClr val="lt2"/>
            </a:solidFill>
            <a:prstDash val="solid"/>
            <a:round/>
            <a:headEnd type="none" w="med" len="med"/>
            <a:tailEnd type="none" w="med" len="med"/>
          </a:ln>
        </p:spPr>
      </p:cxnSp>
      <p:cxnSp>
        <p:nvCxnSpPr>
          <p:cNvPr id="923" name="Google Shape;923;p49"/>
          <p:cNvCxnSpPr/>
          <p:nvPr/>
        </p:nvCxnSpPr>
        <p:spPr>
          <a:xfrm>
            <a:off x="918950" y="1653263"/>
            <a:ext cx="0" cy="498266"/>
          </a:xfrm>
          <a:prstGeom prst="straightConnector1">
            <a:avLst/>
          </a:prstGeom>
          <a:noFill/>
          <a:ln w="19050" cap="flat" cmpd="sng">
            <a:solidFill>
              <a:schemeClr val="lt2"/>
            </a:solidFill>
            <a:prstDash val="solid"/>
            <a:round/>
            <a:headEnd type="none" w="med" len="med"/>
            <a:tailEnd type="none" w="med" len="med"/>
          </a:ln>
        </p:spPr>
      </p:cxnSp>
      <p:sp>
        <p:nvSpPr>
          <p:cNvPr id="932" name="Google Shape;932;p49"/>
          <p:cNvSpPr/>
          <p:nvPr/>
        </p:nvSpPr>
        <p:spPr>
          <a:xfrm>
            <a:off x="720000" y="1260863"/>
            <a:ext cx="392400" cy="392400"/>
          </a:xfrm>
          <a:prstGeom prst="donut">
            <a:avLst>
              <a:gd name="adj" fmla="val 25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49"/>
          <p:cNvSpPr/>
          <p:nvPr/>
        </p:nvSpPr>
        <p:spPr>
          <a:xfrm>
            <a:off x="720000" y="2154847"/>
            <a:ext cx="392400" cy="396900"/>
          </a:xfrm>
          <a:prstGeom prst="donut">
            <a:avLst>
              <a:gd name="adj" fmla="val 25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49"/>
          <p:cNvSpPr/>
          <p:nvPr/>
        </p:nvSpPr>
        <p:spPr>
          <a:xfrm>
            <a:off x="720000" y="3007089"/>
            <a:ext cx="392400" cy="396900"/>
          </a:xfrm>
          <a:prstGeom prst="donut">
            <a:avLst>
              <a:gd name="adj" fmla="val 25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5" name="Google Shape;935;p49"/>
          <p:cNvGrpSpPr/>
          <p:nvPr/>
        </p:nvGrpSpPr>
        <p:grpSpPr>
          <a:xfrm flipH="1">
            <a:off x="5588611" y="1732826"/>
            <a:ext cx="4886936" cy="3762677"/>
            <a:chOff x="5245275" y="1443125"/>
            <a:chExt cx="3745065" cy="2883498"/>
          </a:xfrm>
        </p:grpSpPr>
        <p:sp>
          <p:nvSpPr>
            <p:cNvPr id="936" name="Google Shape;936;p49"/>
            <p:cNvSpPr/>
            <p:nvPr/>
          </p:nvSpPr>
          <p:spPr>
            <a:xfrm>
              <a:off x="5622492" y="1994078"/>
              <a:ext cx="859572" cy="888285"/>
            </a:xfrm>
            <a:custGeom>
              <a:avLst/>
              <a:gdLst/>
              <a:ahLst/>
              <a:cxnLst/>
              <a:rect l="l" t="t" r="r" b="b"/>
              <a:pathLst>
                <a:path w="19968" h="20635" extrusionOk="0">
                  <a:moveTo>
                    <a:pt x="8575" y="0"/>
                  </a:moveTo>
                  <a:cubicBezTo>
                    <a:pt x="6657" y="0"/>
                    <a:pt x="4767" y="415"/>
                    <a:pt x="3251" y="1548"/>
                  </a:cubicBezTo>
                  <a:cubicBezTo>
                    <a:pt x="1012" y="3215"/>
                    <a:pt x="0" y="6180"/>
                    <a:pt x="24" y="8990"/>
                  </a:cubicBezTo>
                  <a:cubicBezTo>
                    <a:pt x="48" y="10109"/>
                    <a:pt x="191" y="11228"/>
                    <a:pt x="441" y="12324"/>
                  </a:cubicBezTo>
                  <a:cubicBezTo>
                    <a:pt x="786" y="13848"/>
                    <a:pt x="1179" y="15586"/>
                    <a:pt x="2024" y="16919"/>
                  </a:cubicBezTo>
                  <a:cubicBezTo>
                    <a:pt x="2429" y="17550"/>
                    <a:pt x="2905" y="18146"/>
                    <a:pt x="3358" y="18729"/>
                  </a:cubicBezTo>
                  <a:cubicBezTo>
                    <a:pt x="3691" y="19122"/>
                    <a:pt x="4037" y="19503"/>
                    <a:pt x="4429" y="19824"/>
                  </a:cubicBezTo>
                  <a:cubicBezTo>
                    <a:pt x="4548" y="19932"/>
                    <a:pt x="5644" y="20551"/>
                    <a:pt x="5644" y="20634"/>
                  </a:cubicBezTo>
                  <a:cubicBezTo>
                    <a:pt x="5644" y="14502"/>
                    <a:pt x="6894" y="8347"/>
                    <a:pt x="9311" y="2715"/>
                  </a:cubicBezTo>
                  <a:cubicBezTo>
                    <a:pt x="11073" y="3882"/>
                    <a:pt x="12930" y="5108"/>
                    <a:pt x="15026" y="5311"/>
                  </a:cubicBezTo>
                  <a:cubicBezTo>
                    <a:pt x="15201" y="5330"/>
                    <a:pt x="15378" y="5339"/>
                    <a:pt x="15556" y="5339"/>
                  </a:cubicBezTo>
                  <a:cubicBezTo>
                    <a:pt x="17519" y="5339"/>
                    <a:pt x="19574" y="4210"/>
                    <a:pt x="19967" y="2310"/>
                  </a:cubicBezTo>
                  <a:cubicBezTo>
                    <a:pt x="17110" y="1941"/>
                    <a:pt x="14395" y="846"/>
                    <a:pt x="11561" y="298"/>
                  </a:cubicBezTo>
                  <a:cubicBezTo>
                    <a:pt x="10591" y="114"/>
                    <a:pt x="9579" y="0"/>
                    <a:pt x="8575" y="0"/>
                  </a:cubicBezTo>
                  <a:close/>
                </a:path>
              </a:pathLst>
            </a:custGeom>
            <a:solidFill>
              <a:srgbClr val="FAD2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49"/>
            <p:cNvSpPr/>
            <p:nvPr/>
          </p:nvSpPr>
          <p:spPr>
            <a:xfrm>
              <a:off x="5820850" y="2176553"/>
              <a:ext cx="155315" cy="315237"/>
            </a:xfrm>
            <a:custGeom>
              <a:avLst/>
              <a:gdLst/>
              <a:ahLst/>
              <a:cxnLst/>
              <a:rect l="l" t="t" r="r" b="b"/>
              <a:pathLst>
                <a:path w="3608" h="7323" fill="none" extrusionOk="0">
                  <a:moveTo>
                    <a:pt x="0" y="7323"/>
                  </a:moveTo>
                  <a:cubicBezTo>
                    <a:pt x="762" y="5025"/>
                    <a:pt x="1345" y="2655"/>
                    <a:pt x="1810" y="262"/>
                  </a:cubicBezTo>
                  <a:cubicBezTo>
                    <a:pt x="2417" y="357"/>
                    <a:pt x="3060" y="274"/>
                    <a:pt x="3608" y="0"/>
                  </a:cubicBezTo>
                </a:path>
              </a:pathLst>
            </a:custGeom>
            <a:noFill/>
            <a:ln w="4175" cap="rnd" cmpd="sng">
              <a:solidFill>
                <a:srgbClr val="EFD1C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49"/>
            <p:cNvSpPr/>
            <p:nvPr/>
          </p:nvSpPr>
          <p:spPr>
            <a:xfrm>
              <a:off x="8292713" y="2290325"/>
              <a:ext cx="697628" cy="997411"/>
            </a:xfrm>
            <a:custGeom>
              <a:avLst/>
              <a:gdLst/>
              <a:ahLst/>
              <a:cxnLst/>
              <a:rect l="l" t="t" r="r" b="b"/>
              <a:pathLst>
                <a:path w="16206" h="23170" extrusionOk="0">
                  <a:moveTo>
                    <a:pt x="763" y="0"/>
                  </a:moveTo>
                  <a:cubicBezTo>
                    <a:pt x="1" y="1977"/>
                    <a:pt x="1394" y="4239"/>
                    <a:pt x="3287" y="5203"/>
                  </a:cubicBezTo>
                  <a:cubicBezTo>
                    <a:pt x="4820" y="5984"/>
                    <a:pt x="6556" y="6125"/>
                    <a:pt x="8280" y="6125"/>
                  </a:cubicBezTo>
                  <a:cubicBezTo>
                    <a:pt x="8685" y="6125"/>
                    <a:pt x="9089" y="6117"/>
                    <a:pt x="9490" y="6108"/>
                  </a:cubicBezTo>
                  <a:lnTo>
                    <a:pt x="9490" y="6108"/>
                  </a:lnTo>
                  <a:cubicBezTo>
                    <a:pt x="8466" y="12169"/>
                    <a:pt x="6204" y="18003"/>
                    <a:pt x="2870" y="23170"/>
                  </a:cubicBezTo>
                  <a:cubicBezTo>
                    <a:pt x="2887" y="23148"/>
                    <a:pt x="3061" y="23142"/>
                    <a:pt x="3283" y="23142"/>
                  </a:cubicBezTo>
                  <a:cubicBezTo>
                    <a:pt x="3565" y="23142"/>
                    <a:pt x="3925" y="23152"/>
                    <a:pt x="4147" y="23152"/>
                  </a:cubicBezTo>
                  <a:cubicBezTo>
                    <a:pt x="4237" y="23152"/>
                    <a:pt x="4304" y="23150"/>
                    <a:pt x="4335" y="23146"/>
                  </a:cubicBezTo>
                  <a:cubicBezTo>
                    <a:pt x="4835" y="23087"/>
                    <a:pt x="5347" y="22967"/>
                    <a:pt x="5823" y="22813"/>
                  </a:cubicBezTo>
                  <a:cubicBezTo>
                    <a:pt x="6514" y="22575"/>
                    <a:pt x="7252" y="22325"/>
                    <a:pt x="7919" y="22003"/>
                  </a:cubicBezTo>
                  <a:cubicBezTo>
                    <a:pt x="9359" y="21336"/>
                    <a:pt x="10621" y="20086"/>
                    <a:pt x="11740" y="18991"/>
                  </a:cubicBezTo>
                  <a:cubicBezTo>
                    <a:pt x="12550" y="18217"/>
                    <a:pt x="13288" y="17360"/>
                    <a:pt x="13895" y="16431"/>
                  </a:cubicBezTo>
                  <a:cubicBezTo>
                    <a:pt x="15443" y="14074"/>
                    <a:pt x="16205" y="11037"/>
                    <a:pt x="15229" y="8418"/>
                  </a:cubicBezTo>
                  <a:cubicBezTo>
                    <a:pt x="14217" y="5727"/>
                    <a:pt x="11598" y="3953"/>
                    <a:pt x="8919" y="2870"/>
                  </a:cubicBezTo>
                  <a:cubicBezTo>
                    <a:pt x="6240" y="1798"/>
                    <a:pt x="3358" y="1227"/>
                    <a:pt x="763" y="0"/>
                  </a:cubicBezTo>
                  <a:close/>
                </a:path>
              </a:pathLst>
            </a:custGeom>
            <a:solidFill>
              <a:srgbClr val="FAD2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49"/>
            <p:cNvSpPr/>
            <p:nvPr/>
          </p:nvSpPr>
          <p:spPr>
            <a:xfrm>
              <a:off x="8665324" y="2634740"/>
              <a:ext cx="99999" cy="349072"/>
            </a:xfrm>
            <a:custGeom>
              <a:avLst/>
              <a:gdLst/>
              <a:ahLst/>
              <a:cxnLst/>
              <a:rect l="l" t="t" r="r" b="b"/>
              <a:pathLst>
                <a:path w="2323" h="8109" fill="none" extrusionOk="0">
                  <a:moveTo>
                    <a:pt x="1" y="8108"/>
                  </a:moveTo>
                  <a:cubicBezTo>
                    <a:pt x="620" y="5763"/>
                    <a:pt x="1406" y="3453"/>
                    <a:pt x="2322" y="1191"/>
                  </a:cubicBezTo>
                  <a:cubicBezTo>
                    <a:pt x="1763" y="941"/>
                    <a:pt x="1263" y="524"/>
                    <a:pt x="953" y="0"/>
                  </a:cubicBezTo>
                </a:path>
              </a:pathLst>
            </a:custGeom>
            <a:noFill/>
            <a:ln w="4175" cap="rnd" cmpd="sng">
              <a:solidFill>
                <a:srgbClr val="EFD1C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49"/>
            <p:cNvSpPr/>
            <p:nvPr/>
          </p:nvSpPr>
          <p:spPr>
            <a:xfrm>
              <a:off x="5778794" y="1443125"/>
              <a:ext cx="3015822" cy="2159349"/>
            </a:xfrm>
            <a:custGeom>
              <a:avLst/>
              <a:gdLst/>
              <a:ahLst/>
              <a:cxnLst/>
              <a:rect l="l" t="t" r="r" b="b"/>
              <a:pathLst>
                <a:path w="70058" h="50162" extrusionOk="0">
                  <a:moveTo>
                    <a:pt x="5704" y="0"/>
                  </a:moveTo>
                  <a:cubicBezTo>
                    <a:pt x="4108" y="14300"/>
                    <a:pt x="1608" y="28218"/>
                    <a:pt x="1" y="42541"/>
                  </a:cubicBezTo>
                  <a:cubicBezTo>
                    <a:pt x="5525" y="46766"/>
                    <a:pt x="11448" y="48073"/>
                    <a:pt x="17550" y="48073"/>
                  </a:cubicBezTo>
                  <a:cubicBezTo>
                    <a:pt x="27446" y="48073"/>
                    <a:pt x="37812" y="44637"/>
                    <a:pt x="47708" y="44637"/>
                  </a:cubicBezTo>
                  <a:cubicBezTo>
                    <a:pt x="53806" y="44637"/>
                    <a:pt x="59726" y="45942"/>
                    <a:pt x="65247" y="50161"/>
                  </a:cubicBezTo>
                  <a:cubicBezTo>
                    <a:pt x="66854" y="35850"/>
                    <a:pt x="68450" y="21539"/>
                    <a:pt x="70057" y="7216"/>
                  </a:cubicBezTo>
                  <a:cubicBezTo>
                    <a:pt x="64628" y="3069"/>
                    <a:pt x="58877" y="1768"/>
                    <a:pt x="52980" y="1768"/>
                  </a:cubicBezTo>
                  <a:cubicBezTo>
                    <a:pt x="43052" y="1768"/>
                    <a:pt x="32709" y="5455"/>
                    <a:pt x="22784" y="5455"/>
                  </a:cubicBezTo>
                  <a:cubicBezTo>
                    <a:pt x="16885" y="5455"/>
                    <a:pt x="11133" y="4152"/>
                    <a:pt x="57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49"/>
            <p:cNvSpPr/>
            <p:nvPr/>
          </p:nvSpPr>
          <p:spPr>
            <a:xfrm>
              <a:off x="6099146" y="1721938"/>
              <a:ext cx="905676" cy="649415"/>
            </a:xfrm>
            <a:custGeom>
              <a:avLst/>
              <a:gdLst/>
              <a:ahLst/>
              <a:cxnLst/>
              <a:rect l="l" t="t" r="r" b="b"/>
              <a:pathLst>
                <a:path w="21039" h="15086" fill="none" extrusionOk="0">
                  <a:moveTo>
                    <a:pt x="19753" y="14288"/>
                  </a:moveTo>
                  <a:cubicBezTo>
                    <a:pt x="12954" y="15086"/>
                    <a:pt x="6287" y="14931"/>
                    <a:pt x="0" y="11502"/>
                  </a:cubicBezTo>
                  <a:cubicBezTo>
                    <a:pt x="429" y="7668"/>
                    <a:pt x="857" y="3822"/>
                    <a:pt x="1286" y="0"/>
                  </a:cubicBezTo>
                  <a:cubicBezTo>
                    <a:pt x="7608" y="3417"/>
                    <a:pt x="14264" y="3584"/>
                    <a:pt x="21038" y="2786"/>
                  </a:cubicBezTo>
                  <a:cubicBezTo>
                    <a:pt x="20610" y="6620"/>
                    <a:pt x="20181" y="10442"/>
                    <a:pt x="19753" y="14288"/>
                  </a:cubicBezTo>
                  <a:close/>
                </a:path>
              </a:pathLst>
            </a:custGeom>
            <a:noFill/>
            <a:ln w="3875" cap="flat" cmpd="sng">
              <a:solidFill>
                <a:schemeClr val="accent3"/>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49"/>
            <p:cNvSpPr/>
            <p:nvPr/>
          </p:nvSpPr>
          <p:spPr>
            <a:xfrm>
              <a:off x="6087352" y="1925419"/>
              <a:ext cx="83555" cy="45114"/>
            </a:xfrm>
            <a:custGeom>
              <a:avLst/>
              <a:gdLst/>
              <a:ahLst/>
              <a:cxnLst/>
              <a:rect l="l" t="t" r="r" b="b"/>
              <a:pathLst>
                <a:path w="1941" h="1048" fill="none" extrusionOk="0">
                  <a:moveTo>
                    <a:pt x="0" y="0"/>
                  </a:moveTo>
                  <a:cubicBezTo>
                    <a:pt x="643" y="393"/>
                    <a:pt x="1286" y="738"/>
                    <a:pt x="1941" y="1048"/>
                  </a:cubicBezTo>
                </a:path>
              </a:pathLst>
            </a:custGeom>
            <a:noFill/>
            <a:ln w="3875" cap="flat" cmpd="sng">
              <a:solidFill>
                <a:schemeClr val="accent3"/>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49"/>
            <p:cNvSpPr/>
            <p:nvPr/>
          </p:nvSpPr>
          <p:spPr>
            <a:xfrm>
              <a:off x="6064279" y="1955121"/>
              <a:ext cx="120490" cy="65131"/>
            </a:xfrm>
            <a:custGeom>
              <a:avLst/>
              <a:gdLst/>
              <a:ahLst/>
              <a:cxnLst/>
              <a:rect l="l" t="t" r="r" b="b"/>
              <a:pathLst>
                <a:path w="2799" h="1513" fill="none" extrusionOk="0">
                  <a:moveTo>
                    <a:pt x="0" y="1"/>
                  </a:moveTo>
                  <a:cubicBezTo>
                    <a:pt x="929" y="584"/>
                    <a:pt x="1870" y="1084"/>
                    <a:pt x="2798" y="1513"/>
                  </a:cubicBezTo>
                </a:path>
              </a:pathLst>
            </a:custGeom>
            <a:noFill/>
            <a:ln w="3875" cap="flat" cmpd="sng">
              <a:solidFill>
                <a:schemeClr val="accent3"/>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49"/>
            <p:cNvSpPr/>
            <p:nvPr/>
          </p:nvSpPr>
          <p:spPr>
            <a:xfrm>
              <a:off x="6935067" y="2062780"/>
              <a:ext cx="89194" cy="10805"/>
            </a:xfrm>
            <a:custGeom>
              <a:avLst/>
              <a:gdLst/>
              <a:ahLst/>
              <a:cxnLst/>
              <a:rect l="l" t="t" r="r" b="b"/>
              <a:pathLst>
                <a:path w="2072" h="251" fill="none" extrusionOk="0">
                  <a:moveTo>
                    <a:pt x="0" y="250"/>
                  </a:moveTo>
                  <a:cubicBezTo>
                    <a:pt x="691" y="179"/>
                    <a:pt x="1381" y="107"/>
                    <a:pt x="2072" y="0"/>
                  </a:cubicBezTo>
                </a:path>
              </a:pathLst>
            </a:custGeom>
            <a:noFill/>
            <a:ln w="3875" cap="flat" cmpd="sng">
              <a:solidFill>
                <a:schemeClr val="accent3"/>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49"/>
            <p:cNvSpPr/>
            <p:nvPr/>
          </p:nvSpPr>
          <p:spPr>
            <a:xfrm>
              <a:off x="6909928" y="2101178"/>
              <a:ext cx="130219" cy="15454"/>
            </a:xfrm>
            <a:custGeom>
              <a:avLst/>
              <a:gdLst/>
              <a:ahLst/>
              <a:cxnLst/>
              <a:rect l="l" t="t" r="r" b="b"/>
              <a:pathLst>
                <a:path w="3025" h="359" fill="none" extrusionOk="0">
                  <a:moveTo>
                    <a:pt x="1" y="358"/>
                  </a:moveTo>
                  <a:cubicBezTo>
                    <a:pt x="1001" y="263"/>
                    <a:pt x="2013" y="132"/>
                    <a:pt x="3025" y="1"/>
                  </a:cubicBezTo>
                </a:path>
              </a:pathLst>
            </a:custGeom>
            <a:noFill/>
            <a:ln w="3875" cap="flat" cmpd="sng">
              <a:solidFill>
                <a:schemeClr val="accent3"/>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49"/>
            <p:cNvSpPr/>
            <p:nvPr/>
          </p:nvSpPr>
          <p:spPr>
            <a:xfrm>
              <a:off x="7611587" y="2712138"/>
              <a:ext cx="905160" cy="655054"/>
            </a:xfrm>
            <a:custGeom>
              <a:avLst/>
              <a:gdLst/>
              <a:ahLst/>
              <a:cxnLst/>
              <a:rect l="l" t="t" r="r" b="b"/>
              <a:pathLst>
                <a:path w="21027" h="15217" fill="none" extrusionOk="0">
                  <a:moveTo>
                    <a:pt x="19741" y="15216"/>
                  </a:moveTo>
                  <a:cubicBezTo>
                    <a:pt x="13443" y="11728"/>
                    <a:pt x="6775" y="11514"/>
                    <a:pt x="0" y="12299"/>
                  </a:cubicBezTo>
                  <a:cubicBezTo>
                    <a:pt x="429" y="8454"/>
                    <a:pt x="870" y="4620"/>
                    <a:pt x="1298" y="798"/>
                  </a:cubicBezTo>
                  <a:cubicBezTo>
                    <a:pt x="8061" y="0"/>
                    <a:pt x="14728" y="226"/>
                    <a:pt x="21027" y="3715"/>
                  </a:cubicBezTo>
                  <a:cubicBezTo>
                    <a:pt x="20598" y="7549"/>
                    <a:pt x="20170" y="11371"/>
                    <a:pt x="19741" y="15216"/>
                  </a:cubicBezTo>
                  <a:close/>
                </a:path>
              </a:pathLst>
            </a:custGeom>
            <a:noFill/>
            <a:ln w="3875"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49"/>
            <p:cNvSpPr/>
            <p:nvPr/>
          </p:nvSpPr>
          <p:spPr>
            <a:xfrm>
              <a:off x="7596736" y="2968394"/>
              <a:ext cx="89194" cy="10288"/>
            </a:xfrm>
            <a:custGeom>
              <a:avLst/>
              <a:gdLst/>
              <a:ahLst/>
              <a:cxnLst/>
              <a:rect l="l" t="t" r="r" b="b"/>
              <a:pathLst>
                <a:path w="2072" h="239" fill="none" extrusionOk="0">
                  <a:moveTo>
                    <a:pt x="0" y="238"/>
                  </a:moveTo>
                  <a:cubicBezTo>
                    <a:pt x="703" y="155"/>
                    <a:pt x="1393" y="60"/>
                    <a:pt x="2072" y="0"/>
                  </a:cubicBezTo>
                </a:path>
              </a:pathLst>
            </a:custGeom>
            <a:noFill/>
            <a:ln w="3875"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49"/>
            <p:cNvSpPr/>
            <p:nvPr/>
          </p:nvSpPr>
          <p:spPr>
            <a:xfrm>
              <a:off x="7572630" y="3007868"/>
              <a:ext cx="130219" cy="14378"/>
            </a:xfrm>
            <a:custGeom>
              <a:avLst/>
              <a:gdLst/>
              <a:ahLst/>
              <a:cxnLst/>
              <a:rect l="l" t="t" r="r" b="b"/>
              <a:pathLst>
                <a:path w="3025" h="334" fill="none" extrusionOk="0">
                  <a:moveTo>
                    <a:pt x="1" y="333"/>
                  </a:moveTo>
                  <a:cubicBezTo>
                    <a:pt x="1013" y="202"/>
                    <a:pt x="2013" y="83"/>
                    <a:pt x="3025" y="0"/>
                  </a:cubicBezTo>
                </a:path>
              </a:pathLst>
            </a:custGeom>
            <a:noFill/>
            <a:ln w="3875"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49"/>
            <p:cNvSpPr/>
            <p:nvPr/>
          </p:nvSpPr>
          <p:spPr>
            <a:xfrm>
              <a:off x="8449574" y="3077044"/>
              <a:ext cx="83555" cy="46147"/>
            </a:xfrm>
            <a:custGeom>
              <a:avLst/>
              <a:gdLst/>
              <a:ahLst/>
              <a:cxnLst/>
              <a:rect l="l" t="t" r="r" b="b"/>
              <a:pathLst>
                <a:path w="1941" h="1072" fill="none" extrusionOk="0">
                  <a:moveTo>
                    <a:pt x="0" y="0"/>
                  </a:moveTo>
                  <a:cubicBezTo>
                    <a:pt x="643" y="322"/>
                    <a:pt x="1298" y="679"/>
                    <a:pt x="1941" y="1072"/>
                  </a:cubicBezTo>
                </a:path>
              </a:pathLst>
            </a:custGeom>
            <a:noFill/>
            <a:ln w="3875" cap="flat" cmpd="sng">
              <a:solidFill>
                <a:srgbClr val="000000"/>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49"/>
            <p:cNvSpPr/>
            <p:nvPr/>
          </p:nvSpPr>
          <p:spPr>
            <a:xfrm>
              <a:off x="8426501" y="3108812"/>
              <a:ext cx="120490" cy="66681"/>
            </a:xfrm>
            <a:custGeom>
              <a:avLst/>
              <a:gdLst/>
              <a:ahLst/>
              <a:cxnLst/>
              <a:rect l="l" t="t" r="r" b="b"/>
              <a:pathLst>
                <a:path w="2799" h="1549" fill="none" extrusionOk="0">
                  <a:moveTo>
                    <a:pt x="0" y="1"/>
                  </a:moveTo>
                  <a:cubicBezTo>
                    <a:pt x="941" y="453"/>
                    <a:pt x="1882" y="965"/>
                    <a:pt x="2798" y="1548"/>
                  </a:cubicBezTo>
                </a:path>
              </a:pathLst>
            </a:custGeom>
            <a:noFill/>
            <a:ln w="3875" cap="flat" cmpd="sng">
              <a:solidFill>
                <a:srgbClr val="000000"/>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49"/>
            <p:cNvSpPr/>
            <p:nvPr/>
          </p:nvSpPr>
          <p:spPr>
            <a:xfrm>
              <a:off x="8171752" y="1761411"/>
              <a:ext cx="468012" cy="528968"/>
            </a:xfrm>
            <a:custGeom>
              <a:avLst/>
              <a:gdLst/>
              <a:ahLst/>
              <a:cxnLst/>
              <a:rect l="l" t="t" r="r" b="b"/>
              <a:pathLst>
                <a:path w="10872" h="12288" fill="none" extrusionOk="0">
                  <a:moveTo>
                    <a:pt x="10550" y="8418"/>
                  </a:moveTo>
                  <a:cubicBezTo>
                    <a:pt x="10217" y="11311"/>
                    <a:pt x="7740" y="12287"/>
                    <a:pt x="4906" y="11394"/>
                  </a:cubicBezTo>
                  <a:cubicBezTo>
                    <a:pt x="2085" y="10478"/>
                    <a:pt x="1" y="7954"/>
                    <a:pt x="322" y="5036"/>
                  </a:cubicBezTo>
                  <a:cubicBezTo>
                    <a:pt x="656" y="2167"/>
                    <a:pt x="3251" y="0"/>
                    <a:pt x="6085" y="917"/>
                  </a:cubicBezTo>
                  <a:cubicBezTo>
                    <a:pt x="8907" y="1810"/>
                    <a:pt x="10871" y="5525"/>
                    <a:pt x="10550" y="8418"/>
                  </a:cubicBezTo>
                  <a:close/>
                </a:path>
              </a:pathLst>
            </a:custGeom>
            <a:noFill/>
            <a:ln w="3875"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49"/>
            <p:cNvSpPr/>
            <p:nvPr/>
          </p:nvSpPr>
          <p:spPr>
            <a:xfrm>
              <a:off x="7055512" y="1786508"/>
              <a:ext cx="296253" cy="1285484"/>
            </a:xfrm>
            <a:custGeom>
              <a:avLst/>
              <a:gdLst/>
              <a:ahLst/>
              <a:cxnLst/>
              <a:rect l="l" t="t" r="r" b="b"/>
              <a:pathLst>
                <a:path w="6882" h="29862" fill="none" extrusionOk="0">
                  <a:moveTo>
                    <a:pt x="3584" y="29230"/>
                  </a:moveTo>
                  <a:cubicBezTo>
                    <a:pt x="2393" y="29457"/>
                    <a:pt x="1191" y="29659"/>
                    <a:pt x="0" y="29861"/>
                  </a:cubicBezTo>
                  <a:cubicBezTo>
                    <a:pt x="1107" y="20110"/>
                    <a:pt x="2191" y="10371"/>
                    <a:pt x="3286" y="632"/>
                  </a:cubicBezTo>
                  <a:cubicBezTo>
                    <a:pt x="4477" y="429"/>
                    <a:pt x="5691" y="215"/>
                    <a:pt x="6882" y="1"/>
                  </a:cubicBezTo>
                  <a:cubicBezTo>
                    <a:pt x="5775" y="9752"/>
                    <a:pt x="4691" y="19479"/>
                    <a:pt x="3584" y="29230"/>
                  </a:cubicBezTo>
                  <a:close/>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49"/>
            <p:cNvSpPr/>
            <p:nvPr/>
          </p:nvSpPr>
          <p:spPr>
            <a:xfrm>
              <a:off x="7314824" y="1740878"/>
              <a:ext cx="296296" cy="1285484"/>
            </a:xfrm>
            <a:custGeom>
              <a:avLst/>
              <a:gdLst/>
              <a:ahLst/>
              <a:cxnLst/>
              <a:rect l="l" t="t" r="r" b="b"/>
              <a:pathLst>
                <a:path w="6883" h="29862" fill="none" extrusionOk="0">
                  <a:moveTo>
                    <a:pt x="3596" y="29231"/>
                  </a:moveTo>
                  <a:cubicBezTo>
                    <a:pt x="2406" y="29433"/>
                    <a:pt x="1191" y="29635"/>
                    <a:pt x="1" y="29862"/>
                  </a:cubicBezTo>
                  <a:cubicBezTo>
                    <a:pt x="1108" y="20111"/>
                    <a:pt x="2191" y="10383"/>
                    <a:pt x="3299" y="632"/>
                  </a:cubicBezTo>
                  <a:cubicBezTo>
                    <a:pt x="4489" y="418"/>
                    <a:pt x="5692" y="203"/>
                    <a:pt x="6883" y="1"/>
                  </a:cubicBezTo>
                  <a:cubicBezTo>
                    <a:pt x="5775" y="9740"/>
                    <a:pt x="4680" y="19491"/>
                    <a:pt x="3596" y="29231"/>
                  </a:cubicBezTo>
                  <a:close/>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49"/>
            <p:cNvSpPr/>
            <p:nvPr/>
          </p:nvSpPr>
          <p:spPr>
            <a:xfrm>
              <a:off x="5915639" y="2457905"/>
              <a:ext cx="398792" cy="950790"/>
            </a:xfrm>
            <a:custGeom>
              <a:avLst/>
              <a:gdLst/>
              <a:ahLst/>
              <a:cxnLst/>
              <a:rect l="l" t="t" r="r" b="b"/>
              <a:pathLst>
                <a:path w="9264" h="22087" fill="none" extrusionOk="0">
                  <a:moveTo>
                    <a:pt x="9264" y="3073"/>
                  </a:moveTo>
                  <a:cubicBezTo>
                    <a:pt x="6847" y="2441"/>
                    <a:pt x="4466" y="1465"/>
                    <a:pt x="2132" y="1"/>
                  </a:cubicBezTo>
                  <a:cubicBezTo>
                    <a:pt x="1418" y="6347"/>
                    <a:pt x="703" y="12681"/>
                    <a:pt x="1" y="19015"/>
                  </a:cubicBezTo>
                  <a:cubicBezTo>
                    <a:pt x="2322" y="20479"/>
                    <a:pt x="4704" y="21456"/>
                    <a:pt x="7133" y="22087"/>
                  </a:cubicBezTo>
                  <a:cubicBezTo>
                    <a:pt x="7847" y="15753"/>
                    <a:pt x="8561" y="9407"/>
                    <a:pt x="9264" y="3073"/>
                  </a:cubicBezTo>
                  <a:close/>
                </a:path>
              </a:pathLst>
            </a:custGeom>
            <a:noFill/>
            <a:ln w="3875"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49"/>
            <p:cNvSpPr/>
            <p:nvPr/>
          </p:nvSpPr>
          <p:spPr>
            <a:xfrm>
              <a:off x="6460953" y="2552737"/>
              <a:ext cx="527978" cy="36418"/>
            </a:xfrm>
            <a:custGeom>
              <a:avLst/>
              <a:gdLst/>
              <a:ahLst/>
              <a:cxnLst/>
              <a:rect l="l" t="t" r="r" b="b"/>
              <a:pathLst>
                <a:path w="12265" h="846" fill="none" extrusionOk="0">
                  <a:moveTo>
                    <a:pt x="1" y="298"/>
                  </a:moveTo>
                  <a:cubicBezTo>
                    <a:pt x="4025" y="846"/>
                    <a:pt x="8133" y="572"/>
                    <a:pt x="12264" y="0"/>
                  </a:cubicBezTo>
                </a:path>
              </a:pathLst>
            </a:custGeom>
            <a:noFill/>
            <a:ln w="3875" cap="flat" cmpd="sng">
              <a:solidFill>
                <a:schemeClr val="accent6"/>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49"/>
            <p:cNvSpPr/>
            <p:nvPr/>
          </p:nvSpPr>
          <p:spPr>
            <a:xfrm>
              <a:off x="6453290" y="2638830"/>
              <a:ext cx="418250" cy="18510"/>
            </a:xfrm>
            <a:custGeom>
              <a:avLst/>
              <a:gdLst/>
              <a:ahLst/>
              <a:cxnLst/>
              <a:rect l="l" t="t" r="r" b="b"/>
              <a:pathLst>
                <a:path w="9716" h="430" fill="none" extrusionOk="0">
                  <a:moveTo>
                    <a:pt x="0" y="1"/>
                  </a:moveTo>
                  <a:cubicBezTo>
                    <a:pt x="3179" y="429"/>
                    <a:pt x="6442" y="334"/>
                    <a:pt x="9716" y="13"/>
                  </a:cubicBezTo>
                </a:path>
              </a:pathLst>
            </a:custGeom>
            <a:noFill/>
            <a:ln w="3875" cap="flat" cmpd="sng">
              <a:solidFill>
                <a:schemeClr val="accent6"/>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49"/>
            <p:cNvSpPr/>
            <p:nvPr/>
          </p:nvSpPr>
          <p:spPr>
            <a:xfrm>
              <a:off x="6445068" y="2712138"/>
              <a:ext cx="418293" cy="18984"/>
            </a:xfrm>
            <a:custGeom>
              <a:avLst/>
              <a:gdLst/>
              <a:ahLst/>
              <a:cxnLst/>
              <a:rect l="l" t="t" r="r" b="b"/>
              <a:pathLst>
                <a:path w="9717" h="441" fill="none" extrusionOk="0">
                  <a:moveTo>
                    <a:pt x="1" y="0"/>
                  </a:moveTo>
                  <a:cubicBezTo>
                    <a:pt x="3180" y="441"/>
                    <a:pt x="6442" y="345"/>
                    <a:pt x="9716" y="24"/>
                  </a:cubicBezTo>
                </a:path>
              </a:pathLst>
            </a:custGeom>
            <a:noFill/>
            <a:ln w="3875" cap="flat" cmpd="sng">
              <a:solidFill>
                <a:schemeClr val="accent6"/>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49"/>
            <p:cNvSpPr/>
            <p:nvPr/>
          </p:nvSpPr>
          <p:spPr>
            <a:xfrm>
              <a:off x="6436373" y="2785403"/>
              <a:ext cx="418766" cy="18510"/>
            </a:xfrm>
            <a:custGeom>
              <a:avLst/>
              <a:gdLst/>
              <a:ahLst/>
              <a:cxnLst/>
              <a:rect l="l" t="t" r="r" b="b"/>
              <a:pathLst>
                <a:path w="9728" h="430" fill="none" extrusionOk="0">
                  <a:moveTo>
                    <a:pt x="0" y="1"/>
                  </a:moveTo>
                  <a:cubicBezTo>
                    <a:pt x="3191" y="429"/>
                    <a:pt x="6454" y="346"/>
                    <a:pt x="9728" y="13"/>
                  </a:cubicBezTo>
                </a:path>
              </a:pathLst>
            </a:custGeom>
            <a:noFill/>
            <a:ln w="3875" cap="flat" cmpd="sng">
              <a:solidFill>
                <a:schemeClr val="accent6"/>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49"/>
            <p:cNvSpPr/>
            <p:nvPr/>
          </p:nvSpPr>
          <p:spPr>
            <a:xfrm>
              <a:off x="6428151" y="2858195"/>
              <a:ext cx="418809" cy="18984"/>
            </a:xfrm>
            <a:custGeom>
              <a:avLst/>
              <a:gdLst/>
              <a:ahLst/>
              <a:cxnLst/>
              <a:rect l="l" t="t" r="r" b="b"/>
              <a:pathLst>
                <a:path w="9729" h="441" fill="none" extrusionOk="0">
                  <a:moveTo>
                    <a:pt x="1" y="0"/>
                  </a:moveTo>
                  <a:cubicBezTo>
                    <a:pt x="3192" y="441"/>
                    <a:pt x="6454" y="346"/>
                    <a:pt x="9728" y="24"/>
                  </a:cubicBezTo>
                </a:path>
              </a:pathLst>
            </a:custGeom>
            <a:noFill/>
            <a:ln w="3875" cap="flat" cmpd="sng">
              <a:solidFill>
                <a:schemeClr val="accent6"/>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49"/>
            <p:cNvSpPr/>
            <p:nvPr/>
          </p:nvSpPr>
          <p:spPr>
            <a:xfrm>
              <a:off x="6419972" y="2931977"/>
              <a:ext cx="418250" cy="18510"/>
            </a:xfrm>
            <a:custGeom>
              <a:avLst/>
              <a:gdLst/>
              <a:ahLst/>
              <a:cxnLst/>
              <a:rect l="l" t="t" r="r" b="b"/>
              <a:pathLst>
                <a:path w="9716" h="430" fill="none" extrusionOk="0">
                  <a:moveTo>
                    <a:pt x="0" y="1"/>
                  </a:moveTo>
                  <a:cubicBezTo>
                    <a:pt x="3191" y="430"/>
                    <a:pt x="6442" y="346"/>
                    <a:pt x="9716" y="13"/>
                  </a:cubicBezTo>
                </a:path>
              </a:pathLst>
            </a:custGeom>
            <a:noFill/>
            <a:ln w="3875" cap="flat" cmpd="sng">
              <a:solidFill>
                <a:schemeClr val="accent6"/>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49"/>
            <p:cNvSpPr/>
            <p:nvPr/>
          </p:nvSpPr>
          <p:spPr>
            <a:xfrm>
              <a:off x="6411750" y="3005285"/>
              <a:ext cx="418293" cy="18510"/>
            </a:xfrm>
            <a:custGeom>
              <a:avLst/>
              <a:gdLst/>
              <a:ahLst/>
              <a:cxnLst/>
              <a:rect l="l" t="t" r="r" b="b"/>
              <a:pathLst>
                <a:path w="9717" h="430" fill="none" extrusionOk="0">
                  <a:moveTo>
                    <a:pt x="1" y="1"/>
                  </a:moveTo>
                  <a:cubicBezTo>
                    <a:pt x="3180" y="429"/>
                    <a:pt x="6442" y="334"/>
                    <a:pt x="9716" y="12"/>
                  </a:cubicBezTo>
                </a:path>
              </a:pathLst>
            </a:custGeom>
            <a:noFill/>
            <a:ln w="3875" cap="flat" cmpd="sng">
              <a:solidFill>
                <a:schemeClr val="accent6"/>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49"/>
            <p:cNvSpPr/>
            <p:nvPr/>
          </p:nvSpPr>
          <p:spPr>
            <a:xfrm>
              <a:off x="6404088" y="3078077"/>
              <a:ext cx="418250" cy="18467"/>
            </a:xfrm>
            <a:custGeom>
              <a:avLst/>
              <a:gdLst/>
              <a:ahLst/>
              <a:cxnLst/>
              <a:rect l="l" t="t" r="r" b="b"/>
              <a:pathLst>
                <a:path w="9716" h="429" fill="none" extrusionOk="0">
                  <a:moveTo>
                    <a:pt x="0" y="0"/>
                  </a:moveTo>
                  <a:cubicBezTo>
                    <a:pt x="3179" y="429"/>
                    <a:pt x="6442" y="346"/>
                    <a:pt x="9716" y="12"/>
                  </a:cubicBezTo>
                </a:path>
              </a:pathLst>
            </a:custGeom>
            <a:noFill/>
            <a:ln w="3875" cap="flat" cmpd="sng">
              <a:solidFill>
                <a:schemeClr val="accent6"/>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49"/>
            <p:cNvSpPr/>
            <p:nvPr/>
          </p:nvSpPr>
          <p:spPr>
            <a:xfrm>
              <a:off x="6395866" y="3151859"/>
              <a:ext cx="418293" cy="18510"/>
            </a:xfrm>
            <a:custGeom>
              <a:avLst/>
              <a:gdLst/>
              <a:ahLst/>
              <a:cxnLst/>
              <a:rect l="l" t="t" r="r" b="b"/>
              <a:pathLst>
                <a:path w="9717" h="430" fill="none" extrusionOk="0">
                  <a:moveTo>
                    <a:pt x="1" y="1"/>
                  </a:moveTo>
                  <a:cubicBezTo>
                    <a:pt x="3180" y="429"/>
                    <a:pt x="6442" y="346"/>
                    <a:pt x="9716" y="13"/>
                  </a:cubicBezTo>
                </a:path>
              </a:pathLst>
            </a:custGeom>
            <a:noFill/>
            <a:ln w="3875" cap="flat" cmpd="sng">
              <a:solidFill>
                <a:schemeClr val="accent6"/>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49"/>
            <p:cNvSpPr/>
            <p:nvPr/>
          </p:nvSpPr>
          <p:spPr>
            <a:xfrm>
              <a:off x="6387171" y="3224651"/>
              <a:ext cx="418766" cy="18984"/>
            </a:xfrm>
            <a:custGeom>
              <a:avLst/>
              <a:gdLst/>
              <a:ahLst/>
              <a:cxnLst/>
              <a:rect l="l" t="t" r="r" b="b"/>
              <a:pathLst>
                <a:path w="9728" h="441" fill="none" extrusionOk="0">
                  <a:moveTo>
                    <a:pt x="0" y="0"/>
                  </a:moveTo>
                  <a:cubicBezTo>
                    <a:pt x="3191" y="441"/>
                    <a:pt x="6454" y="346"/>
                    <a:pt x="9728" y="24"/>
                  </a:cubicBezTo>
                </a:path>
              </a:pathLst>
            </a:custGeom>
            <a:noFill/>
            <a:ln w="3875" cap="flat" cmpd="sng">
              <a:solidFill>
                <a:schemeClr val="accent6"/>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49"/>
            <p:cNvSpPr/>
            <p:nvPr/>
          </p:nvSpPr>
          <p:spPr>
            <a:xfrm>
              <a:off x="6378949" y="3297959"/>
              <a:ext cx="418293" cy="18467"/>
            </a:xfrm>
            <a:custGeom>
              <a:avLst/>
              <a:gdLst/>
              <a:ahLst/>
              <a:cxnLst/>
              <a:rect l="l" t="t" r="r" b="b"/>
              <a:pathLst>
                <a:path w="9717" h="429" fill="none" extrusionOk="0">
                  <a:moveTo>
                    <a:pt x="1" y="0"/>
                  </a:moveTo>
                  <a:cubicBezTo>
                    <a:pt x="3192" y="429"/>
                    <a:pt x="6442" y="333"/>
                    <a:pt x="9716" y="12"/>
                  </a:cubicBezTo>
                </a:path>
              </a:pathLst>
            </a:custGeom>
            <a:noFill/>
            <a:ln w="3875" cap="flat" cmpd="sng">
              <a:solidFill>
                <a:schemeClr val="accent6"/>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49"/>
            <p:cNvSpPr/>
            <p:nvPr/>
          </p:nvSpPr>
          <p:spPr>
            <a:xfrm>
              <a:off x="7714597" y="2303626"/>
              <a:ext cx="419283" cy="22600"/>
            </a:xfrm>
            <a:custGeom>
              <a:avLst/>
              <a:gdLst/>
              <a:ahLst/>
              <a:cxnLst/>
              <a:rect l="l" t="t" r="r" b="b"/>
              <a:pathLst>
                <a:path w="9740" h="525" fill="none" extrusionOk="0">
                  <a:moveTo>
                    <a:pt x="1" y="525"/>
                  </a:moveTo>
                  <a:cubicBezTo>
                    <a:pt x="3299" y="132"/>
                    <a:pt x="6537" y="1"/>
                    <a:pt x="9740" y="346"/>
                  </a:cubicBezTo>
                </a:path>
              </a:pathLst>
            </a:custGeom>
            <a:noFill/>
            <a:ln w="3875" cap="flat" cmpd="sng">
              <a:solidFill>
                <a:schemeClr val="accent6"/>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49"/>
            <p:cNvSpPr/>
            <p:nvPr/>
          </p:nvSpPr>
          <p:spPr>
            <a:xfrm>
              <a:off x="7706419" y="2376418"/>
              <a:ext cx="419283" cy="22600"/>
            </a:xfrm>
            <a:custGeom>
              <a:avLst/>
              <a:gdLst/>
              <a:ahLst/>
              <a:cxnLst/>
              <a:rect l="l" t="t" r="r" b="b"/>
              <a:pathLst>
                <a:path w="9740" h="525" fill="none" extrusionOk="0">
                  <a:moveTo>
                    <a:pt x="0" y="524"/>
                  </a:moveTo>
                  <a:cubicBezTo>
                    <a:pt x="3286" y="143"/>
                    <a:pt x="6537" y="1"/>
                    <a:pt x="9739" y="346"/>
                  </a:cubicBezTo>
                </a:path>
              </a:pathLst>
            </a:custGeom>
            <a:noFill/>
            <a:ln w="3875" cap="flat" cmpd="sng">
              <a:solidFill>
                <a:schemeClr val="accent6"/>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49"/>
            <p:cNvSpPr/>
            <p:nvPr/>
          </p:nvSpPr>
          <p:spPr>
            <a:xfrm>
              <a:off x="7698197" y="2450243"/>
              <a:ext cx="418766" cy="22557"/>
            </a:xfrm>
            <a:custGeom>
              <a:avLst/>
              <a:gdLst/>
              <a:ahLst/>
              <a:cxnLst/>
              <a:rect l="l" t="t" r="r" b="b"/>
              <a:pathLst>
                <a:path w="9728" h="524" fill="none" extrusionOk="0">
                  <a:moveTo>
                    <a:pt x="1" y="524"/>
                  </a:moveTo>
                  <a:cubicBezTo>
                    <a:pt x="3287" y="131"/>
                    <a:pt x="6537" y="0"/>
                    <a:pt x="9728" y="345"/>
                  </a:cubicBezTo>
                </a:path>
              </a:pathLst>
            </a:custGeom>
            <a:noFill/>
            <a:ln w="3875" cap="flat" cmpd="sng">
              <a:solidFill>
                <a:schemeClr val="accent6"/>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49"/>
            <p:cNvSpPr/>
            <p:nvPr/>
          </p:nvSpPr>
          <p:spPr>
            <a:xfrm>
              <a:off x="7690018" y="2523508"/>
              <a:ext cx="418766" cy="22083"/>
            </a:xfrm>
            <a:custGeom>
              <a:avLst/>
              <a:gdLst/>
              <a:ahLst/>
              <a:cxnLst/>
              <a:rect l="l" t="t" r="r" b="b"/>
              <a:pathLst>
                <a:path w="9728" h="513" fill="none" extrusionOk="0">
                  <a:moveTo>
                    <a:pt x="0" y="513"/>
                  </a:moveTo>
                  <a:cubicBezTo>
                    <a:pt x="3286" y="132"/>
                    <a:pt x="6525" y="1"/>
                    <a:pt x="9728" y="334"/>
                  </a:cubicBezTo>
                </a:path>
              </a:pathLst>
            </a:custGeom>
            <a:noFill/>
            <a:ln w="3875" cap="flat" cmpd="sng">
              <a:solidFill>
                <a:schemeClr val="accent6"/>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49"/>
            <p:cNvSpPr/>
            <p:nvPr/>
          </p:nvSpPr>
          <p:spPr>
            <a:xfrm>
              <a:off x="7898578" y="3247207"/>
              <a:ext cx="979503" cy="1079416"/>
            </a:xfrm>
            <a:custGeom>
              <a:avLst/>
              <a:gdLst/>
              <a:ahLst/>
              <a:cxnLst/>
              <a:rect l="l" t="t" r="r" b="b"/>
              <a:pathLst>
                <a:path w="22754" h="25075" extrusionOk="0">
                  <a:moveTo>
                    <a:pt x="22754" y="0"/>
                  </a:moveTo>
                  <a:lnTo>
                    <a:pt x="22754" y="0"/>
                  </a:lnTo>
                  <a:cubicBezTo>
                    <a:pt x="22218" y="310"/>
                    <a:pt x="21539" y="1643"/>
                    <a:pt x="20992" y="1965"/>
                  </a:cubicBezTo>
                  <a:cubicBezTo>
                    <a:pt x="20777" y="2084"/>
                    <a:pt x="20611" y="2239"/>
                    <a:pt x="20408" y="2358"/>
                  </a:cubicBezTo>
                  <a:cubicBezTo>
                    <a:pt x="20182" y="2477"/>
                    <a:pt x="19861" y="2513"/>
                    <a:pt x="19587" y="2560"/>
                  </a:cubicBezTo>
                  <a:cubicBezTo>
                    <a:pt x="18968" y="2691"/>
                    <a:pt x="18313" y="2798"/>
                    <a:pt x="17658" y="2870"/>
                  </a:cubicBezTo>
                  <a:cubicBezTo>
                    <a:pt x="16770" y="2985"/>
                    <a:pt x="15875" y="3047"/>
                    <a:pt x="14972" y="3047"/>
                  </a:cubicBezTo>
                  <a:cubicBezTo>
                    <a:pt x="14760" y="3047"/>
                    <a:pt x="14548" y="3043"/>
                    <a:pt x="14336" y="3036"/>
                  </a:cubicBezTo>
                  <a:cubicBezTo>
                    <a:pt x="14255" y="3035"/>
                    <a:pt x="14170" y="3035"/>
                    <a:pt x="14084" y="3035"/>
                  </a:cubicBezTo>
                  <a:cubicBezTo>
                    <a:pt x="13990" y="3035"/>
                    <a:pt x="13892" y="3035"/>
                    <a:pt x="13793" y="3035"/>
                  </a:cubicBezTo>
                  <a:cubicBezTo>
                    <a:pt x="13002" y="3035"/>
                    <a:pt x="12093" y="3013"/>
                    <a:pt x="11479" y="2620"/>
                  </a:cubicBezTo>
                  <a:cubicBezTo>
                    <a:pt x="11271" y="2494"/>
                    <a:pt x="10914" y="2245"/>
                    <a:pt x="10639" y="2245"/>
                  </a:cubicBezTo>
                  <a:cubicBezTo>
                    <a:pt x="10551" y="2245"/>
                    <a:pt x="10471" y="2270"/>
                    <a:pt x="10407" y="2334"/>
                  </a:cubicBezTo>
                  <a:cubicBezTo>
                    <a:pt x="10240" y="2513"/>
                    <a:pt x="10431" y="2870"/>
                    <a:pt x="10478" y="3084"/>
                  </a:cubicBezTo>
                  <a:cubicBezTo>
                    <a:pt x="10574" y="3489"/>
                    <a:pt x="10669" y="3882"/>
                    <a:pt x="10705" y="4298"/>
                  </a:cubicBezTo>
                  <a:cubicBezTo>
                    <a:pt x="10776" y="5406"/>
                    <a:pt x="10145" y="6442"/>
                    <a:pt x="9585" y="7382"/>
                  </a:cubicBezTo>
                  <a:cubicBezTo>
                    <a:pt x="7383" y="11073"/>
                    <a:pt x="4692" y="14419"/>
                    <a:pt x="1858" y="17669"/>
                  </a:cubicBezTo>
                  <a:cubicBezTo>
                    <a:pt x="1549" y="18026"/>
                    <a:pt x="1227" y="18395"/>
                    <a:pt x="906" y="18753"/>
                  </a:cubicBezTo>
                  <a:cubicBezTo>
                    <a:pt x="751" y="18943"/>
                    <a:pt x="584" y="19122"/>
                    <a:pt x="418" y="19324"/>
                  </a:cubicBezTo>
                  <a:cubicBezTo>
                    <a:pt x="346" y="19396"/>
                    <a:pt x="120" y="19777"/>
                    <a:pt x="1" y="19800"/>
                  </a:cubicBezTo>
                  <a:cubicBezTo>
                    <a:pt x="358" y="19896"/>
                    <a:pt x="668" y="20003"/>
                    <a:pt x="989" y="20122"/>
                  </a:cubicBezTo>
                  <a:cubicBezTo>
                    <a:pt x="5299" y="21586"/>
                    <a:pt x="9526" y="23229"/>
                    <a:pt x="13610" y="25075"/>
                  </a:cubicBezTo>
                  <a:cubicBezTo>
                    <a:pt x="14229" y="16479"/>
                    <a:pt x="19277" y="7573"/>
                    <a:pt x="22754" y="0"/>
                  </a:cubicBezTo>
                  <a:close/>
                </a:path>
              </a:pathLst>
            </a:custGeom>
            <a:solidFill>
              <a:srgbClr val="FAD2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49"/>
            <p:cNvSpPr/>
            <p:nvPr/>
          </p:nvSpPr>
          <p:spPr>
            <a:xfrm>
              <a:off x="8358832" y="2634956"/>
              <a:ext cx="598705" cy="1046700"/>
            </a:xfrm>
            <a:custGeom>
              <a:avLst/>
              <a:gdLst/>
              <a:ahLst/>
              <a:cxnLst/>
              <a:rect l="l" t="t" r="r" b="b"/>
              <a:pathLst>
                <a:path w="13908" h="24315" extrusionOk="0">
                  <a:moveTo>
                    <a:pt x="11483" y="1"/>
                  </a:moveTo>
                  <a:cubicBezTo>
                    <a:pt x="11450" y="1"/>
                    <a:pt x="11417" y="3"/>
                    <a:pt x="11383" y="7"/>
                  </a:cubicBezTo>
                  <a:cubicBezTo>
                    <a:pt x="10895" y="67"/>
                    <a:pt x="10597" y="579"/>
                    <a:pt x="10395" y="1019"/>
                  </a:cubicBezTo>
                  <a:cubicBezTo>
                    <a:pt x="9359" y="3377"/>
                    <a:pt x="8966" y="5948"/>
                    <a:pt x="8097" y="8365"/>
                  </a:cubicBezTo>
                  <a:cubicBezTo>
                    <a:pt x="7216" y="10770"/>
                    <a:pt x="5621" y="13152"/>
                    <a:pt x="3192" y="13961"/>
                  </a:cubicBezTo>
                  <a:cubicBezTo>
                    <a:pt x="1870" y="14390"/>
                    <a:pt x="1" y="14735"/>
                    <a:pt x="96" y="16545"/>
                  </a:cubicBezTo>
                  <a:cubicBezTo>
                    <a:pt x="132" y="17057"/>
                    <a:pt x="441" y="17486"/>
                    <a:pt x="691" y="17902"/>
                  </a:cubicBezTo>
                  <a:cubicBezTo>
                    <a:pt x="1156" y="18664"/>
                    <a:pt x="1572" y="19438"/>
                    <a:pt x="2001" y="20188"/>
                  </a:cubicBezTo>
                  <a:cubicBezTo>
                    <a:pt x="2561" y="21141"/>
                    <a:pt x="3096" y="22081"/>
                    <a:pt x="3608" y="23022"/>
                  </a:cubicBezTo>
                  <a:cubicBezTo>
                    <a:pt x="3894" y="23510"/>
                    <a:pt x="4227" y="24046"/>
                    <a:pt x="4739" y="24236"/>
                  </a:cubicBezTo>
                  <a:cubicBezTo>
                    <a:pt x="4886" y="24290"/>
                    <a:pt x="5033" y="24315"/>
                    <a:pt x="5178" y="24315"/>
                  </a:cubicBezTo>
                  <a:cubicBezTo>
                    <a:pt x="5962" y="24315"/>
                    <a:pt x="6704" y="23598"/>
                    <a:pt x="7216" y="22915"/>
                  </a:cubicBezTo>
                  <a:cubicBezTo>
                    <a:pt x="9550" y="19831"/>
                    <a:pt x="11526" y="16438"/>
                    <a:pt x="12633" y="12735"/>
                  </a:cubicBezTo>
                  <a:cubicBezTo>
                    <a:pt x="13729" y="9032"/>
                    <a:pt x="13907" y="4996"/>
                    <a:pt x="12705" y="1317"/>
                  </a:cubicBezTo>
                  <a:cubicBezTo>
                    <a:pt x="12513" y="718"/>
                    <a:pt x="12095" y="1"/>
                    <a:pt x="11483" y="1"/>
                  </a:cubicBezTo>
                  <a:close/>
                </a:path>
              </a:pathLst>
            </a:custGeom>
            <a:solidFill>
              <a:srgbClr val="FAD2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49"/>
            <p:cNvSpPr/>
            <p:nvPr/>
          </p:nvSpPr>
          <p:spPr>
            <a:xfrm>
              <a:off x="8315269" y="2364150"/>
              <a:ext cx="402925" cy="1127715"/>
            </a:xfrm>
            <a:custGeom>
              <a:avLst/>
              <a:gdLst/>
              <a:ahLst/>
              <a:cxnLst/>
              <a:rect l="l" t="t" r="r" b="b"/>
              <a:pathLst>
                <a:path w="9360" h="26197" extrusionOk="0">
                  <a:moveTo>
                    <a:pt x="1860" y="1"/>
                  </a:moveTo>
                  <a:cubicBezTo>
                    <a:pt x="1487" y="1"/>
                    <a:pt x="1139" y="394"/>
                    <a:pt x="965" y="762"/>
                  </a:cubicBezTo>
                  <a:cubicBezTo>
                    <a:pt x="191" y="2298"/>
                    <a:pt x="25" y="4131"/>
                    <a:pt x="548" y="5762"/>
                  </a:cubicBezTo>
                  <a:cubicBezTo>
                    <a:pt x="929" y="7001"/>
                    <a:pt x="1680" y="8108"/>
                    <a:pt x="2168" y="9311"/>
                  </a:cubicBezTo>
                  <a:cubicBezTo>
                    <a:pt x="2477" y="10096"/>
                    <a:pt x="2692" y="10966"/>
                    <a:pt x="2596" y="11811"/>
                  </a:cubicBezTo>
                  <a:cubicBezTo>
                    <a:pt x="2561" y="12239"/>
                    <a:pt x="2346" y="12585"/>
                    <a:pt x="2239" y="13001"/>
                  </a:cubicBezTo>
                  <a:cubicBezTo>
                    <a:pt x="1858" y="14514"/>
                    <a:pt x="1037" y="15859"/>
                    <a:pt x="572" y="17347"/>
                  </a:cubicBezTo>
                  <a:cubicBezTo>
                    <a:pt x="1" y="19193"/>
                    <a:pt x="120" y="21241"/>
                    <a:pt x="894" y="23027"/>
                  </a:cubicBezTo>
                  <a:cubicBezTo>
                    <a:pt x="1614" y="24696"/>
                    <a:pt x="3185" y="26196"/>
                    <a:pt x="4945" y="26196"/>
                  </a:cubicBezTo>
                  <a:cubicBezTo>
                    <a:pt x="5106" y="26196"/>
                    <a:pt x="5267" y="26184"/>
                    <a:pt x="5430" y="26158"/>
                  </a:cubicBezTo>
                  <a:cubicBezTo>
                    <a:pt x="6740" y="25944"/>
                    <a:pt x="7799" y="24896"/>
                    <a:pt x="8371" y="23681"/>
                  </a:cubicBezTo>
                  <a:cubicBezTo>
                    <a:pt x="9300" y="21633"/>
                    <a:pt x="9359" y="19288"/>
                    <a:pt x="9026" y="17121"/>
                  </a:cubicBezTo>
                  <a:cubicBezTo>
                    <a:pt x="9002" y="16919"/>
                    <a:pt x="8954" y="16692"/>
                    <a:pt x="8919" y="16478"/>
                  </a:cubicBezTo>
                  <a:cubicBezTo>
                    <a:pt x="8668" y="15073"/>
                    <a:pt x="8287" y="13680"/>
                    <a:pt x="7835" y="12335"/>
                  </a:cubicBezTo>
                  <a:cubicBezTo>
                    <a:pt x="7418" y="11037"/>
                    <a:pt x="7037" y="9715"/>
                    <a:pt x="6442" y="8501"/>
                  </a:cubicBezTo>
                  <a:cubicBezTo>
                    <a:pt x="5787" y="7179"/>
                    <a:pt x="5132" y="5870"/>
                    <a:pt x="4489" y="4548"/>
                  </a:cubicBezTo>
                  <a:cubicBezTo>
                    <a:pt x="4156" y="3893"/>
                    <a:pt x="3835" y="3226"/>
                    <a:pt x="3501" y="2572"/>
                  </a:cubicBezTo>
                  <a:cubicBezTo>
                    <a:pt x="3192" y="1929"/>
                    <a:pt x="2799" y="1286"/>
                    <a:pt x="2549" y="631"/>
                  </a:cubicBezTo>
                  <a:cubicBezTo>
                    <a:pt x="2442" y="393"/>
                    <a:pt x="2299" y="131"/>
                    <a:pt x="2049" y="36"/>
                  </a:cubicBezTo>
                  <a:cubicBezTo>
                    <a:pt x="1986" y="12"/>
                    <a:pt x="1923" y="1"/>
                    <a:pt x="1860" y="1"/>
                  </a:cubicBezTo>
                  <a:close/>
                </a:path>
              </a:pathLst>
            </a:custGeom>
            <a:solidFill>
              <a:srgbClr val="FAD2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49"/>
            <p:cNvSpPr/>
            <p:nvPr/>
          </p:nvSpPr>
          <p:spPr>
            <a:xfrm>
              <a:off x="8380872" y="2375385"/>
              <a:ext cx="108695" cy="172276"/>
            </a:xfrm>
            <a:custGeom>
              <a:avLst/>
              <a:gdLst/>
              <a:ahLst/>
              <a:cxnLst/>
              <a:rect l="l" t="t" r="r" b="b"/>
              <a:pathLst>
                <a:path w="2525" h="4002" extrusionOk="0">
                  <a:moveTo>
                    <a:pt x="715" y="1"/>
                  </a:moveTo>
                  <a:cubicBezTo>
                    <a:pt x="382" y="84"/>
                    <a:pt x="156" y="418"/>
                    <a:pt x="84" y="763"/>
                  </a:cubicBezTo>
                  <a:cubicBezTo>
                    <a:pt x="1" y="1096"/>
                    <a:pt x="84" y="1453"/>
                    <a:pt x="156" y="1787"/>
                  </a:cubicBezTo>
                  <a:cubicBezTo>
                    <a:pt x="239" y="2215"/>
                    <a:pt x="358" y="2644"/>
                    <a:pt x="477" y="3085"/>
                  </a:cubicBezTo>
                  <a:cubicBezTo>
                    <a:pt x="560" y="3346"/>
                    <a:pt x="644" y="3620"/>
                    <a:pt x="858" y="3799"/>
                  </a:cubicBezTo>
                  <a:cubicBezTo>
                    <a:pt x="1015" y="3939"/>
                    <a:pt x="1237" y="4002"/>
                    <a:pt x="1461" y="4002"/>
                  </a:cubicBezTo>
                  <a:cubicBezTo>
                    <a:pt x="1542" y="4002"/>
                    <a:pt x="1624" y="3993"/>
                    <a:pt x="1703" y="3977"/>
                  </a:cubicBezTo>
                  <a:cubicBezTo>
                    <a:pt x="2001" y="3918"/>
                    <a:pt x="2263" y="3763"/>
                    <a:pt x="2525" y="3620"/>
                  </a:cubicBezTo>
                  <a:lnTo>
                    <a:pt x="715" y="1"/>
                  </a:lnTo>
                  <a:close/>
                </a:path>
              </a:pathLst>
            </a:custGeom>
            <a:solidFill>
              <a:srgbClr val="EBAD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49"/>
            <p:cNvSpPr/>
            <p:nvPr/>
          </p:nvSpPr>
          <p:spPr>
            <a:xfrm>
              <a:off x="8600237" y="2758241"/>
              <a:ext cx="99999" cy="359361"/>
            </a:xfrm>
            <a:custGeom>
              <a:avLst/>
              <a:gdLst/>
              <a:ahLst/>
              <a:cxnLst/>
              <a:rect l="l" t="t" r="r" b="b"/>
              <a:pathLst>
                <a:path w="2323" h="8348" fill="none" extrusionOk="0">
                  <a:moveTo>
                    <a:pt x="2322" y="8347"/>
                  </a:moveTo>
                  <a:cubicBezTo>
                    <a:pt x="1870" y="5501"/>
                    <a:pt x="1096" y="2680"/>
                    <a:pt x="1" y="1"/>
                  </a:cubicBezTo>
                </a:path>
              </a:pathLst>
            </a:custGeom>
            <a:solidFill>
              <a:srgbClr val="EBAD91"/>
            </a:solidFill>
            <a:ln w="4175" cap="rnd" cmpd="sng">
              <a:solidFill>
                <a:srgbClr val="EFD1C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49"/>
            <p:cNvSpPr/>
            <p:nvPr/>
          </p:nvSpPr>
          <p:spPr>
            <a:xfrm>
              <a:off x="5245275" y="2596816"/>
              <a:ext cx="647348" cy="1247560"/>
            </a:xfrm>
            <a:custGeom>
              <a:avLst/>
              <a:gdLst/>
              <a:ahLst/>
              <a:cxnLst/>
              <a:rect l="l" t="t" r="r" b="b"/>
              <a:pathLst>
                <a:path w="15038" h="28981" extrusionOk="0">
                  <a:moveTo>
                    <a:pt x="5894" y="0"/>
                  </a:moveTo>
                  <a:cubicBezTo>
                    <a:pt x="4715" y="8263"/>
                    <a:pt x="4132" y="18479"/>
                    <a:pt x="0" y="26051"/>
                  </a:cubicBezTo>
                  <a:cubicBezTo>
                    <a:pt x="4441" y="26718"/>
                    <a:pt x="8882" y="27611"/>
                    <a:pt x="13300" y="28730"/>
                  </a:cubicBezTo>
                  <a:cubicBezTo>
                    <a:pt x="13633" y="28801"/>
                    <a:pt x="13954" y="28897"/>
                    <a:pt x="14276" y="28980"/>
                  </a:cubicBezTo>
                  <a:cubicBezTo>
                    <a:pt x="14193" y="28909"/>
                    <a:pt x="14204" y="28456"/>
                    <a:pt x="14193" y="28361"/>
                  </a:cubicBezTo>
                  <a:cubicBezTo>
                    <a:pt x="14169" y="28099"/>
                    <a:pt x="14121" y="27861"/>
                    <a:pt x="14085" y="27611"/>
                  </a:cubicBezTo>
                  <a:cubicBezTo>
                    <a:pt x="14014" y="27135"/>
                    <a:pt x="13954" y="26658"/>
                    <a:pt x="13883" y="26182"/>
                  </a:cubicBezTo>
                  <a:cubicBezTo>
                    <a:pt x="13252" y="21932"/>
                    <a:pt x="12811" y="17657"/>
                    <a:pt x="12954" y="13359"/>
                  </a:cubicBezTo>
                  <a:cubicBezTo>
                    <a:pt x="12990" y="12288"/>
                    <a:pt x="13038" y="11049"/>
                    <a:pt x="13692" y="10168"/>
                  </a:cubicBezTo>
                  <a:cubicBezTo>
                    <a:pt x="13931" y="9847"/>
                    <a:pt x="14240" y="9573"/>
                    <a:pt x="14538" y="9275"/>
                  </a:cubicBezTo>
                  <a:cubicBezTo>
                    <a:pt x="14681" y="9132"/>
                    <a:pt x="15038" y="8918"/>
                    <a:pt x="15002" y="8680"/>
                  </a:cubicBezTo>
                  <a:cubicBezTo>
                    <a:pt x="14949" y="8353"/>
                    <a:pt x="14411" y="8334"/>
                    <a:pt x="14074" y="8334"/>
                  </a:cubicBezTo>
                  <a:cubicBezTo>
                    <a:pt x="14030" y="8334"/>
                    <a:pt x="13990" y="8335"/>
                    <a:pt x="13954" y="8335"/>
                  </a:cubicBezTo>
                  <a:cubicBezTo>
                    <a:pt x="13061" y="8323"/>
                    <a:pt x="12085" y="7596"/>
                    <a:pt x="11335" y="7132"/>
                  </a:cubicBezTo>
                  <a:cubicBezTo>
                    <a:pt x="10371" y="6537"/>
                    <a:pt x="9478" y="5882"/>
                    <a:pt x="8632" y="5180"/>
                  </a:cubicBezTo>
                  <a:cubicBezTo>
                    <a:pt x="8108" y="4763"/>
                    <a:pt x="7632" y="4322"/>
                    <a:pt x="7168" y="3870"/>
                  </a:cubicBezTo>
                  <a:cubicBezTo>
                    <a:pt x="6977" y="3679"/>
                    <a:pt x="6704" y="3477"/>
                    <a:pt x="6584" y="3251"/>
                  </a:cubicBezTo>
                  <a:cubicBezTo>
                    <a:pt x="6465" y="3036"/>
                    <a:pt x="6406" y="2822"/>
                    <a:pt x="6311" y="2608"/>
                  </a:cubicBezTo>
                  <a:cubicBezTo>
                    <a:pt x="6025" y="2048"/>
                    <a:pt x="6168" y="572"/>
                    <a:pt x="5894" y="0"/>
                  </a:cubicBezTo>
                  <a:close/>
                </a:path>
              </a:pathLst>
            </a:custGeom>
            <a:solidFill>
              <a:srgbClr val="FAD2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49"/>
            <p:cNvSpPr/>
            <p:nvPr/>
          </p:nvSpPr>
          <p:spPr>
            <a:xfrm>
              <a:off x="5459001" y="2089814"/>
              <a:ext cx="465430" cy="1041793"/>
            </a:xfrm>
            <a:custGeom>
              <a:avLst/>
              <a:gdLst/>
              <a:ahLst/>
              <a:cxnLst/>
              <a:rect l="l" t="t" r="r" b="b"/>
              <a:pathLst>
                <a:path w="10812" h="24201" extrusionOk="0">
                  <a:moveTo>
                    <a:pt x="8656" y="0"/>
                  </a:moveTo>
                  <a:cubicBezTo>
                    <a:pt x="8217" y="0"/>
                    <a:pt x="7731" y="279"/>
                    <a:pt x="7370" y="575"/>
                  </a:cubicBezTo>
                  <a:cubicBezTo>
                    <a:pt x="4358" y="3015"/>
                    <a:pt x="2322" y="6516"/>
                    <a:pt x="1250" y="10219"/>
                  </a:cubicBezTo>
                  <a:cubicBezTo>
                    <a:pt x="179" y="13921"/>
                    <a:pt x="0" y="17850"/>
                    <a:pt x="298" y="21708"/>
                  </a:cubicBezTo>
                  <a:cubicBezTo>
                    <a:pt x="369" y="22720"/>
                    <a:pt x="667" y="23946"/>
                    <a:pt x="1655" y="24161"/>
                  </a:cubicBezTo>
                  <a:cubicBezTo>
                    <a:pt x="1761" y="24188"/>
                    <a:pt x="1868" y="24200"/>
                    <a:pt x="1974" y="24200"/>
                  </a:cubicBezTo>
                  <a:cubicBezTo>
                    <a:pt x="2425" y="24200"/>
                    <a:pt x="2869" y="23980"/>
                    <a:pt x="3274" y="23768"/>
                  </a:cubicBezTo>
                  <a:cubicBezTo>
                    <a:pt x="4227" y="23268"/>
                    <a:pt x="5179" y="22780"/>
                    <a:pt x="6132" y="22256"/>
                  </a:cubicBezTo>
                  <a:cubicBezTo>
                    <a:pt x="6918" y="21839"/>
                    <a:pt x="7692" y="21422"/>
                    <a:pt x="8489" y="21041"/>
                  </a:cubicBezTo>
                  <a:cubicBezTo>
                    <a:pt x="8918" y="20827"/>
                    <a:pt x="9418" y="20625"/>
                    <a:pt x="9716" y="20220"/>
                  </a:cubicBezTo>
                  <a:cubicBezTo>
                    <a:pt x="10811" y="18743"/>
                    <a:pt x="9406" y="17458"/>
                    <a:pt x="8525" y="16362"/>
                  </a:cubicBezTo>
                  <a:cubicBezTo>
                    <a:pt x="6918" y="14362"/>
                    <a:pt x="6882" y="11504"/>
                    <a:pt x="7442" y="9004"/>
                  </a:cubicBezTo>
                  <a:cubicBezTo>
                    <a:pt x="8013" y="6480"/>
                    <a:pt x="9097" y="4123"/>
                    <a:pt x="9478" y="1575"/>
                  </a:cubicBezTo>
                  <a:cubicBezTo>
                    <a:pt x="9561" y="1087"/>
                    <a:pt x="9573" y="503"/>
                    <a:pt x="9204" y="194"/>
                  </a:cubicBezTo>
                  <a:cubicBezTo>
                    <a:pt x="9041" y="57"/>
                    <a:pt x="8853" y="0"/>
                    <a:pt x="8656" y="0"/>
                  </a:cubicBezTo>
                  <a:close/>
                </a:path>
              </a:pathLst>
            </a:custGeom>
            <a:solidFill>
              <a:srgbClr val="FAD2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49"/>
            <p:cNvSpPr/>
            <p:nvPr/>
          </p:nvSpPr>
          <p:spPr>
            <a:xfrm>
              <a:off x="5590207" y="2113403"/>
              <a:ext cx="811359" cy="902276"/>
            </a:xfrm>
            <a:custGeom>
              <a:avLst/>
              <a:gdLst/>
              <a:ahLst/>
              <a:cxnLst/>
              <a:rect l="l" t="t" r="r" b="b"/>
              <a:pathLst>
                <a:path w="18848" h="20960" extrusionOk="0">
                  <a:moveTo>
                    <a:pt x="18150" y="1"/>
                  </a:moveTo>
                  <a:cubicBezTo>
                    <a:pt x="17928" y="1"/>
                    <a:pt x="17706" y="121"/>
                    <a:pt x="17526" y="241"/>
                  </a:cubicBezTo>
                  <a:cubicBezTo>
                    <a:pt x="16955" y="669"/>
                    <a:pt x="16276" y="991"/>
                    <a:pt x="15657" y="1348"/>
                  </a:cubicBezTo>
                  <a:cubicBezTo>
                    <a:pt x="15038" y="1729"/>
                    <a:pt x="14395" y="2110"/>
                    <a:pt x="13776" y="2479"/>
                  </a:cubicBezTo>
                  <a:lnTo>
                    <a:pt x="9978" y="4765"/>
                  </a:lnTo>
                  <a:cubicBezTo>
                    <a:pt x="8835" y="5456"/>
                    <a:pt x="7775" y="6349"/>
                    <a:pt x="6727" y="7218"/>
                  </a:cubicBezTo>
                  <a:cubicBezTo>
                    <a:pt x="5632" y="8123"/>
                    <a:pt x="4560" y="9075"/>
                    <a:pt x="3572" y="10123"/>
                  </a:cubicBezTo>
                  <a:cubicBezTo>
                    <a:pt x="3429" y="10278"/>
                    <a:pt x="3298" y="10433"/>
                    <a:pt x="3143" y="10599"/>
                  </a:cubicBezTo>
                  <a:cubicBezTo>
                    <a:pt x="1691" y="12230"/>
                    <a:pt x="453" y="14231"/>
                    <a:pt x="179" y="16457"/>
                  </a:cubicBezTo>
                  <a:cubicBezTo>
                    <a:pt x="0" y="17767"/>
                    <a:pt x="334" y="19231"/>
                    <a:pt x="1310" y="20124"/>
                  </a:cubicBezTo>
                  <a:cubicBezTo>
                    <a:pt x="1965" y="20710"/>
                    <a:pt x="2797" y="20959"/>
                    <a:pt x="3666" y="20959"/>
                  </a:cubicBezTo>
                  <a:cubicBezTo>
                    <a:pt x="4755" y="20959"/>
                    <a:pt x="5901" y="20567"/>
                    <a:pt x="6822" y="19958"/>
                  </a:cubicBezTo>
                  <a:cubicBezTo>
                    <a:pt x="8430" y="18886"/>
                    <a:pt x="9632" y="17219"/>
                    <a:pt x="10156" y="15362"/>
                  </a:cubicBezTo>
                  <a:cubicBezTo>
                    <a:pt x="10573" y="13850"/>
                    <a:pt x="10597" y="12278"/>
                    <a:pt x="11109" y="10802"/>
                  </a:cubicBezTo>
                  <a:cubicBezTo>
                    <a:pt x="11240" y="10397"/>
                    <a:pt x="11252" y="10004"/>
                    <a:pt x="11454" y="9611"/>
                  </a:cubicBezTo>
                  <a:cubicBezTo>
                    <a:pt x="11835" y="8837"/>
                    <a:pt x="12478" y="8230"/>
                    <a:pt x="13157" y="7742"/>
                  </a:cubicBezTo>
                  <a:cubicBezTo>
                    <a:pt x="14216" y="6992"/>
                    <a:pt x="15443" y="6468"/>
                    <a:pt x="16431" y="5634"/>
                  </a:cubicBezTo>
                  <a:cubicBezTo>
                    <a:pt x="17764" y="4539"/>
                    <a:pt x="18622" y="2920"/>
                    <a:pt x="18800" y="1205"/>
                  </a:cubicBezTo>
                  <a:cubicBezTo>
                    <a:pt x="18848" y="729"/>
                    <a:pt x="18741" y="110"/>
                    <a:pt x="18276" y="15"/>
                  </a:cubicBezTo>
                  <a:cubicBezTo>
                    <a:pt x="18234" y="5"/>
                    <a:pt x="18192" y="1"/>
                    <a:pt x="18150" y="1"/>
                  </a:cubicBezTo>
                  <a:close/>
                </a:path>
              </a:pathLst>
            </a:custGeom>
            <a:solidFill>
              <a:srgbClr val="FAD2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49"/>
            <p:cNvSpPr/>
            <p:nvPr/>
          </p:nvSpPr>
          <p:spPr>
            <a:xfrm>
              <a:off x="6215458" y="2117579"/>
              <a:ext cx="159965" cy="135212"/>
            </a:xfrm>
            <a:custGeom>
              <a:avLst/>
              <a:gdLst/>
              <a:ahLst/>
              <a:cxnLst/>
              <a:rect l="l" t="t" r="r" b="b"/>
              <a:pathLst>
                <a:path w="3716" h="3141" extrusionOk="0">
                  <a:moveTo>
                    <a:pt x="3454" y="1"/>
                  </a:moveTo>
                  <a:lnTo>
                    <a:pt x="1" y="2073"/>
                  </a:lnTo>
                  <a:cubicBezTo>
                    <a:pt x="144" y="2347"/>
                    <a:pt x="287" y="2608"/>
                    <a:pt x="501" y="2823"/>
                  </a:cubicBezTo>
                  <a:cubicBezTo>
                    <a:pt x="678" y="3000"/>
                    <a:pt x="929" y="3141"/>
                    <a:pt x="1189" y="3141"/>
                  </a:cubicBezTo>
                  <a:cubicBezTo>
                    <a:pt x="1225" y="3141"/>
                    <a:pt x="1262" y="3138"/>
                    <a:pt x="1299" y="3132"/>
                  </a:cubicBezTo>
                  <a:cubicBezTo>
                    <a:pt x="1572" y="3085"/>
                    <a:pt x="1787" y="2906"/>
                    <a:pt x="2001" y="2728"/>
                  </a:cubicBezTo>
                  <a:cubicBezTo>
                    <a:pt x="2323" y="2442"/>
                    <a:pt x="2656" y="2132"/>
                    <a:pt x="2965" y="1823"/>
                  </a:cubicBezTo>
                  <a:cubicBezTo>
                    <a:pt x="3204" y="1573"/>
                    <a:pt x="3442" y="1311"/>
                    <a:pt x="3573" y="989"/>
                  </a:cubicBezTo>
                  <a:cubicBezTo>
                    <a:pt x="3716" y="656"/>
                    <a:pt x="3692" y="263"/>
                    <a:pt x="3454" y="1"/>
                  </a:cubicBezTo>
                  <a:close/>
                </a:path>
              </a:pathLst>
            </a:custGeom>
            <a:solidFill>
              <a:srgbClr val="EBAD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49"/>
            <p:cNvSpPr/>
            <p:nvPr/>
          </p:nvSpPr>
          <p:spPr>
            <a:xfrm>
              <a:off x="5719347" y="2337461"/>
              <a:ext cx="278345" cy="248126"/>
            </a:xfrm>
            <a:custGeom>
              <a:avLst/>
              <a:gdLst/>
              <a:ahLst/>
              <a:cxnLst/>
              <a:rect l="l" t="t" r="r" b="b"/>
              <a:pathLst>
                <a:path w="6466" h="5764" fill="none" extrusionOk="0">
                  <a:moveTo>
                    <a:pt x="1" y="5763"/>
                  </a:moveTo>
                  <a:cubicBezTo>
                    <a:pt x="1917" y="3585"/>
                    <a:pt x="4084" y="1656"/>
                    <a:pt x="6466" y="1"/>
                  </a:cubicBezTo>
                </a:path>
              </a:pathLst>
            </a:custGeom>
            <a:solidFill>
              <a:srgbClr val="EBAD91"/>
            </a:solidFill>
            <a:ln w="4175" cap="rnd" cmpd="sng">
              <a:solidFill>
                <a:srgbClr val="EFD1C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Title 1">
            <a:extLst>
              <a:ext uri="{FF2B5EF4-FFF2-40B4-BE49-F238E27FC236}">
                <a16:creationId xmlns:a16="http://schemas.microsoft.com/office/drawing/2014/main" id="{F479B03E-0500-B41F-725A-B08D0FD06B4A}"/>
              </a:ext>
            </a:extLst>
          </p:cNvPr>
          <p:cNvSpPr txBox="1">
            <a:spLocks/>
          </p:cNvSpPr>
          <p:nvPr/>
        </p:nvSpPr>
        <p:spPr>
          <a:xfrm>
            <a:off x="1951982" y="236513"/>
            <a:ext cx="5059217" cy="67892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3"/>
              </a:buClr>
              <a:buSzPts val="2800"/>
              <a:buFont typeface="Londrina Solid"/>
              <a:buNone/>
              <a:defRPr sz="2800" b="0" i="0" u="none" strike="noStrike" cap="none">
                <a:solidFill>
                  <a:schemeClr val="accent3"/>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accent3"/>
              </a:buClr>
              <a:buSzPts val="2800"/>
              <a:buFont typeface="Londrina Solid"/>
              <a:buNone/>
              <a:defRPr sz="2800" b="0" i="0" u="none" strike="noStrike" cap="none">
                <a:solidFill>
                  <a:schemeClr val="accent3"/>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accent3"/>
              </a:buClr>
              <a:buSzPts val="2800"/>
              <a:buFont typeface="Londrina Solid"/>
              <a:buNone/>
              <a:defRPr sz="2800" b="0" i="0" u="none" strike="noStrike" cap="none">
                <a:solidFill>
                  <a:schemeClr val="accent3"/>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accent3"/>
              </a:buClr>
              <a:buSzPts val="2800"/>
              <a:buFont typeface="Londrina Solid"/>
              <a:buNone/>
              <a:defRPr sz="2800" b="0" i="0" u="none" strike="noStrike" cap="none">
                <a:solidFill>
                  <a:schemeClr val="accent3"/>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accent3"/>
              </a:buClr>
              <a:buSzPts val="2800"/>
              <a:buFont typeface="Londrina Solid"/>
              <a:buNone/>
              <a:defRPr sz="2800" b="0" i="0" u="none" strike="noStrike" cap="none">
                <a:solidFill>
                  <a:schemeClr val="accent3"/>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accent3"/>
              </a:buClr>
              <a:buSzPts val="2800"/>
              <a:buFont typeface="Londrina Solid"/>
              <a:buNone/>
              <a:defRPr sz="2800" b="0" i="0" u="none" strike="noStrike" cap="none">
                <a:solidFill>
                  <a:schemeClr val="accent3"/>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accent3"/>
              </a:buClr>
              <a:buSzPts val="2800"/>
              <a:buFont typeface="Londrina Solid"/>
              <a:buNone/>
              <a:defRPr sz="2800" b="0" i="0" u="none" strike="noStrike" cap="none">
                <a:solidFill>
                  <a:schemeClr val="accent3"/>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accent3"/>
              </a:buClr>
              <a:buSzPts val="2800"/>
              <a:buFont typeface="Londrina Solid"/>
              <a:buNone/>
              <a:defRPr sz="2800" b="0" i="0" u="none" strike="noStrike" cap="none">
                <a:solidFill>
                  <a:schemeClr val="accent3"/>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accent3"/>
              </a:buClr>
              <a:buSzPts val="2800"/>
              <a:buFont typeface="Londrina Solid"/>
              <a:buNone/>
              <a:defRPr sz="2800" b="0" i="0" u="none" strike="noStrike" cap="none">
                <a:solidFill>
                  <a:schemeClr val="accent3"/>
                </a:solidFill>
                <a:latin typeface="Londrina Solid"/>
                <a:ea typeface="Londrina Solid"/>
                <a:cs typeface="Londrina Solid"/>
                <a:sym typeface="Londrina Solid"/>
              </a:defRPr>
            </a:lvl9pPr>
          </a:lstStyle>
          <a:p>
            <a:r>
              <a:rPr lang="en-US" dirty="0"/>
              <a:t>The objectives of footing</a:t>
            </a:r>
          </a:p>
        </p:txBody>
      </p:sp>
      <p:sp>
        <p:nvSpPr>
          <p:cNvPr id="8" name="Rectangle 7"/>
          <p:cNvSpPr/>
          <p:nvPr/>
        </p:nvSpPr>
        <p:spPr>
          <a:xfrm>
            <a:off x="1134245" y="1204180"/>
            <a:ext cx="4572000" cy="646331"/>
          </a:xfrm>
          <a:prstGeom prst="rect">
            <a:avLst/>
          </a:prstGeom>
        </p:spPr>
        <p:txBody>
          <a:bodyPr>
            <a:spAutoFit/>
          </a:bodyPr>
          <a:lstStyle/>
          <a:p>
            <a:r>
              <a:rPr lang="en-US" sz="1800" dirty="0">
                <a:solidFill>
                  <a:schemeClr val="lt2"/>
                </a:solidFill>
                <a:latin typeface="Roboto"/>
                <a:ea typeface="Roboto"/>
                <a:cs typeface="Roboto"/>
                <a:sym typeface="Roboto"/>
              </a:rPr>
              <a:t>To distribute the load of structure over the large bearing area</a:t>
            </a:r>
            <a:r>
              <a:rPr lang="en-US" sz="1800" dirty="0">
                <a:solidFill>
                  <a:schemeClr val="accent1">
                    <a:lumMod val="50000"/>
                  </a:schemeClr>
                </a:solidFill>
                <a:latin typeface="Bahnschrift" panose="020B0502040204020203" pitchFamily="34" charset="0"/>
                <a:cs typeface="Aharoni" panose="02010803020104030203" pitchFamily="2" charset="-79"/>
              </a:rPr>
              <a:t>.</a:t>
            </a:r>
          </a:p>
        </p:txBody>
      </p:sp>
      <p:sp>
        <p:nvSpPr>
          <p:cNvPr id="68" name="Google Shape;934;p49"/>
          <p:cNvSpPr/>
          <p:nvPr/>
        </p:nvSpPr>
        <p:spPr>
          <a:xfrm>
            <a:off x="722750" y="3850617"/>
            <a:ext cx="392400" cy="396900"/>
          </a:xfrm>
          <a:prstGeom prst="donut">
            <a:avLst>
              <a:gd name="adj" fmla="val 25000"/>
            </a:avLst>
          </a:prstGeom>
          <a:solidFill>
            <a:schemeClr val="accent6">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2" name="Google Shape;923;p49"/>
          <p:cNvCxnSpPr/>
          <p:nvPr/>
        </p:nvCxnSpPr>
        <p:spPr>
          <a:xfrm>
            <a:off x="918950" y="3373732"/>
            <a:ext cx="0" cy="498266"/>
          </a:xfrm>
          <a:prstGeom prst="straightConnector1">
            <a:avLst/>
          </a:prstGeom>
          <a:noFill/>
          <a:ln w="19050" cap="flat" cmpd="sng">
            <a:solidFill>
              <a:schemeClr val="lt2"/>
            </a:solidFill>
            <a:prstDash val="solid"/>
            <a:round/>
            <a:headEnd type="none" w="med" len="med"/>
            <a:tailEnd type="none" w="med" len="med"/>
          </a:ln>
        </p:spPr>
      </p:cxnSp>
      <p:sp>
        <p:nvSpPr>
          <p:cNvPr id="12" name="Rectangle 11"/>
          <p:cNvSpPr/>
          <p:nvPr/>
        </p:nvSpPr>
        <p:spPr>
          <a:xfrm>
            <a:off x="1156816" y="3746760"/>
            <a:ext cx="4572000" cy="646331"/>
          </a:xfrm>
          <a:prstGeom prst="rect">
            <a:avLst/>
          </a:prstGeom>
        </p:spPr>
        <p:txBody>
          <a:bodyPr>
            <a:spAutoFit/>
          </a:bodyPr>
          <a:lstStyle/>
          <a:p>
            <a:r>
              <a:rPr lang="en-US" sz="1800" dirty="0">
                <a:solidFill>
                  <a:schemeClr val="lt2"/>
                </a:solidFill>
                <a:latin typeface="Roboto"/>
                <a:ea typeface="Roboto"/>
                <a:cs typeface="Roboto"/>
              </a:rPr>
              <a:t>To increase the stability of the structure as a whole.</a:t>
            </a:r>
          </a:p>
        </p:txBody>
      </p:sp>
      <p:sp>
        <p:nvSpPr>
          <p:cNvPr id="13" name="Rectangle 12"/>
          <p:cNvSpPr/>
          <p:nvPr/>
        </p:nvSpPr>
        <p:spPr>
          <a:xfrm>
            <a:off x="1148133" y="2121364"/>
            <a:ext cx="3342582" cy="369332"/>
          </a:xfrm>
          <a:prstGeom prst="rect">
            <a:avLst/>
          </a:prstGeom>
        </p:spPr>
        <p:txBody>
          <a:bodyPr wrap="none">
            <a:spAutoFit/>
          </a:bodyPr>
          <a:lstStyle/>
          <a:p>
            <a:r>
              <a:rPr lang="en-US" sz="1800" dirty="0">
                <a:solidFill>
                  <a:schemeClr val="lt2"/>
                </a:solidFill>
                <a:latin typeface="Roboto"/>
                <a:ea typeface="Roboto"/>
                <a:cs typeface="Roboto"/>
              </a:rPr>
              <a:t>To prevent unequal settlement</a:t>
            </a:r>
            <a:r>
              <a:rPr lang="en-US" dirty="0">
                <a:solidFill>
                  <a:schemeClr val="accent1">
                    <a:lumMod val="50000"/>
                  </a:schemeClr>
                </a:solidFill>
                <a:latin typeface="Bahnschrift" panose="020B0502040204020203" pitchFamily="34" charset="0"/>
                <a:cs typeface="Aharoni" panose="02010803020104030203" pitchFamily="2" charset="-79"/>
              </a:rPr>
              <a:t>.</a:t>
            </a:r>
          </a:p>
        </p:txBody>
      </p:sp>
      <p:sp>
        <p:nvSpPr>
          <p:cNvPr id="14" name="Rectangle 13"/>
          <p:cNvSpPr/>
          <p:nvPr/>
        </p:nvSpPr>
        <p:spPr>
          <a:xfrm>
            <a:off x="1178642" y="2909568"/>
            <a:ext cx="4572000" cy="646331"/>
          </a:xfrm>
          <a:prstGeom prst="rect">
            <a:avLst/>
          </a:prstGeom>
        </p:spPr>
        <p:txBody>
          <a:bodyPr>
            <a:spAutoFit/>
          </a:bodyPr>
          <a:lstStyle/>
          <a:p>
            <a:r>
              <a:rPr lang="en-US" sz="1800" dirty="0">
                <a:solidFill>
                  <a:schemeClr val="lt2"/>
                </a:solidFill>
                <a:latin typeface="Roboto"/>
                <a:ea typeface="Roboto"/>
                <a:cs typeface="Roboto"/>
              </a:rPr>
              <a:t>To prevent the lateral movement of the supporting material.</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1+#ppt_w/2"/>
                                          </p:val>
                                        </p:tav>
                                        <p:tav tm="100000">
                                          <p:val>
                                            <p:strVal val="#ppt_x"/>
                                          </p:val>
                                        </p:tav>
                                      </p:tavLst>
                                    </p:anim>
                                    <p:anim calcmode="lin" valueType="num">
                                      <p:cBhvr additive="base">
                                        <p:cTn id="14"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1+#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1+#ppt_w/2"/>
                                          </p:val>
                                        </p:tav>
                                        <p:tav tm="100000">
                                          <p:val>
                                            <p:strVal val="#ppt_x"/>
                                          </p:val>
                                        </p:tav>
                                      </p:tavLst>
                                    </p:anim>
                                    <p:anim calcmode="lin" valueType="num">
                                      <p:cBhvr additive="base">
                                        <p:cTn id="26"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grpSp>
        <p:nvGrpSpPr>
          <p:cNvPr id="831" name="Google Shape;831;p47"/>
          <p:cNvGrpSpPr/>
          <p:nvPr/>
        </p:nvGrpSpPr>
        <p:grpSpPr>
          <a:xfrm>
            <a:off x="5699562" y="325714"/>
            <a:ext cx="3244849" cy="5998007"/>
            <a:chOff x="6246300" y="2284900"/>
            <a:chExt cx="793575" cy="1466900"/>
          </a:xfrm>
        </p:grpSpPr>
        <p:sp>
          <p:nvSpPr>
            <p:cNvPr id="832" name="Google Shape;832;p47"/>
            <p:cNvSpPr/>
            <p:nvPr/>
          </p:nvSpPr>
          <p:spPr>
            <a:xfrm>
              <a:off x="6469250" y="2505500"/>
              <a:ext cx="202725" cy="224625"/>
            </a:xfrm>
            <a:custGeom>
              <a:avLst/>
              <a:gdLst/>
              <a:ahLst/>
              <a:cxnLst/>
              <a:rect l="l" t="t" r="r" b="b"/>
              <a:pathLst>
                <a:path w="8109" h="8985" extrusionOk="0">
                  <a:moveTo>
                    <a:pt x="5894" y="0"/>
                  </a:moveTo>
                  <a:cubicBezTo>
                    <a:pt x="4632" y="691"/>
                    <a:pt x="3465" y="1251"/>
                    <a:pt x="2191" y="1608"/>
                  </a:cubicBezTo>
                  <a:cubicBezTo>
                    <a:pt x="2203" y="1822"/>
                    <a:pt x="2227" y="2060"/>
                    <a:pt x="2227" y="2298"/>
                  </a:cubicBezTo>
                  <a:cubicBezTo>
                    <a:pt x="2263" y="3036"/>
                    <a:pt x="2203" y="3763"/>
                    <a:pt x="2072" y="4239"/>
                  </a:cubicBezTo>
                  <a:cubicBezTo>
                    <a:pt x="2036" y="4346"/>
                    <a:pt x="1989" y="4430"/>
                    <a:pt x="1965" y="4501"/>
                  </a:cubicBezTo>
                  <a:cubicBezTo>
                    <a:pt x="1846" y="4763"/>
                    <a:pt x="679" y="5001"/>
                    <a:pt x="0" y="5061"/>
                  </a:cubicBezTo>
                  <a:cubicBezTo>
                    <a:pt x="346" y="6215"/>
                    <a:pt x="620" y="8656"/>
                    <a:pt x="2263" y="8966"/>
                  </a:cubicBezTo>
                  <a:cubicBezTo>
                    <a:pt x="2324" y="8978"/>
                    <a:pt x="2394" y="8985"/>
                    <a:pt x="2473" y="8985"/>
                  </a:cubicBezTo>
                  <a:cubicBezTo>
                    <a:pt x="3646" y="8985"/>
                    <a:pt x="6636" y="7575"/>
                    <a:pt x="8109" y="4941"/>
                  </a:cubicBezTo>
                  <a:cubicBezTo>
                    <a:pt x="7561" y="4715"/>
                    <a:pt x="6180" y="4370"/>
                    <a:pt x="6025" y="3989"/>
                  </a:cubicBezTo>
                  <a:cubicBezTo>
                    <a:pt x="5954" y="3787"/>
                    <a:pt x="5846" y="3036"/>
                    <a:pt x="5823" y="2096"/>
                  </a:cubicBezTo>
                  <a:cubicBezTo>
                    <a:pt x="5799" y="1512"/>
                    <a:pt x="5799" y="870"/>
                    <a:pt x="5858" y="250"/>
                  </a:cubicBezTo>
                  <a:cubicBezTo>
                    <a:pt x="5882" y="155"/>
                    <a:pt x="5882" y="84"/>
                    <a:pt x="5894" y="0"/>
                  </a:cubicBezTo>
                  <a:close/>
                </a:path>
              </a:pathLst>
            </a:custGeom>
            <a:solidFill>
              <a:srgbClr val="AD8F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47"/>
            <p:cNvSpPr/>
            <p:nvPr/>
          </p:nvSpPr>
          <p:spPr>
            <a:xfrm>
              <a:off x="6521050" y="2511750"/>
              <a:ext cx="94675" cy="99775"/>
            </a:xfrm>
            <a:custGeom>
              <a:avLst/>
              <a:gdLst/>
              <a:ahLst/>
              <a:cxnLst/>
              <a:rect l="l" t="t" r="r" b="b"/>
              <a:pathLst>
                <a:path w="3787" h="3991" extrusionOk="0">
                  <a:moveTo>
                    <a:pt x="3786" y="0"/>
                  </a:moveTo>
                  <a:lnTo>
                    <a:pt x="3786" y="0"/>
                  </a:lnTo>
                  <a:cubicBezTo>
                    <a:pt x="2655" y="834"/>
                    <a:pt x="1441" y="1513"/>
                    <a:pt x="155" y="2048"/>
                  </a:cubicBezTo>
                  <a:cubicBezTo>
                    <a:pt x="191" y="2786"/>
                    <a:pt x="131" y="3513"/>
                    <a:pt x="0" y="3989"/>
                  </a:cubicBezTo>
                  <a:cubicBezTo>
                    <a:pt x="42" y="3990"/>
                    <a:pt x="84" y="3991"/>
                    <a:pt x="126" y="3991"/>
                  </a:cubicBezTo>
                  <a:cubicBezTo>
                    <a:pt x="834" y="3991"/>
                    <a:pt x="1537" y="3801"/>
                    <a:pt x="2167" y="3441"/>
                  </a:cubicBezTo>
                  <a:cubicBezTo>
                    <a:pt x="2810" y="3060"/>
                    <a:pt x="3358" y="2501"/>
                    <a:pt x="3763" y="1834"/>
                  </a:cubicBezTo>
                  <a:cubicBezTo>
                    <a:pt x="3751" y="1251"/>
                    <a:pt x="3751" y="608"/>
                    <a:pt x="3786" y="0"/>
                  </a:cubicBezTo>
                  <a:close/>
                </a:path>
              </a:pathLst>
            </a:custGeom>
            <a:solidFill>
              <a:srgbClr val="8B70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7"/>
            <p:cNvSpPr/>
            <p:nvPr/>
          </p:nvSpPr>
          <p:spPr>
            <a:xfrm>
              <a:off x="6414175" y="2459025"/>
              <a:ext cx="74150" cy="54200"/>
            </a:xfrm>
            <a:custGeom>
              <a:avLst/>
              <a:gdLst/>
              <a:ahLst/>
              <a:cxnLst/>
              <a:rect l="l" t="t" r="r" b="b"/>
              <a:pathLst>
                <a:path w="2966" h="2168" extrusionOk="0">
                  <a:moveTo>
                    <a:pt x="1216" y="1"/>
                  </a:moveTo>
                  <a:cubicBezTo>
                    <a:pt x="756" y="1"/>
                    <a:pt x="362" y="206"/>
                    <a:pt x="215" y="574"/>
                  </a:cubicBezTo>
                  <a:cubicBezTo>
                    <a:pt x="1" y="1097"/>
                    <a:pt x="394" y="1752"/>
                    <a:pt x="1096" y="2038"/>
                  </a:cubicBezTo>
                  <a:cubicBezTo>
                    <a:pt x="1313" y="2126"/>
                    <a:pt x="1534" y="2168"/>
                    <a:pt x="1741" y="2168"/>
                  </a:cubicBezTo>
                  <a:cubicBezTo>
                    <a:pt x="2205" y="2168"/>
                    <a:pt x="2603" y="1959"/>
                    <a:pt x="2751" y="1597"/>
                  </a:cubicBezTo>
                  <a:cubicBezTo>
                    <a:pt x="2965" y="1074"/>
                    <a:pt x="2573" y="419"/>
                    <a:pt x="1870" y="133"/>
                  </a:cubicBezTo>
                  <a:cubicBezTo>
                    <a:pt x="1650" y="43"/>
                    <a:pt x="1426" y="1"/>
                    <a:pt x="1216" y="1"/>
                  </a:cubicBezTo>
                  <a:close/>
                </a:path>
              </a:pathLst>
            </a:custGeom>
            <a:solidFill>
              <a:srgbClr val="8B70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7"/>
            <p:cNvSpPr/>
            <p:nvPr/>
          </p:nvSpPr>
          <p:spPr>
            <a:xfrm>
              <a:off x="6433825" y="2417975"/>
              <a:ext cx="26825" cy="74150"/>
            </a:xfrm>
            <a:custGeom>
              <a:avLst/>
              <a:gdLst/>
              <a:ahLst/>
              <a:cxnLst/>
              <a:rect l="l" t="t" r="r" b="b"/>
              <a:pathLst>
                <a:path w="1073" h="2966" extrusionOk="0">
                  <a:moveTo>
                    <a:pt x="286" y="1"/>
                  </a:moveTo>
                  <a:cubicBezTo>
                    <a:pt x="1" y="965"/>
                    <a:pt x="96" y="2049"/>
                    <a:pt x="536" y="2966"/>
                  </a:cubicBezTo>
                  <a:cubicBezTo>
                    <a:pt x="715" y="2013"/>
                    <a:pt x="894" y="1037"/>
                    <a:pt x="1072" y="72"/>
                  </a:cubicBezTo>
                  <a:lnTo>
                    <a:pt x="1072" y="72"/>
                  </a:lnTo>
                  <a:cubicBezTo>
                    <a:pt x="1011" y="87"/>
                    <a:pt x="948" y="93"/>
                    <a:pt x="884" y="93"/>
                  </a:cubicBezTo>
                  <a:cubicBezTo>
                    <a:pt x="688" y="93"/>
                    <a:pt x="484" y="37"/>
                    <a:pt x="2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7"/>
            <p:cNvSpPr/>
            <p:nvPr/>
          </p:nvSpPr>
          <p:spPr>
            <a:xfrm>
              <a:off x="6437700" y="2297150"/>
              <a:ext cx="241725" cy="298350"/>
            </a:xfrm>
            <a:custGeom>
              <a:avLst/>
              <a:gdLst/>
              <a:ahLst/>
              <a:cxnLst/>
              <a:rect l="l" t="t" r="r" b="b"/>
              <a:pathLst>
                <a:path w="9669" h="11934" extrusionOk="0">
                  <a:moveTo>
                    <a:pt x="4984" y="0"/>
                  </a:moveTo>
                  <a:cubicBezTo>
                    <a:pt x="1083" y="0"/>
                    <a:pt x="376" y="4542"/>
                    <a:pt x="262" y="5596"/>
                  </a:cubicBezTo>
                  <a:lnTo>
                    <a:pt x="262" y="5667"/>
                  </a:lnTo>
                  <a:cubicBezTo>
                    <a:pt x="0" y="9049"/>
                    <a:pt x="667" y="11847"/>
                    <a:pt x="3239" y="11930"/>
                  </a:cubicBezTo>
                  <a:cubicBezTo>
                    <a:pt x="3289" y="11932"/>
                    <a:pt x="3339" y="11933"/>
                    <a:pt x="3390" y="11933"/>
                  </a:cubicBezTo>
                  <a:cubicBezTo>
                    <a:pt x="5508" y="11933"/>
                    <a:pt x="8117" y="9994"/>
                    <a:pt x="8490" y="6679"/>
                  </a:cubicBezTo>
                  <a:cubicBezTo>
                    <a:pt x="8585" y="5846"/>
                    <a:pt x="9668" y="512"/>
                    <a:pt x="5596" y="36"/>
                  </a:cubicBezTo>
                  <a:cubicBezTo>
                    <a:pt x="5384" y="12"/>
                    <a:pt x="5180" y="0"/>
                    <a:pt x="4984" y="0"/>
                  </a:cubicBezTo>
                  <a:close/>
                </a:path>
              </a:pathLst>
            </a:custGeom>
            <a:solidFill>
              <a:srgbClr val="AD8F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7"/>
            <p:cNvSpPr/>
            <p:nvPr/>
          </p:nvSpPr>
          <p:spPr>
            <a:xfrm>
              <a:off x="6443950" y="2387350"/>
              <a:ext cx="221475" cy="59375"/>
            </a:xfrm>
            <a:custGeom>
              <a:avLst/>
              <a:gdLst/>
              <a:ahLst/>
              <a:cxnLst/>
              <a:rect l="l" t="t" r="r" b="b"/>
              <a:pathLst>
                <a:path w="8859" h="2375" extrusionOk="0">
                  <a:moveTo>
                    <a:pt x="4193" y="1"/>
                  </a:moveTo>
                  <a:cubicBezTo>
                    <a:pt x="2919" y="1"/>
                    <a:pt x="1644" y="21"/>
                    <a:pt x="370" y="59"/>
                  </a:cubicBezTo>
                  <a:cubicBezTo>
                    <a:pt x="179" y="643"/>
                    <a:pt x="60" y="1285"/>
                    <a:pt x="0" y="1988"/>
                  </a:cubicBezTo>
                  <a:cubicBezTo>
                    <a:pt x="786" y="2250"/>
                    <a:pt x="1632" y="2321"/>
                    <a:pt x="2465" y="2357"/>
                  </a:cubicBezTo>
                  <a:cubicBezTo>
                    <a:pt x="2784" y="2369"/>
                    <a:pt x="3103" y="2375"/>
                    <a:pt x="3420" y="2375"/>
                  </a:cubicBezTo>
                  <a:cubicBezTo>
                    <a:pt x="5035" y="2375"/>
                    <a:pt x="6634" y="2221"/>
                    <a:pt x="8216" y="1893"/>
                  </a:cubicBezTo>
                  <a:cubicBezTo>
                    <a:pt x="8501" y="1405"/>
                    <a:pt x="8692" y="1012"/>
                    <a:pt x="8859" y="654"/>
                  </a:cubicBezTo>
                  <a:cubicBezTo>
                    <a:pt x="8835" y="476"/>
                    <a:pt x="8811" y="285"/>
                    <a:pt x="8763" y="95"/>
                  </a:cubicBezTo>
                  <a:cubicBezTo>
                    <a:pt x="7240" y="30"/>
                    <a:pt x="5717" y="1"/>
                    <a:pt x="4193" y="1"/>
                  </a:cubicBezTo>
                  <a:close/>
                </a:path>
              </a:pathLst>
            </a:custGeom>
            <a:solidFill>
              <a:srgbClr val="8B70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7"/>
            <p:cNvSpPr/>
            <p:nvPr/>
          </p:nvSpPr>
          <p:spPr>
            <a:xfrm>
              <a:off x="6584450" y="2409300"/>
              <a:ext cx="119975" cy="137475"/>
            </a:xfrm>
            <a:custGeom>
              <a:avLst/>
              <a:gdLst/>
              <a:ahLst/>
              <a:cxnLst/>
              <a:rect l="l" t="t" r="r" b="b"/>
              <a:pathLst>
                <a:path w="4799" h="5499" extrusionOk="0">
                  <a:moveTo>
                    <a:pt x="1343" y="0"/>
                  </a:moveTo>
                  <a:cubicBezTo>
                    <a:pt x="894" y="0"/>
                    <a:pt x="446" y="16"/>
                    <a:pt x="0" y="50"/>
                  </a:cubicBezTo>
                  <a:cubicBezTo>
                    <a:pt x="393" y="1372"/>
                    <a:pt x="1179" y="2551"/>
                    <a:pt x="2191" y="3491"/>
                  </a:cubicBezTo>
                  <a:cubicBezTo>
                    <a:pt x="1953" y="4622"/>
                    <a:pt x="1465" y="5253"/>
                    <a:pt x="1465" y="5253"/>
                  </a:cubicBezTo>
                  <a:cubicBezTo>
                    <a:pt x="1465" y="5253"/>
                    <a:pt x="1718" y="5499"/>
                    <a:pt x="2212" y="5499"/>
                  </a:cubicBezTo>
                  <a:cubicBezTo>
                    <a:pt x="2324" y="5499"/>
                    <a:pt x="2448" y="5486"/>
                    <a:pt x="2584" y="5456"/>
                  </a:cubicBezTo>
                  <a:cubicBezTo>
                    <a:pt x="3179" y="5301"/>
                    <a:pt x="3370" y="4813"/>
                    <a:pt x="3393" y="4563"/>
                  </a:cubicBezTo>
                  <a:cubicBezTo>
                    <a:pt x="3443" y="4588"/>
                    <a:pt x="3498" y="4599"/>
                    <a:pt x="3555" y="4599"/>
                  </a:cubicBezTo>
                  <a:cubicBezTo>
                    <a:pt x="3772" y="4599"/>
                    <a:pt x="4023" y="4434"/>
                    <a:pt x="4155" y="4217"/>
                  </a:cubicBezTo>
                  <a:cubicBezTo>
                    <a:pt x="4322" y="3932"/>
                    <a:pt x="4310" y="3575"/>
                    <a:pt x="4203" y="3265"/>
                  </a:cubicBezTo>
                  <a:lnTo>
                    <a:pt x="4203" y="3265"/>
                  </a:lnTo>
                  <a:cubicBezTo>
                    <a:pt x="4209" y="3265"/>
                    <a:pt x="4215" y="3266"/>
                    <a:pt x="4221" y="3266"/>
                  </a:cubicBezTo>
                  <a:cubicBezTo>
                    <a:pt x="4406" y="3266"/>
                    <a:pt x="4752" y="3095"/>
                    <a:pt x="4786" y="2646"/>
                  </a:cubicBezTo>
                  <a:cubicBezTo>
                    <a:pt x="4798" y="2277"/>
                    <a:pt x="4405" y="1884"/>
                    <a:pt x="4036" y="1836"/>
                  </a:cubicBezTo>
                  <a:cubicBezTo>
                    <a:pt x="3965" y="1229"/>
                    <a:pt x="3929" y="705"/>
                    <a:pt x="3739" y="134"/>
                  </a:cubicBezTo>
                  <a:cubicBezTo>
                    <a:pt x="2939" y="50"/>
                    <a:pt x="2140" y="0"/>
                    <a:pt x="1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7"/>
            <p:cNvSpPr/>
            <p:nvPr/>
          </p:nvSpPr>
          <p:spPr>
            <a:xfrm>
              <a:off x="6594550" y="2470375"/>
              <a:ext cx="74750" cy="55975"/>
            </a:xfrm>
            <a:custGeom>
              <a:avLst/>
              <a:gdLst/>
              <a:ahLst/>
              <a:cxnLst/>
              <a:rect l="l" t="t" r="r" b="b"/>
              <a:pathLst>
                <a:path w="2990" h="2239" extrusionOk="0">
                  <a:moveTo>
                    <a:pt x="1650" y="1"/>
                  </a:moveTo>
                  <a:cubicBezTo>
                    <a:pt x="1520" y="1"/>
                    <a:pt x="1386" y="16"/>
                    <a:pt x="1251" y="48"/>
                  </a:cubicBezTo>
                  <a:cubicBezTo>
                    <a:pt x="513" y="227"/>
                    <a:pt x="1" y="846"/>
                    <a:pt x="156" y="1441"/>
                  </a:cubicBezTo>
                  <a:cubicBezTo>
                    <a:pt x="263" y="1920"/>
                    <a:pt x="772" y="2238"/>
                    <a:pt x="1359" y="2238"/>
                  </a:cubicBezTo>
                  <a:cubicBezTo>
                    <a:pt x="1487" y="2238"/>
                    <a:pt x="1619" y="2223"/>
                    <a:pt x="1751" y="2191"/>
                  </a:cubicBezTo>
                  <a:cubicBezTo>
                    <a:pt x="2501" y="2013"/>
                    <a:pt x="2989" y="1370"/>
                    <a:pt x="2858" y="786"/>
                  </a:cubicBezTo>
                  <a:cubicBezTo>
                    <a:pt x="2751" y="317"/>
                    <a:pt x="2243" y="1"/>
                    <a:pt x="1650" y="1"/>
                  </a:cubicBezTo>
                  <a:close/>
                </a:path>
              </a:pathLst>
            </a:custGeom>
            <a:solidFill>
              <a:srgbClr val="AD8F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47"/>
            <p:cNvSpPr/>
            <p:nvPr/>
          </p:nvSpPr>
          <p:spPr>
            <a:xfrm>
              <a:off x="6464775" y="2488525"/>
              <a:ext cx="11650" cy="19375"/>
            </a:xfrm>
            <a:custGeom>
              <a:avLst/>
              <a:gdLst/>
              <a:ahLst/>
              <a:cxnLst/>
              <a:rect l="l" t="t" r="r" b="b"/>
              <a:pathLst>
                <a:path w="466" h="775" extrusionOk="0">
                  <a:moveTo>
                    <a:pt x="227" y="1"/>
                  </a:moveTo>
                  <a:cubicBezTo>
                    <a:pt x="108" y="1"/>
                    <a:pt x="1" y="179"/>
                    <a:pt x="13" y="394"/>
                  </a:cubicBezTo>
                  <a:cubicBezTo>
                    <a:pt x="25" y="596"/>
                    <a:pt x="120" y="775"/>
                    <a:pt x="239" y="775"/>
                  </a:cubicBezTo>
                  <a:cubicBezTo>
                    <a:pt x="358" y="775"/>
                    <a:pt x="465" y="596"/>
                    <a:pt x="441" y="394"/>
                  </a:cubicBezTo>
                  <a:cubicBezTo>
                    <a:pt x="429" y="179"/>
                    <a:pt x="346" y="1"/>
                    <a:pt x="227" y="1"/>
                  </a:cubicBezTo>
                  <a:close/>
                </a:path>
              </a:pathLst>
            </a:custGeom>
            <a:solidFill>
              <a:srgbClr val="202B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47"/>
            <p:cNvSpPr/>
            <p:nvPr/>
          </p:nvSpPr>
          <p:spPr>
            <a:xfrm>
              <a:off x="6541575" y="2488525"/>
              <a:ext cx="11050" cy="19375"/>
            </a:xfrm>
            <a:custGeom>
              <a:avLst/>
              <a:gdLst/>
              <a:ahLst/>
              <a:cxnLst/>
              <a:rect l="l" t="t" r="r" b="b"/>
              <a:pathLst>
                <a:path w="442" h="775" extrusionOk="0">
                  <a:moveTo>
                    <a:pt x="215" y="1"/>
                  </a:moveTo>
                  <a:cubicBezTo>
                    <a:pt x="96" y="1"/>
                    <a:pt x="13" y="179"/>
                    <a:pt x="1" y="394"/>
                  </a:cubicBezTo>
                  <a:cubicBezTo>
                    <a:pt x="24" y="596"/>
                    <a:pt x="108" y="775"/>
                    <a:pt x="227" y="775"/>
                  </a:cubicBezTo>
                  <a:cubicBezTo>
                    <a:pt x="346" y="775"/>
                    <a:pt x="441" y="596"/>
                    <a:pt x="441" y="394"/>
                  </a:cubicBezTo>
                  <a:cubicBezTo>
                    <a:pt x="429" y="179"/>
                    <a:pt x="334" y="1"/>
                    <a:pt x="215" y="1"/>
                  </a:cubicBezTo>
                  <a:close/>
                </a:path>
              </a:pathLst>
            </a:custGeom>
            <a:solidFill>
              <a:srgbClr val="202B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47"/>
            <p:cNvSpPr/>
            <p:nvPr/>
          </p:nvSpPr>
          <p:spPr>
            <a:xfrm>
              <a:off x="6530875" y="2446000"/>
              <a:ext cx="47050" cy="15175"/>
            </a:xfrm>
            <a:custGeom>
              <a:avLst/>
              <a:gdLst/>
              <a:ahLst/>
              <a:cxnLst/>
              <a:rect l="l" t="t" r="r" b="b"/>
              <a:pathLst>
                <a:path w="1882" h="607" extrusionOk="0">
                  <a:moveTo>
                    <a:pt x="846" y="1"/>
                  </a:moveTo>
                  <a:cubicBezTo>
                    <a:pt x="588" y="1"/>
                    <a:pt x="330" y="63"/>
                    <a:pt x="107" y="190"/>
                  </a:cubicBezTo>
                  <a:cubicBezTo>
                    <a:pt x="36" y="237"/>
                    <a:pt x="0" y="321"/>
                    <a:pt x="48" y="392"/>
                  </a:cubicBezTo>
                  <a:cubicBezTo>
                    <a:pt x="79" y="447"/>
                    <a:pt x="126" y="476"/>
                    <a:pt x="178" y="476"/>
                  </a:cubicBezTo>
                  <a:cubicBezTo>
                    <a:pt x="205" y="476"/>
                    <a:pt x="233" y="468"/>
                    <a:pt x="262" y="452"/>
                  </a:cubicBezTo>
                  <a:cubicBezTo>
                    <a:pt x="439" y="351"/>
                    <a:pt x="641" y="301"/>
                    <a:pt x="844" y="301"/>
                  </a:cubicBezTo>
                  <a:cubicBezTo>
                    <a:pt x="1119" y="301"/>
                    <a:pt x="1395" y="392"/>
                    <a:pt x="1607" y="571"/>
                  </a:cubicBezTo>
                  <a:cubicBezTo>
                    <a:pt x="1631" y="583"/>
                    <a:pt x="1667" y="606"/>
                    <a:pt x="1703" y="606"/>
                  </a:cubicBezTo>
                  <a:cubicBezTo>
                    <a:pt x="1750" y="606"/>
                    <a:pt x="1774" y="594"/>
                    <a:pt x="1822" y="547"/>
                  </a:cubicBezTo>
                  <a:cubicBezTo>
                    <a:pt x="1881" y="487"/>
                    <a:pt x="1869" y="392"/>
                    <a:pt x="1810" y="333"/>
                  </a:cubicBezTo>
                  <a:cubicBezTo>
                    <a:pt x="1543" y="114"/>
                    <a:pt x="1194" y="1"/>
                    <a:pt x="846" y="1"/>
                  </a:cubicBezTo>
                  <a:close/>
                </a:path>
              </a:pathLst>
            </a:custGeom>
            <a:solidFill>
              <a:srgbClr val="1D24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47"/>
            <p:cNvSpPr/>
            <p:nvPr/>
          </p:nvSpPr>
          <p:spPr>
            <a:xfrm>
              <a:off x="6451975" y="2446000"/>
              <a:ext cx="35450" cy="14875"/>
            </a:xfrm>
            <a:custGeom>
              <a:avLst/>
              <a:gdLst/>
              <a:ahLst/>
              <a:cxnLst/>
              <a:rect l="l" t="t" r="r" b="b"/>
              <a:pathLst>
                <a:path w="1418" h="595" extrusionOk="0">
                  <a:moveTo>
                    <a:pt x="613" y="1"/>
                  </a:moveTo>
                  <a:cubicBezTo>
                    <a:pt x="441" y="1"/>
                    <a:pt x="268" y="43"/>
                    <a:pt x="108" y="130"/>
                  </a:cubicBezTo>
                  <a:cubicBezTo>
                    <a:pt x="37" y="178"/>
                    <a:pt x="1" y="261"/>
                    <a:pt x="49" y="333"/>
                  </a:cubicBezTo>
                  <a:cubicBezTo>
                    <a:pt x="80" y="387"/>
                    <a:pt x="126" y="416"/>
                    <a:pt x="178" y="416"/>
                  </a:cubicBezTo>
                  <a:cubicBezTo>
                    <a:pt x="206" y="416"/>
                    <a:pt x="234" y="408"/>
                    <a:pt x="263" y="392"/>
                  </a:cubicBezTo>
                  <a:cubicBezTo>
                    <a:pt x="373" y="335"/>
                    <a:pt x="490" y="307"/>
                    <a:pt x="607" y="307"/>
                  </a:cubicBezTo>
                  <a:cubicBezTo>
                    <a:pt x="808" y="307"/>
                    <a:pt x="1005" y="389"/>
                    <a:pt x="1156" y="547"/>
                  </a:cubicBezTo>
                  <a:cubicBezTo>
                    <a:pt x="1180" y="571"/>
                    <a:pt x="1215" y="594"/>
                    <a:pt x="1251" y="594"/>
                  </a:cubicBezTo>
                  <a:cubicBezTo>
                    <a:pt x="1299" y="594"/>
                    <a:pt x="1334" y="594"/>
                    <a:pt x="1346" y="547"/>
                  </a:cubicBezTo>
                  <a:cubicBezTo>
                    <a:pt x="1418" y="487"/>
                    <a:pt x="1418" y="392"/>
                    <a:pt x="1358" y="333"/>
                  </a:cubicBezTo>
                  <a:cubicBezTo>
                    <a:pt x="1160" y="112"/>
                    <a:pt x="889" y="1"/>
                    <a:pt x="613" y="1"/>
                  </a:cubicBezTo>
                  <a:close/>
                </a:path>
              </a:pathLst>
            </a:custGeom>
            <a:solidFill>
              <a:srgbClr val="1D24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47"/>
            <p:cNvSpPr/>
            <p:nvPr/>
          </p:nvSpPr>
          <p:spPr>
            <a:xfrm>
              <a:off x="6488600" y="2494725"/>
              <a:ext cx="13125" cy="36400"/>
            </a:xfrm>
            <a:custGeom>
              <a:avLst/>
              <a:gdLst/>
              <a:ahLst/>
              <a:cxnLst/>
              <a:rect l="l" t="t" r="r" b="b"/>
              <a:pathLst>
                <a:path w="525" h="1456" extrusionOk="0">
                  <a:moveTo>
                    <a:pt x="339" y="1"/>
                  </a:moveTo>
                  <a:cubicBezTo>
                    <a:pt x="281" y="1"/>
                    <a:pt x="229" y="34"/>
                    <a:pt x="203" y="86"/>
                  </a:cubicBezTo>
                  <a:cubicBezTo>
                    <a:pt x="48" y="467"/>
                    <a:pt x="0" y="1086"/>
                    <a:pt x="238" y="1396"/>
                  </a:cubicBezTo>
                  <a:cubicBezTo>
                    <a:pt x="262" y="1443"/>
                    <a:pt x="310" y="1455"/>
                    <a:pt x="358" y="1455"/>
                  </a:cubicBezTo>
                  <a:cubicBezTo>
                    <a:pt x="381" y="1455"/>
                    <a:pt x="417" y="1455"/>
                    <a:pt x="441" y="1420"/>
                  </a:cubicBezTo>
                  <a:cubicBezTo>
                    <a:pt x="500" y="1384"/>
                    <a:pt x="524" y="1277"/>
                    <a:pt x="477" y="1217"/>
                  </a:cubicBezTo>
                  <a:cubicBezTo>
                    <a:pt x="322" y="1027"/>
                    <a:pt x="322" y="550"/>
                    <a:pt x="477" y="205"/>
                  </a:cubicBezTo>
                  <a:cubicBezTo>
                    <a:pt x="500" y="134"/>
                    <a:pt x="477" y="38"/>
                    <a:pt x="405" y="15"/>
                  </a:cubicBezTo>
                  <a:cubicBezTo>
                    <a:pt x="383" y="5"/>
                    <a:pt x="361" y="1"/>
                    <a:pt x="339" y="1"/>
                  </a:cubicBezTo>
                  <a:close/>
                </a:path>
              </a:pathLst>
            </a:custGeom>
            <a:solidFill>
              <a:srgbClr val="C24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47"/>
            <p:cNvSpPr/>
            <p:nvPr/>
          </p:nvSpPr>
          <p:spPr>
            <a:xfrm>
              <a:off x="6504975" y="2523725"/>
              <a:ext cx="53300" cy="26450"/>
            </a:xfrm>
            <a:custGeom>
              <a:avLst/>
              <a:gdLst/>
              <a:ahLst/>
              <a:cxnLst/>
              <a:rect l="l" t="t" r="r" b="b"/>
              <a:pathLst>
                <a:path w="2132" h="1058" extrusionOk="0">
                  <a:moveTo>
                    <a:pt x="1965" y="1"/>
                  </a:moveTo>
                  <a:cubicBezTo>
                    <a:pt x="1926" y="1"/>
                    <a:pt x="1887" y="16"/>
                    <a:pt x="1858" y="45"/>
                  </a:cubicBezTo>
                  <a:cubicBezTo>
                    <a:pt x="1439" y="511"/>
                    <a:pt x="815" y="760"/>
                    <a:pt x="187" y="760"/>
                  </a:cubicBezTo>
                  <a:cubicBezTo>
                    <a:pt x="172" y="760"/>
                    <a:pt x="158" y="760"/>
                    <a:pt x="143" y="760"/>
                  </a:cubicBezTo>
                  <a:cubicBezTo>
                    <a:pt x="72" y="760"/>
                    <a:pt x="0" y="819"/>
                    <a:pt x="0" y="903"/>
                  </a:cubicBezTo>
                  <a:cubicBezTo>
                    <a:pt x="0" y="974"/>
                    <a:pt x="60" y="1057"/>
                    <a:pt x="143" y="1057"/>
                  </a:cubicBezTo>
                  <a:lnTo>
                    <a:pt x="226" y="1057"/>
                  </a:lnTo>
                  <a:cubicBezTo>
                    <a:pt x="905" y="1057"/>
                    <a:pt x="1608" y="760"/>
                    <a:pt x="2072" y="248"/>
                  </a:cubicBezTo>
                  <a:cubicBezTo>
                    <a:pt x="2131" y="188"/>
                    <a:pt x="2131" y="105"/>
                    <a:pt x="2072" y="45"/>
                  </a:cubicBezTo>
                  <a:cubicBezTo>
                    <a:pt x="2042" y="16"/>
                    <a:pt x="2003" y="1"/>
                    <a:pt x="1965" y="1"/>
                  </a:cubicBezTo>
                  <a:close/>
                </a:path>
              </a:pathLst>
            </a:custGeom>
            <a:solidFill>
              <a:srgbClr val="C24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47"/>
            <p:cNvSpPr/>
            <p:nvPr/>
          </p:nvSpPr>
          <p:spPr>
            <a:xfrm>
              <a:off x="6438000" y="2295900"/>
              <a:ext cx="245875" cy="146525"/>
            </a:xfrm>
            <a:custGeom>
              <a:avLst/>
              <a:gdLst/>
              <a:ahLst/>
              <a:cxnLst/>
              <a:rect l="l" t="t" r="r" b="b"/>
              <a:pathLst>
                <a:path w="9835" h="5861" extrusionOk="0">
                  <a:moveTo>
                    <a:pt x="4381" y="1"/>
                  </a:moveTo>
                  <a:cubicBezTo>
                    <a:pt x="373" y="1"/>
                    <a:pt x="0" y="4826"/>
                    <a:pt x="0" y="4967"/>
                  </a:cubicBezTo>
                  <a:lnTo>
                    <a:pt x="9835" y="5860"/>
                  </a:lnTo>
                  <a:cubicBezTo>
                    <a:pt x="9835" y="2015"/>
                    <a:pt x="8001" y="86"/>
                    <a:pt x="4513" y="2"/>
                  </a:cubicBezTo>
                  <a:cubicBezTo>
                    <a:pt x="4468" y="1"/>
                    <a:pt x="4424" y="1"/>
                    <a:pt x="43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47"/>
            <p:cNvSpPr/>
            <p:nvPr/>
          </p:nvSpPr>
          <p:spPr>
            <a:xfrm>
              <a:off x="6524025" y="2335050"/>
              <a:ext cx="148850" cy="91600"/>
            </a:xfrm>
            <a:custGeom>
              <a:avLst/>
              <a:gdLst/>
              <a:ahLst/>
              <a:cxnLst/>
              <a:rect l="l" t="t" r="r" b="b"/>
              <a:pathLst>
                <a:path w="5954" h="3664" extrusionOk="0">
                  <a:moveTo>
                    <a:pt x="4281" y="1"/>
                  </a:moveTo>
                  <a:cubicBezTo>
                    <a:pt x="3931" y="1"/>
                    <a:pt x="3568" y="75"/>
                    <a:pt x="3191" y="222"/>
                  </a:cubicBezTo>
                  <a:cubicBezTo>
                    <a:pt x="2334" y="544"/>
                    <a:pt x="500" y="1615"/>
                    <a:pt x="0" y="3663"/>
                  </a:cubicBezTo>
                  <a:cubicBezTo>
                    <a:pt x="334" y="3223"/>
                    <a:pt x="1453" y="1770"/>
                    <a:pt x="3346" y="1008"/>
                  </a:cubicBezTo>
                  <a:cubicBezTo>
                    <a:pt x="3662" y="882"/>
                    <a:pt x="4020" y="817"/>
                    <a:pt x="4382" y="817"/>
                  </a:cubicBezTo>
                  <a:cubicBezTo>
                    <a:pt x="4905" y="817"/>
                    <a:pt x="5436" y="953"/>
                    <a:pt x="5858" y="1234"/>
                  </a:cubicBezTo>
                  <a:cubicBezTo>
                    <a:pt x="5953" y="925"/>
                    <a:pt x="5834" y="472"/>
                    <a:pt x="5310" y="234"/>
                  </a:cubicBezTo>
                  <a:cubicBezTo>
                    <a:pt x="4980" y="78"/>
                    <a:pt x="4637" y="1"/>
                    <a:pt x="42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47"/>
            <p:cNvSpPr/>
            <p:nvPr/>
          </p:nvSpPr>
          <p:spPr>
            <a:xfrm>
              <a:off x="6454950" y="2284900"/>
              <a:ext cx="134575" cy="126850"/>
            </a:xfrm>
            <a:custGeom>
              <a:avLst/>
              <a:gdLst/>
              <a:ahLst/>
              <a:cxnLst/>
              <a:rect l="l" t="t" r="r" b="b"/>
              <a:pathLst>
                <a:path w="5383" h="5074" extrusionOk="0">
                  <a:moveTo>
                    <a:pt x="3849" y="0"/>
                  </a:moveTo>
                  <a:cubicBezTo>
                    <a:pt x="3702" y="0"/>
                    <a:pt x="3550" y="9"/>
                    <a:pt x="3394" y="26"/>
                  </a:cubicBezTo>
                  <a:cubicBezTo>
                    <a:pt x="2644" y="97"/>
                    <a:pt x="1489" y="704"/>
                    <a:pt x="1096" y="1264"/>
                  </a:cubicBezTo>
                  <a:cubicBezTo>
                    <a:pt x="334" y="2347"/>
                    <a:pt x="1" y="3859"/>
                    <a:pt x="287" y="5074"/>
                  </a:cubicBezTo>
                  <a:cubicBezTo>
                    <a:pt x="418" y="3943"/>
                    <a:pt x="751" y="2776"/>
                    <a:pt x="1537" y="1895"/>
                  </a:cubicBezTo>
                  <a:cubicBezTo>
                    <a:pt x="2241" y="1095"/>
                    <a:pt x="3700" y="601"/>
                    <a:pt x="4955" y="601"/>
                  </a:cubicBezTo>
                  <a:cubicBezTo>
                    <a:pt x="5101" y="601"/>
                    <a:pt x="5244" y="607"/>
                    <a:pt x="5383" y="621"/>
                  </a:cubicBezTo>
                  <a:cubicBezTo>
                    <a:pt x="5232" y="231"/>
                    <a:pt x="4620" y="0"/>
                    <a:pt x="3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47"/>
            <p:cNvSpPr/>
            <p:nvPr/>
          </p:nvSpPr>
          <p:spPr>
            <a:xfrm>
              <a:off x="6432050" y="2341775"/>
              <a:ext cx="31275" cy="78925"/>
            </a:xfrm>
            <a:custGeom>
              <a:avLst/>
              <a:gdLst/>
              <a:ahLst/>
              <a:cxnLst/>
              <a:rect l="l" t="t" r="r" b="b"/>
              <a:pathLst>
                <a:path w="1251" h="3157" extrusionOk="0">
                  <a:moveTo>
                    <a:pt x="1250" y="1"/>
                  </a:moveTo>
                  <a:cubicBezTo>
                    <a:pt x="524" y="203"/>
                    <a:pt x="179" y="953"/>
                    <a:pt x="107" y="1430"/>
                  </a:cubicBezTo>
                  <a:cubicBezTo>
                    <a:pt x="0" y="2085"/>
                    <a:pt x="60" y="2775"/>
                    <a:pt x="619" y="3156"/>
                  </a:cubicBezTo>
                  <a:cubicBezTo>
                    <a:pt x="167" y="2108"/>
                    <a:pt x="762" y="870"/>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47"/>
            <p:cNvSpPr/>
            <p:nvPr/>
          </p:nvSpPr>
          <p:spPr>
            <a:xfrm>
              <a:off x="6388125" y="2385725"/>
              <a:ext cx="186525" cy="48775"/>
            </a:xfrm>
            <a:custGeom>
              <a:avLst/>
              <a:gdLst/>
              <a:ahLst/>
              <a:cxnLst/>
              <a:rect l="l" t="t" r="r" b="b"/>
              <a:pathLst>
                <a:path w="7461" h="1951" extrusionOk="0">
                  <a:moveTo>
                    <a:pt x="2906" y="1"/>
                  </a:moveTo>
                  <a:cubicBezTo>
                    <a:pt x="1848" y="1"/>
                    <a:pt x="332" y="1083"/>
                    <a:pt x="114" y="1601"/>
                  </a:cubicBezTo>
                  <a:cubicBezTo>
                    <a:pt x="1" y="1884"/>
                    <a:pt x="2066" y="1951"/>
                    <a:pt x="4036" y="1951"/>
                  </a:cubicBezTo>
                  <a:cubicBezTo>
                    <a:pt x="5786" y="1951"/>
                    <a:pt x="7460" y="1898"/>
                    <a:pt x="7460" y="1898"/>
                  </a:cubicBezTo>
                  <a:cubicBezTo>
                    <a:pt x="7460" y="1898"/>
                    <a:pt x="4400" y="148"/>
                    <a:pt x="3019" y="5"/>
                  </a:cubicBezTo>
                  <a:cubicBezTo>
                    <a:pt x="2982" y="2"/>
                    <a:pt x="2945" y="1"/>
                    <a:pt x="29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47"/>
            <p:cNvSpPr/>
            <p:nvPr/>
          </p:nvSpPr>
          <p:spPr>
            <a:xfrm>
              <a:off x="6385600" y="3060275"/>
              <a:ext cx="451275" cy="691525"/>
            </a:xfrm>
            <a:custGeom>
              <a:avLst/>
              <a:gdLst/>
              <a:ahLst/>
              <a:cxnLst/>
              <a:rect l="l" t="t" r="r" b="b"/>
              <a:pathLst>
                <a:path w="18051" h="27661" extrusionOk="0">
                  <a:moveTo>
                    <a:pt x="4218" y="0"/>
                  </a:moveTo>
                  <a:cubicBezTo>
                    <a:pt x="2814" y="0"/>
                    <a:pt x="1407" y="31"/>
                    <a:pt x="1" y="86"/>
                  </a:cubicBezTo>
                  <a:cubicBezTo>
                    <a:pt x="751" y="9087"/>
                    <a:pt x="1346" y="17719"/>
                    <a:pt x="2001" y="26411"/>
                  </a:cubicBezTo>
                  <a:cubicBezTo>
                    <a:pt x="4180" y="26589"/>
                    <a:pt x="6347" y="26756"/>
                    <a:pt x="8526" y="26934"/>
                  </a:cubicBezTo>
                  <a:cubicBezTo>
                    <a:pt x="8192" y="22755"/>
                    <a:pt x="7454" y="15290"/>
                    <a:pt x="7406" y="11183"/>
                  </a:cubicBezTo>
                  <a:lnTo>
                    <a:pt x="7406" y="11183"/>
                  </a:lnTo>
                  <a:cubicBezTo>
                    <a:pt x="9050" y="15469"/>
                    <a:pt x="10835" y="23172"/>
                    <a:pt x="11705" y="27661"/>
                  </a:cubicBezTo>
                  <a:cubicBezTo>
                    <a:pt x="14122" y="27530"/>
                    <a:pt x="16491" y="26887"/>
                    <a:pt x="18051" y="25446"/>
                  </a:cubicBezTo>
                  <a:cubicBezTo>
                    <a:pt x="16610" y="17159"/>
                    <a:pt x="15157" y="8861"/>
                    <a:pt x="13705" y="574"/>
                  </a:cubicBezTo>
                  <a:cubicBezTo>
                    <a:pt x="10581" y="161"/>
                    <a:pt x="7406" y="0"/>
                    <a:pt x="4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47"/>
            <p:cNvSpPr/>
            <p:nvPr/>
          </p:nvSpPr>
          <p:spPr>
            <a:xfrm>
              <a:off x="6246600" y="2822800"/>
              <a:ext cx="195575" cy="307800"/>
            </a:xfrm>
            <a:custGeom>
              <a:avLst/>
              <a:gdLst/>
              <a:ahLst/>
              <a:cxnLst/>
              <a:rect l="l" t="t" r="r" b="b"/>
              <a:pathLst>
                <a:path w="7823" h="12312" extrusionOk="0">
                  <a:moveTo>
                    <a:pt x="2429" y="0"/>
                  </a:moveTo>
                  <a:cubicBezTo>
                    <a:pt x="1239" y="1632"/>
                    <a:pt x="1" y="3477"/>
                    <a:pt x="227" y="5489"/>
                  </a:cubicBezTo>
                  <a:cubicBezTo>
                    <a:pt x="393" y="6989"/>
                    <a:pt x="1370" y="8275"/>
                    <a:pt x="2465" y="9299"/>
                  </a:cubicBezTo>
                  <a:cubicBezTo>
                    <a:pt x="3549" y="10323"/>
                    <a:pt x="4823" y="11192"/>
                    <a:pt x="5835" y="12311"/>
                  </a:cubicBezTo>
                  <a:cubicBezTo>
                    <a:pt x="6347" y="11240"/>
                    <a:pt x="7013" y="10252"/>
                    <a:pt x="7823" y="9371"/>
                  </a:cubicBezTo>
                  <a:cubicBezTo>
                    <a:pt x="5978" y="8394"/>
                    <a:pt x="5085" y="6275"/>
                    <a:pt x="4311" y="4346"/>
                  </a:cubicBezTo>
                  <a:cubicBezTo>
                    <a:pt x="3834" y="3144"/>
                    <a:pt x="3358" y="1929"/>
                    <a:pt x="2429" y="0"/>
                  </a:cubicBezTo>
                  <a:close/>
                </a:path>
              </a:pathLst>
            </a:custGeom>
            <a:solidFill>
              <a:srgbClr val="AD8F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47"/>
            <p:cNvSpPr/>
            <p:nvPr/>
          </p:nvSpPr>
          <p:spPr>
            <a:xfrm>
              <a:off x="6262975" y="2663250"/>
              <a:ext cx="189625" cy="310775"/>
            </a:xfrm>
            <a:custGeom>
              <a:avLst/>
              <a:gdLst/>
              <a:ahLst/>
              <a:cxnLst/>
              <a:rect l="l" t="t" r="r" b="b"/>
              <a:pathLst>
                <a:path w="7585" h="12431" extrusionOk="0">
                  <a:moveTo>
                    <a:pt x="5287" y="1"/>
                  </a:moveTo>
                  <a:cubicBezTo>
                    <a:pt x="2977" y="2406"/>
                    <a:pt x="1012" y="5430"/>
                    <a:pt x="0" y="9049"/>
                  </a:cubicBezTo>
                  <a:cubicBezTo>
                    <a:pt x="870" y="10538"/>
                    <a:pt x="2203" y="11693"/>
                    <a:pt x="3918" y="12431"/>
                  </a:cubicBezTo>
                  <a:cubicBezTo>
                    <a:pt x="4858" y="10597"/>
                    <a:pt x="6489" y="9145"/>
                    <a:pt x="7108" y="7156"/>
                  </a:cubicBezTo>
                  <a:cubicBezTo>
                    <a:pt x="7585" y="5585"/>
                    <a:pt x="7585" y="3823"/>
                    <a:pt x="6906" y="2060"/>
                  </a:cubicBezTo>
                  <a:cubicBezTo>
                    <a:pt x="6596" y="1251"/>
                    <a:pt x="6251" y="513"/>
                    <a:pt x="52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47"/>
            <p:cNvSpPr/>
            <p:nvPr/>
          </p:nvSpPr>
          <p:spPr>
            <a:xfrm>
              <a:off x="6246300" y="2846900"/>
              <a:ext cx="135750" cy="150650"/>
            </a:xfrm>
            <a:custGeom>
              <a:avLst/>
              <a:gdLst/>
              <a:ahLst/>
              <a:cxnLst/>
              <a:rect l="l" t="t" r="r" b="b"/>
              <a:pathLst>
                <a:path w="5430" h="6026" extrusionOk="0">
                  <a:moveTo>
                    <a:pt x="1025" y="1"/>
                  </a:moveTo>
                  <a:cubicBezTo>
                    <a:pt x="489" y="644"/>
                    <a:pt x="108" y="1418"/>
                    <a:pt x="1" y="2263"/>
                  </a:cubicBezTo>
                  <a:cubicBezTo>
                    <a:pt x="1060" y="3942"/>
                    <a:pt x="2727" y="5287"/>
                    <a:pt x="4632" y="6025"/>
                  </a:cubicBezTo>
                  <a:cubicBezTo>
                    <a:pt x="5037" y="5644"/>
                    <a:pt x="5287" y="5121"/>
                    <a:pt x="5430" y="4537"/>
                  </a:cubicBezTo>
                  <a:cubicBezTo>
                    <a:pt x="3561" y="3442"/>
                    <a:pt x="2013" y="1834"/>
                    <a:pt x="10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47"/>
            <p:cNvSpPr/>
            <p:nvPr/>
          </p:nvSpPr>
          <p:spPr>
            <a:xfrm>
              <a:off x="6390375" y="2611475"/>
              <a:ext cx="364650" cy="502700"/>
            </a:xfrm>
            <a:custGeom>
              <a:avLst/>
              <a:gdLst/>
              <a:ahLst/>
              <a:cxnLst/>
              <a:rect l="l" t="t" r="r" b="b"/>
              <a:pathLst>
                <a:path w="14586" h="20108" extrusionOk="0">
                  <a:moveTo>
                    <a:pt x="9513" y="0"/>
                  </a:moveTo>
                  <a:cubicBezTo>
                    <a:pt x="9013" y="1131"/>
                    <a:pt x="7442" y="2917"/>
                    <a:pt x="5882" y="2977"/>
                  </a:cubicBezTo>
                  <a:cubicBezTo>
                    <a:pt x="5874" y="2977"/>
                    <a:pt x="5865" y="2977"/>
                    <a:pt x="5857" y="2977"/>
                  </a:cubicBezTo>
                  <a:cubicBezTo>
                    <a:pt x="4830" y="2977"/>
                    <a:pt x="4587" y="1526"/>
                    <a:pt x="4906" y="345"/>
                  </a:cubicBezTo>
                  <a:lnTo>
                    <a:pt x="4906" y="345"/>
                  </a:lnTo>
                  <a:cubicBezTo>
                    <a:pt x="3977" y="417"/>
                    <a:pt x="1751" y="786"/>
                    <a:pt x="965" y="1857"/>
                  </a:cubicBezTo>
                  <a:cubicBezTo>
                    <a:pt x="262" y="2810"/>
                    <a:pt x="0" y="9192"/>
                    <a:pt x="143" y="13942"/>
                  </a:cubicBezTo>
                  <a:cubicBezTo>
                    <a:pt x="227" y="16573"/>
                    <a:pt x="429" y="18705"/>
                    <a:pt x="738" y="19157"/>
                  </a:cubicBezTo>
                  <a:cubicBezTo>
                    <a:pt x="1213" y="19832"/>
                    <a:pt x="2573" y="20108"/>
                    <a:pt x="4276" y="20108"/>
                  </a:cubicBezTo>
                  <a:cubicBezTo>
                    <a:pt x="7141" y="20108"/>
                    <a:pt x="10979" y="19326"/>
                    <a:pt x="13204" y="18348"/>
                  </a:cubicBezTo>
                  <a:cubicBezTo>
                    <a:pt x="13288" y="15919"/>
                    <a:pt x="12788" y="14645"/>
                    <a:pt x="12978" y="12287"/>
                  </a:cubicBezTo>
                  <a:cubicBezTo>
                    <a:pt x="13097" y="11025"/>
                    <a:pt x="13585" y="8977"/>
                    <a:pt x="13978" y="7108"/>
                  </a:cubicBezTo>
                  <a:cubicBezTo>
                    <a:pt x="14312" y="5489"/>
                    <a:pt x="14585" y="4012"/>
                    <a:pt x="14466" y="3346"/>
                  </a:cubicBezTo>
                  <a:cubicBezTo>
                    <a:pt x="14121" y="1453"/>
                    <a:pt x="11454" y="476"/>
                    <a:pt x="9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47"/>
            <p:cNvSpPr/>
            <p:nvPr/>
          </p:nvSpPr>
          <p:spPr>
            <a:xfrm>
              <a:off x="6394525" y="2752850"/>
              <a:ext cx="345625" cy="360950"/>
            </a:xfrm>
            <a:custGeom>
              <a:avLst/>
              <a:gdLst/>
              <a:ahLst/>
              <a:cxnLst/>
              <a:rect l="l" t="t" r="r" b="b"/>
              <a:pathLst>
                <a:path w="13825" h="14438" extrusionOk="0">
                  <a:moveTo>
                    <a:pt x="9740" y="0"/>
                  </a:moveTo>
                  <a:cubicBezTo>
                    <a:pt x="9538" y="2858"/>
                    <a:pt x="8228" y="5715"/>
                    <a:pt x="5859" y="7323"/>
                  </a:cubicBezTo>
                  <a:cubicBezTo>
                    <a:pt x="4699" y="8112"/>
                    <a:pt x="3267" y="8533"/>
                    <a:pt x="1856" y="8533"/>
                  </a:cubicBezTo>
                  <a:cubicBezTo>
                    <a:pt x="1225" y="8533"/>
                    <a:pt x="597" y="8448"/>
                    <a:pt x="1" y="8275"/>
                  </a:cubicBezTo>
                  <a:lnTo>
                    <a:pt x="1" y="8275"/>
                  </a:lnTo>
                  <a:cubicBezTo>
                    <a:pt x="72" y="10907"/>
                    <a:pt x="275" y="13038"/>
                    <a:pt x="596" y="13478"/>
                  </a:cubicBezTo>
                  <a:cubicBezTo>
                    <a:pt x="1068" y="14159"/>
                    <a:pt x="2432" y="14438"/>
                    <a:pt x="4140" y="14438"/>
                  </a:cubicBezTo>
                  <a:cubicBezTo>
                    <a:pt x="7002" y="14438"/>
                    <a:pt x="10829" y="13657"/>
                    <a:pt x="13050" y="12681"/>
                  </a:cubicBezTo>
                  <a:cubicBezTo>
                    <a:pt x="13134" y="10264"/>
                    <a:pt x="12622" y="8978"/>
                    <a:pt x="12824" y="6608"/>
                  </a:cubicBezTo>
                  <a:cubicBezTo>
                    <a:pt x="12931" y="5358"/>
                    <a:pt x="13419" y="3287"/>
                    <a:pt x="13824" y="1429"/>
                  </a:cubicBezTo>
                  <a:cubicBezTo>
                    <a:pt x="12229" y="1001"/>
                    <a:pt x="10776" y="548"/>
                    <a:pt x="97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47"/>
            <p:cNvSpPr/>
            <p:nvPr/>
          </p:nvSpPr>
          <p:spPr>
            <a:xfrm>
              <a:off x="6562725" y="2608200"/>
              <a:ext cx="211650" cy="536050"/>
            </a:xfrm>
            <a:custGeom>
              <a:avLst/>
              <a:gdLst/>
              <a:ahLst/>
              <a:cxnLst/>
              <a:rect l="l" t="t" r="r" b="b"/>
              <a:pathLst>
                <a:path w="8466" h="21442" extrusionOk="0">
                  <a:moveTo>
                    <a:pt x="2762" y="0"/>
                  </a:moveTo>
                  <a:cubicBezTo>
                    <a:pt x="2203" y="1465"/>
                    <a:pt x="1726" y="2989"/>
                    <a:pt x="1334" y="4536"/>
                  </a:cubicBezTo>
                  <a:cubicBezTo>
                    <a:pt x="905" y="6275"/>
                    <a:pt x="595" y="8037"/>
                    <a:pt x="369" y="9823"/>
                  </a:cubicBezTo>
                  <a:lnTo>
                    <a:pt x="310" y="10394"/>
                  </a:lnTo>
                  <a:cubicBezTo>
                    <a:pt x="250" y="10989"/>
                    <a:pt x="191" y="11609"/>
                    <a:pt x="143" y="12204"/>
                  </a:cubicBezTo>
                  <a:cubicBezTo>
                    <a:pt x="36" y="13526"/>
                    <a:pt x="0" y="14847"/>
                    <a:pt x="12" y="16169"/>
                  </a:cubicBezTo>
                  <a:cubicBezTo>
                    <a:pt x="24" y="16764"/>
                    <a:pt x="24" y="17347"/>
                    <a:pt x="60" y="17931"/>
                  </a:cubicBezTo>
                  <a:cubicBezTo>
                    <a:pt x="95" y="19098"/>
                    <a:pt x="191" y="20264"/>
                    <a:pt x="310" y="21431"/>
                  </a:cubicBezTo>
                  <a:cubicBezTo>
                    <a:pt x="524" y="21438"/>
                    <a:pt x="741" y="21442"/>
                    <a:pt x="959" y="21442"/>
                  </a:cubicBezTo>
                  <a:cubicBezTo>
                    <a:pt x="3028" y="21442"/>
                    <a:pt x="5236" y="21131"/>
                    <a:pt x="7239" y="20431"/>
                  </a:cubicBezTo>
                  <a:cubicBezTo>
                    <a:pt x="7215" y="19479"/>
                    <a:pt x="7179" y="18490"/>
                    <a:pt x="7179" y="17514"/>
                  </a:cubicBezTo>
                  <a:cubicBezTo>
                    <a:pt x="7179" y="16871"/>
                    <a:pt x="7179" y="16216"/>
                    <a:pt x="7203" y="15573"/>
                  </a:cubicBezTo>
                  <a:cubicBezTo>
                    <a:pt x="7227" y="14359"/>
                    <a:pt x="7275" y="13121"/>
                    <a:pt x="7346" y="11882"/>
                  </a:cubicBezTo>
                  <a:cubicBezTo>
                    <a:pt x="7394" y="11156"/>
                    <a:pt x="7441" y="10418"/>
                    <a:pt x="7513" y="9668"/>
                  </a:cubicBezTo>
                  <a:cubicBezTo>
                    <a:pt x="7715" y="7358"/>
                    <a:pt x="8037" y="5084"/>
                    <a:pt x="8465" y="2893"/>
                  </a:cubicBezTo>
                  <a:cubicBezTo>
                    <a:pt x="7882" y="2381"/>
                    <a:pt x="7263" y="1929"/>
                    <a:pt x="6584" y="1512"/>
                  </a:cubicBezTo>
                  <a:cubicBezTo>
                    <a:pt x="6048" y="1214"/>
                    <a:pt x="5513" y="941"/>
                    <a:pt x="4965" y="726"/>
                  </a:cubicBezTo>
                  <a:cubicBezTo>
                    <a:pt x="4227" y="417"/>
                    <a:pt x="3477" y="179"/>
                    <a:pt x="27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47"/>
            <p:cNvSpPr/>
            <p:nvPr/>
          </p:nvSpPr>
          <p:spPr>
            <a:xfrm>
              <a:off x="6567175" y="2849875"/>
              <a:ext cx="183375" cy="63725"/>
            </a:xfrm>
            <a:custGeom>
              <a:avLst/>
              <a:gdLst/>
              <a:ahLst/>
              <a:cxnLst/>
              <a:rect l="l" t="t" r="r" b="b"/>
              <a:pathLst>
                <a:path w="7335" h="2549" extrusionOk="0">
                  <a:moveTo>
                    <a:pt x="7335" y="1"/>
                  </a:moveTo>
                  <a:cubicBezTo>
                    <a:pt x="5204" y="108"/>
                    <a:pt x="3072" y="168"/>
                    <a:pt x="965" y="168"/>
                  </a:cubicBezTo>
                  <a:lnTo>
                    <a:pt x="215" y="168"/>
                  </a:lnTo>
                  <a:lnTo>
                    <a:pt x="155" y="751"/>
                  </a:lnTo>
                  <a:cubicBezTo>
                    <a:pt x="96" y="1346"/>
                    <a:pt x="36" y="1954"/>
                    <a:pt x="1" y="2549"/>
                  </a:cubicBezTo>
                  <a:cubicBezTo>
                    <a:pt x="3108" y="2489"/>
                    <a:pt x="5954" y="2311"/>
                    <a:pt x="7168" y="2215"/>
                  </a:cubicBezTo>
                  <a:cubicBezTo>
                    <a:pt x="7216" y="1489"/>
                    <a:pt x="7263" y="751"/>
                    <a:pt x="73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47"/>
            <p:cNvSpPr/>
            <p:nvPr/>
          </p:nvSpPr>
          <p:spPr>
            <a:xfrm>
              <a:off x="6563300" y="2998125"/>
              <a:ext cx="179525" cy="58650"/>
            </a:xfrm>
            <a:custGeom>
              <a:avLst/>
              <a:gdLst/>
              <a:ahLst/>
              <a:cxnLst/>
              <a:rect l="l" t="t" r="r" b="b"/>
              <a:pathLst>
                <a:path w="7181" h="2346" extrusionOk="0">
                  <a:moveTo>
                    <a:pt x="7180" y="0"/>
                  </a:moveTo>
                  <a:cubicBezTo>
                    <a:pt x="4881" y="405"/>
                    <a:pt x="2536" y="596"/>
                    <a:pt x="212" y="596"/>
                  </a:cubicBezTo>
                  <a:cubicBezTo>
                    <a:pt x="141" y="596"/>
                    <a:pt x="71" y="596"/>
                    <a:pt x="1" y="596"/>
                  </a:cubicBezTo>
                  <a:lnTo>
                    <a:pt x="1" y="596"/>
                  </a:lnTo>
                  <a:cubicBezTo>
                    <a:pt x="13" y="1191"/>
                    <a:pt x="13" y="1762"/>
                    <a:pt x="48" y="2346"/>
                  </a:cubicBezTo>
                  <a:cubicBezTo>
                    <a:pt x="2430" y="2346"/>
                    <a:pt x="4787" y="2215"/>
                    <a:pt x="7156" y="1929"/>
                  </a:cubicBezTo>
                  <a:cubicBezTo>
                    <a:pt x="7145" y="1286"/>
                    <a:pt x="7156" y="631"/>
                    <a:pt x="7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47"/>
            <p:cNvSpPr/>
            <p:nvPr/>
          </p:nvSpPr>
          <p:spPr>
            <a:xfrm>
              <a:off x="6570750" y="2626650"/>
              <a:ext cx="157175" cy="250050"/>
            </a:xfrm>
            <a:custGeom>
              <a:avLst/>
              <a:gdLst/>
              <a:ahLst/>
              <a:cxnLst/>
              <a:rect l="l" t="t" r="r" b="b"/>
              <a:pathLst>
                <a:path w="6287" h="10002" extrusionOk="0">
                  <a:moveTo>
                    <a:pt x="4656" y="0"/>
                  </a:moveTo>
                  <a:cubicBezTo>
                    <a:pt x="4525" y="72"/>
                    <a:pt x="4406" y="155"/>
                    <a:pt x="4287" y="238"/>
                  </a:cubicBezTo>
                  <a:cubicBezTo>
                    <a:pt x="2953" y="1167"/>
                    <a:pt x="1894" y="2429"/>
                    <a:pt x="1024" y="3810"/>
                  </a:cubicBezTo>
                  <a:cubicBezTo>
                    <a:pt x="596" y="5537"/>
                    <a:pt x="274" y="7311"/>
                    <a:pt x="60" y="9097"/>
                  </a:cubicBezTo>
                  <a:lnTo>
                    <a:pt x="0" y="9680"/>
                  </a:lnTo>
                  <a:cubicBezTo>
                    <a:pt x="131" y="9775"/>
                    <a:pt x="286" y="9882"/>
                    <a:pt x="405" y="10001"/>
                  </a:cubicBezTo>
                  <a:cubicBezTo>
                    <a:pt x="536" y="9692"/>
                    <a:pt x="667" y="9394"/>
                    <a:pt x="822" y="9097"/>
                  </a:cubicBezTo>
                  <a:cubicBezTo>
                    <a:pt x="1417" y="7787"/>
                    <a:pt x="2060" y="6501"/>
                    <a:pt x="2727" y="5227"/>
                  </a:cubicBezTo>
                  <a:cubicBezTo>
                    <a:pt x="3310" y="4120"/>
                    <a:pt x="3918" y="3036"/>
                    <a:pt x="4739" y="2120"/>
                  </a:cubicBezTo>
                  <a:cubicBezTo>
                    <a:pt x="5180" y="1608"/>
                    <a:pt x="5704" y="1143"/>
                    <a:pt x="6287" y="786"/>
                  </a:cubicBezTo>
                  <a:cubicBezTo>
                    <a:pt x="5763" y="476"/>
                    <a:pt x="5215" y="226"/>
                    <a:pt x="46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47"/>
            <p:cNvSpPr/>
            <p:nvPr/>
          </p:nvSpPr>
          <p:spPr>
            <a:xfrm>
              <a:off x="6368050" y="2617425"/>
              <a:ext cx="139925" cy="527200"/>
            </a:xfrm>
            <a:custGeom>
              <a:avLst/>
              <a:gdLst/>
              <a:ahLst/>
              <a:cxnLst/>
              <a:rect l="l" t="t" r="r" b="b"/>
              <a:pathLst>
                <a:path w="5597" h="21088" extrusionOk="0">
                  <a:moveTo>
                    <a:pt x="5596" y="0"/>
                  </a:moveTo>
                  <a:lnTo>
                    <a:pt x="5596" y="0"/>
                  </a:lnTo>
                  <a:cubicBezTo>
                    <a:pt x="4822" y="143"/>
                    <a:pt x="3917" y="381"/>
                    <a:pt x="3001" y="715"/>
                  </a:cubicBezTo>
                  <a:cubicBezTo>
                    <a:pt x="2393" y="929"/>
                    <a:pt x="1786" y="1215"/>
                    <a:pt x="1239" y="1548"/>
                  </a:cubicBezTo>
                  <a:cubicBezTo>
                    <a:pt x="1084" y="1643"/>
                    <a:pt x="941" y="1738"/>
                    <a:pt x="786" y="1846"/>
                  </a:cubicBezTo>
                  <a:cubicBezTo>
                    <a:pt x="548" y="4310"/>
                    <a:pt x="369" y="6763"/>
                    <a:pt x="238" y="9239"/>
                  </a:cubicBezTo>
                  <a:cubicBezTo>
                    <a:pt x="191" y="10025"/>
                    <a:pt x="167" y="10835"/>
                    <a:pt x="131" y="11621"/>
                  </a:cubicBezTo>
                  <a:cubicBezTo>
                    <a:pt x="84" y="12764"/>
                    <a:pt x="48" y="13895"/>
                    <a:pt x="24" y="15038"/>
                  </a:cubicBezTo>
                  <a:cubicBezTo>
                    <a:pt x="12" y="15728"/>
                    <a:pt x="0" y="16407"/>
                    <a:pt x="0" y="17097"/>
                  </a:cubicBezTo>
                  <a:cubicBezTo>
                    <a:pt x="0" y="18217"/>
                    <a:pt x="0" y="19312"/>
                    <a:pt x="12" y="20431"/>
                  </a:cubicBezTo>
                  <a:cubicBezTo>
                    <a:pt x="1007" y="20863"/>
                    <a:pt x="2105" y="21087"/>
                    <a:pt x="3196" y="21087"/>
                  </a:cubicBezTo>
                  <a:cubicBezTo>
                    <a:pt x="3489" y="21087"/>
                    <a:pt x="3782" y="21071"/>
                    <a:pt x="4072" y="21038"/>
                  </a:cubicBezTo>
                  <a:cubicBezTo>
                    <a:pt x="3965" y="19848"/>
                    <a:pt x="3917" y="18657"/>
                    <a:pt x="3882" y="17467"/>
                  </a:cubicBezTo>
                  <a:cubicBezTo>
                    <a:pt x="3870" y="16847"/>
                    <a:pt x="3870" y="16228"/>
                    <a:pt x="3870" y="15621"/>
                  </a:cubicBezTo>
                  <a:cubicBezTo>
                    <a:pt x="3882" y="14359"/>
                    <a:pt x="3941" y="13109"/>
                    <a:pt x="4013" y="11859"/>
                  </a:cubicBezTo>
                  <a:cubicBezTo>
                    <a:pt x="4048" y="11323"/>
                    <a:pt x="4096" y="10787"/>
                    <a:pt x="4132" y="10251"/>
                  </a:cubicBezTo>
                  <a:cubicBezTo>
                    <a:pt x="4156" y="9966"/>
                    <a:pt x="4179" y="9680"/>
                    <a:pt x="4215" y="9406"/>
                  </a:cubicBezTo>
                  <a:cubicBezTo>
                    <a:pt x="4334" y="8168"/>
                    <a:pt x="4477" y="6930"/>
                    <a:pt x="4656" y="5715"/>
                  </a:cubicBezTo>
                  <a:cubicBezTo>
                    <a:pt x="4930" y="3810"/>
                    <a:pt x="5239" y="1905"/>
                    <a:pt x="5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47"/>
            <p:cNvSpPr/>
            <p:nvPr/>
          </p:nvSpPr>
          <p:spPr>
            <a:xfrm>
              <a:off x="6371325" y="2848400"/>
              <a:ext cx="102125" cy="65500"/>
            </a:xfrm>
            <a:custGeom>
              <a:avLst/>
              <a:gdLst/>
              <a:ahLst/>
              <a:cxnLst/>
              <a:rect l="l" t="t" r="r" b="b"/>
              <a:pathLst>
                <a:path w="4085" h="2620" extrusionOk="0">
                  <a:moveTo>
                    <a:pt x="107" y="0"/>
                  </a:moveTo>
                  <a:cubicBezTo>
                    <a:pt x="60" y="786"/>
                    <a:pt x="36" y="1596"/>
                    <a:pt x="0" y="2382"/>
                  </a:cubicBezTo>
                  <a:cubicBezTo>
                    <a:pt x="1167" y="2513"/>
                    <a:pt x="2501" y="2596"/>
                    <a:pt x="3882" y="2620"/>
                  </a:cubicBezTo>
                  <a:cubicBezTo>
                    <a:pt x="3917" y="2084"/>
                    <a:pt x="3965" y="1548"/>
                    <a:pt x="4001" y="1012"/>
                  </a:cubicBezTo>
                  <a:cubicBezTo>
                    <a:pt x="4025" y="727"/>
                    <a:pt x="4048" y="453"/>
                    <a:pt x="4084" y="167"/>
                  </a:cubicBezTo>
                  <a:cubicBezTo>
                    <a:pt x="3751" y="155"/>
                    <a:pt x="3441" y="155"/>
                    <a:pt x="3108" y="131"/>
                  </a:cubicBezTo>
                  <a:cubicBezTo>
                    <a:pt x="2096" y="108"/>
                    <a:pt x="1108" y="60"/>
                    <a:pt x="1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47"/>
            <p:cNvSpPr/>
            <p:nvPr/>
          </p:nvSpPr>
          <p:spPr>
            <a:xfrm>
              <a:off x="6368050" y="2993050"/>
              <a:ext cx="97050" cy="60750"/>
            </a:xfrm>
            <a:custGeom>
              <a:avLst/>
              <a:gdLst/>
              <a:ahLst/>
              <a:cxnLst/>
              <a:rect l="l" t="t" r="r" b="b"/>
              <a:pathLst>
                <a:path w="3882" h="2430" extrusionOk="0">
                  <a:moveTo>
                    <a:pt x="24" y="1"/>
                  </a:moveTo>
                  <a:cubicBezTo>
                    <a:pt x="12" y="691"/>
                    <a:pt x="0" y="1370"/>
                    <a:pt x="0" y="2061"/>
                  </a:cubicBezTo>
                  <a:cubicBezTo>
                    <a:pt x="1286" y="2227"/>
                    <a:pt x="2584" y="2358"/>
                    <a:pt x="3882" y="2430"/>
                  </a:cubicBezTo>
                  <a:cubicBezTo>
                    <a:pt x="3870" y="1811"/>
                    <a:pt x="3870" y="1191"/>
                    <a:pt x="3870" y="584"/>
                  </a:cubicBezTo>
                  <a:cubicBezTo>
                    <a:pt x="2584" y="453"/>
                    <a:pt x="1298" y="263"/>
                    <a:pt x="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47"/>
            <p:cNvSpPr/>
            <p:nvPr/>
          </p:nvSpPr>
          <p:spPr>
            <a:xfrm>
              <a:off x="6399300" y="2635275"/>
              <a:ext cx="85150" cy="246175"/>
            </a:xfrm>
            <a:custGeom>
              <a:avLst/>
              <a:gdLst/>
              <a:ahLst/>
              <a:cxnLst/>
              <a:rect l="l" t="t" r="r" b="b"/>
              <a:pathLst>
                <a:path w="3406" h="9847" extrusionOk="0">
                  <a:moveTo>
                    <a:pt x="1775" y="1"/>
                  </a:moveTo>
                  <a:cubicBezTo>
                    <a:pt x="1155" y="215"/>
                    <a:pt x="548" y="501"/>
                    <a:pt x="0" y="834"/>
                  </a:cubicBezTo>
                  <a:cubicBezTo>
                    <a:pt x="977" y="3346"/>
                    <a:pt x="1655" y="5977"/>
                    <a:pt x="1989" y="8656"/>
                  </a:cubicBezTo>
                  <a:cubicBezTo>
                    <a:pt x="2048" y="9061"/>
                    <a:pt x="2096" y="9442"/>
                    <a:pt x="2132" y="9847"/>
                  </a:cubicBezTo>
                  <a:cubicBezTo>
                    <a:pt x="2382" y="9764"/>
                    <a:pt x="2632" y="9656"/>
                    <a:pt x="2882" y="9537"/>
                  </a:cubicBezTo>
                  <a:cubicBezTo>
                    <a:pt x="2906" y="9252"/>
                    <a:pt x="2929" y="8966"/>
                    <a:pt x="2965" y="8692"/>
                  </a:cubicBezTo>
                  <a:cubicBezTo>
                    <a:pt x="3084" y="7454"/>
                    <a:pt x="3227" y="6216"/>
                    <a:pt x="3406" y="5001"/>
                  </a:cubicBezTo>
                  <a:cubicBezTo>
                    <a:pt x="3037" y="3287"/>
                    <a:pt x="2489" y="1608"/>
                    <a:pt x="17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47"/>
            <p:cNvSpPr/>
            <p:nvPr/>
          </p:nvSpPr>
          <p:spPr>
            <a:xfrm>
              <a:off x="6741900" y="3213325"/>
              <a:ext cx="198275" cy="87525"/>
            </a:xfrm>
            <a:custGeom>
              <a:avLst/>
              <a:gdLst/>
              <a:ahLst/>
              <a:cxnLst/>
              <a:rect l="l" t="t" r="r" b="b"/>
              <a:pathLst>
                <a:path w="7931" h="3501" extrusionOk="0">
                  <a:moveTo>
                    <a:pt x="1358" y="0"/>
                  </a:moveTo>
                  <a:cubicBezTo>
                    <a:pt x="608" y="0"/>
                    <a:pt x="1" y="620"/>
                    <a:pt x="1" y="1358"/>
                  </a:cubicBezTo>
                  <a:lnTo>
                    <a:pt x="1" y="3501"/>
                  </a:lnTo>
                  <a:lnTo>
                    <a:pt x="989" y="3501"/>
                  </a:lnTo>
                  <a:lnTo>
                    <a:pt x="989" y="2286"/>
                  </a:lnTo>
                  <a:cubicBezTo>
                    <a:pt x="989" y="1536"/>
                    <a:pt x="1596" y="929"/>
                    <a:pt x="2334" y="929"/>
                  </a:cubicBezTo>
                  <a:lnTo>
                    <a:pt x="5597" y="929"/>
                  </a:lnTo>
                  <a:cubicBezTo>
                    <a:pt x="6347" y="929"/>
                    <a:pt x="6954" y="1536"/>
                    <a:pt x="6954" y="2286"/>
                  </a:cubicBezTo>
                  <a:lnTo>
                    <a:pt x="6954" y="3501"/>
                  </a:lnTo>
                  <a:lnTo>
                    <a:pt x="7930" y="3501"/>
                  </a:lnTo>
                  <a:lnTo>
                    <a:pt x="7930" y="1358"/>
                  </a:lnTo>
                  <a:cubicBezTo>
                    <a:pt x="7930" y="620"/>
                    <a:pt x="7335" y="0"/>
                    <a:pt x="65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47"/>
            <p:cNvSpPr/>
            <p:nvPr/>
          </p:nvSpPr>
          <p:spPr>
            <a:xfrm>
              <a:off x="6899950" y="3291600"/>
              <a:ext cx="139625" cy="84850"/>
            </a:xfrm>
            <a:custGeom>
              <a:avLst/>
              <a:gdLst/>
              <a:ahLst/>
              <a:cxnLst/>
              <a:rect l="l" t="t" r="r" b="b"/>
              <a:pathLst>
                <a:path w="5585" h="3394" extrusionOk="0">
                  <a:moveTo>
                    <a:pt x="2799" y="1"/>
                  </a:moveTo>
                  <a:lnTo>
                    <a:pt x="1" y="3394"/>
                  </a:lnTo>
                  <a:lnTo>
                    <a:pt x="5585" y="3394"/>
                  </a:lnTo>
                  <a:lnTo>
                    <a:pt x="27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47"/>
            <p:cNvSpPr/>
            <p:nvPr/>
          </p:nvSpPr>
          <p:spPr>
            <a:xfrm>
              <a:off x="6687125" y="3291600"/>
              <a:ext cx="282800" cy="84850"/>
            </a:xfrm>
            <a:custGeom>
              <a:avLst/>
              <a:gdLst/>
              <a:ahLst/>
              <a:cxnLst/>
              <a:rect l="l" t="t" r="r" b="b"/>
              <a:pathLst>
                <a:path w="11312" h="3394" extrusionOk="0">
                  <a:moveTo>
                    <a:pt x="1" y="1"/>
                  </a:moveTo>
                  <a:lnTo>
                    <a:pt x="1" y="3394"/>
                  </a:lnTo>
                  <a:lnTo>
                    <a:pt x="11312" y="3394"/>
                  </a:lnTo>
                  <a:lnTo>
                    <a:pt x="1131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47"/>
            <p:cNvSpPr/>
            <p:nvPr/>
          </p:nvSpPr>
          <p:spPr>
            <a:xfrm>
              <a:off x="6756775" y="3376450"/>
              <a:ext cx="282800" cy="128300"/>
            </a:xfrm>
            <a:custGeom>
              <a:avLst/>
              <a:gdLst/>
              <a:ahLst/>
              <a:cxnLst/>
              <a:rect l="l" t="t" r="r" b="b"/>
              <a:pathLst>
                <a:path w="11312" h="5132" extrusionOk="0">
                  <a:moveTo>
                    <a:pt x="1" y="0"/>
                  </a:moveTo>
                  <a:lnTo>
                    <a:pt x="1" y="5132"/>
                  </a:lnTo>
                  <a:lnTo>
                    <a:pt x="11312" y="5132"/>
                  </a:lnTo>
                  <a:lnTo>
                    <a:pt x="1131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47"/>
            <p:cNvSpPr/>
            <p:nvPr/>
          </p:nvSpPr>
          <p:spPr>
            <a:xfrm>
              <a:off x="6617175" y="3376450"/>
              <a:ext cx="139625" cy="128300"/>
            </a:xfrm>
            <a:custGeom>
              <a:avLst/>
              <a:gdLst/>
              <a:ahLst/>
              <a:cxnLst/>
              <a:rect l="l" t="t" r="r" b="b"/>
              <a:pathLst>
                <a:path w="5585" h="5132" extrusionOk="0">
                  <a:moveTo>
                    <a:pt x="1" y="0"/>
                  </a:moveTo>
                  <a:lnTo>
                    <a:pt x="1" y="5132"/>
                  </a:lnTo>
                  <a:lnTo>
                    <a:pt x="5585" y="5132"/>
                  </a:lnTo>
                  <a:lnTo>
                    <a:pt x="558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47"/>
            <p:cNvSpPr/>
            <p:nvPr/>
          </p:nvSpPr>
          <p:spPr>
            <a:xfrm>
              <a:off x="6617175" y="3291600"/>
              <a:ext cx="139625" cy="84850"/>
            </a:xfrm>
            <a:custGeom>
              <a:avLst/>
              <a:gdLst/>
              <a:ahLst/>
              <a:cxnLst/>
              <a:rect l="l" t="t" r="r" b="b"/>
              <a:pathLst>
                <a:path w="5585" h="3394" extrusionOk="0">
                  <a:moveTo>
                    <a:pt x="2799" y="1"/>
                  </a:moveTo>
                  <a:lnTo>
                    <a:pt x="1" y="3394"/>
                  </a:lnTo>
                  <a:lnTo>
                    <a:pt x="5585" y="3394"/>
                  </a:lnTo>
                  <a:lnTo>
                    <a:pt x="27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47"/>
            <p:cNvSpPr/>
            <p:nvPr/>
          </p:nvSpPr>
          <p:spPr>
            <a:xfrm>
              <a:off x="6614800" y="3376450"/>
              <a:ext cx="425075" cy="7450"/>
            </a:xfrm>
            <a:custGeom>
              <a:avLst/>
              <a:gdLst/>
              <a:ahLst/>
              <a:cxnLst/>
              <a:rect l="l" t="t" r="r" b="b"/>
              <a:pathLst>
                <a:path w="17003" h="298" extrusionOk="0">
                  <a:moveTo>
                    <a:pt x="1" y="0"/>
                  </a:moveTo>
                  <a:lnTo>
                    <a:pt x="1" y="298"/>
                  </a:lnTo>
                  <a:lnTo>
                    <a:pt x="17003" y="298"/>
                  </a:lnTo>
                  <a:lnTo>
                    <a:pt x="1700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47"/>
            <p:cNvSpPr/>
            <p:nvPr/>
          </p:nvSpPr>
          <p:spPr>
            <a:xfrm>
              <a:off x="6796375" y="2974600"/>
              <a:ext cx="110750" cy="193125"/>
            </a:xfrm>
            <a:custGeom>
              <a:avLst/>
              <a:gdLst/>
              <a:ahLst/>
              <a:cxnLst/>
              <a:rect l="l" t="t" r="r" b="b"/>
              <a:pathLst>
                <a:path w="4430" h="7725" extrusionOk="0">
                  <a:moveTo>
                    <a:pt x="4322" y="1"/>
                  </a:moveTo>
                  <a:cubicBezTo>
                    <a:pt x="2822" y="358"/>
                    <a:pt x="1405" y="798"/>
                    <a:pt x="0" y="1251"/>
                  </a:cubicBezTo>
                  <a:cubicBezTo>
                    <a:pt x="96" y="1870"/>
                    <a:pt x="191" y="2501"/>
                    <a:pt x="250" y="3144"/>
                  </a:cubicBezTo>
                  <a:cubicBezTo>
                    <a:pt x="393" y="4584"/>
                    <a:pt x="429" y="6097"/>
                    <a:pt x="322" y="7609"/>
                  </a:cubicBezTo>
                  <a:cubicBezTo>
                    <a:pt x="845" y="7690"/>
                    <a:pt x="1374" y="7725"/>
                    <a:pt x="1907" y="7725"/>
                  </a:cubicBezTo>
                  <a:cubicBezTo>
                    <a:pt x="2393" y="7725"/>
                    <a:pt x="2881" y="7696"/>
                    <a:pt x="3370" y="7644"/>
                  </a:cubicBezTo>
                  <a:cubicBezTo>
                    <a:pt x="3953" y="6037"/>
                    <a:pt x="4299" y="4358"/>
                    <a:pt x="4382" y="2656"/>
                  </a:cubicBezTo>
                  <a:cubicBezTo>
                    <a:pt x="4430" y="1763"/>
                    <a:pt x="4418" y="858"/>
                    <a:pt x="4322" y="1"/>
                  </a:cubicBezTo>
                  <a:close/>
                </a:path>
              </a:pathLst>
            </a:custGeom>
            <a:solidFill>
              <a:srgbClr val="AD8F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47"/>
            <p:cNvSpPr/>
            <p:nvPr/>
          </p:nvSpPr>
          <p:spPr>
            <a:xfrm>
              <a:off x="6796675" y="2974000"/>
              <a:ext cx="110450" cy="80025"/>
            </a:xfrm>
            <a:custGeom>
              <a:avLst/>
              <a:gdLst/>
              <a:ahLst/>
              <a:cxnLst/>
              <a:rect l="l" t="t" r="r" b="b"/>
              <a:pathLst>
                <a:path w="4418" h="3201" extrusionOk="0">
                  <a:moveTo>
                    <a:pt x="4322" y="1"/>
                  </a:moveTo>
                  <a:cubicBezTo>
                    <a:pt x="2822" y="358"/>
                    <a:pt x="1405" y="810"/>
                    <a:pt x="0" y="1251"/>
                  </a:cubicBezTo>
                  <a:cubicBezTo>
                    <a:pt x="107" y="1882"/>
                    <a:pt x="191" y="2513"/>
                    <a:pt x="250" y="3144"/>
                  </a:cubicBezTo>
                  <a:cubicBezTo>
                    <a:pt x="587" y="3182"/>
                    <a:pt x="927" y="3200"/>
                    <a:pt x="1266" y="3200"/>
                  </a:cubicBezTo>
                  <a:cubicBezTo>
                    <a:pt x="2317" y="3200"/>
                    <a:pt x="3371" y="3022"/>
                    <a:pt x="4370" y="2680"/>
                  </a:cubicBezTo>
                  <a:cubicBezTo>
                    <a:pt x="4418" y="1787"/>
                    <a:pt x="4406" y="882"/>
                    <a:pt x="4322" y="1"/>
                  </a:cubicBezTo>
                  <a:close/>
                </a:path>
              </a:pathLst>
            </a:custGeom>
            <a:solidFill>
              <a:srgbClr val="8B70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47"/>
            <p:cNvSpPr/>
            <p:nvPr/>
          </p:nvSpPr>
          <p:spPr>
            <a:xfrm>
              <a:off x="6671650" y="2662075"/>
              <a:ext cx="236375" cy="341325"/>
            </a:xfrm>
            <a:custGeom>
              <a:avLst/>
              <a:gdLst/>
              <a:ahLst/>
              <a:cxnLst/>
              <a:rect l="l" t="t" r="r" b="b"/>
              <a:pathLst>
                <a:path w="9455" h="13653" extrusionOk="0">
                  <a:moveTo>
                    <a:pt x="3323" y="0"/>
                  </a:moveTo>
                  <a:cubicBezTo>
                    <a:pt x="1489" y="1060"/>
                    <a:pt x="1" y="3203"/>
                    <a:pt x="727" y="5072"/>
                  </a:cubicBezTo>
                  <a:cubicBezTo>
                    <a:pt x="1870" y="8049"/>
                    <a:pt x="3918" y="10656"/>
                    <a:pt x="4418" y="13645"/>
                  </a:cubicBezTo>
                  <a:cubicBezTo>
                    <a:pt x="4559" y="13650"/>
                    <a:pt x="4706" y="13652"/>
                    <a:pt x="4857" y="13652"/>
                  </a:cubicBezTo>
                  <a:cubicBezTo>
                    <a:pt x="6532" y="13652"/>
                    <a:pt x="8690" y="13315"/>
                    <a:pt x="9454" y="11906"/>
                  </a:cubicBezTo>
                  <a:cubicBezTo>
                    <a:pt x="8883" y="7453"/>
                    <a:pt x="6561" y="2810"/>
                    <a:pt x="33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47"/>
            <p:cNvSpPr/>
            <p:nvPr/>
          </p:nvSpPr>
          <p:spPr>
            <a:xfrm>
              <a:off x="6771075" y="2932050"/>
              <a:ext cx="158675" cy="111725"/>
            </a:xfrm>
            <a:custGeom>
              <a:avLst/>
              <a:gdLst/>
              <a:ahLst/>
              <a:cxnLst/>
              <a:rect l="l" t="t" r="r" b="b"/>
              <a:pathLst>
                <a:path w="6347" h="4469" extrusionOk="0">
                  <a:moveTo>
                    <a:pt x="5620" y="0"/>
                  </a:moveTo>
                  <a:cubicBezTo>
                    <a:pt x="3882" y="1072"/>
                    <a:pt x="1977" y="1845"/>
                    <a:pt x="0" y="2346"/>
                  </a:cubicBezTo>
                  <a:cubicBezTo>
                    <a:pt x="155" y="3000"/>
                    <a:pt x="322" y="3655"/>
                    <a:pt x="417" y="4382"/>
                  </a:cubicBezTo>
                  <a:cubicBezTo>
                    <a:pt x="762" y="4440"/>
                    <a:pt x="1111" y="4469"/>
                    <a:pt x="1461" y="4469"/>
                  </a:cubicBezTo>
                  <a:cubicBezTo>
                    <a:pt x="3165" y="4469"/>
                    <a:pt x="4892" y="3795"/>
                    <a:pt x="6275" y="2679"/>
                  </a:cubicBezTo>
                  <a:cubicBezTo>
                    <a:pt x="6346" y="1750"/>
                    <a:pt x="6108" y="786"/>
                    <a:pt x="56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47"/>
            <p:cNvSpPr/>
            <p:nvPr/>
          </p:nvSpPr>
          <p:spPr>
            <a:xfrm>
              <a:off x="6763025" y="3154200"/>
              <a:ext cx="148275" cy="110725"/>
            </a:xfrm>
            <a:custGeom>
              <a:avLst/>
              <a:gdLst/>
              <a:ahLst/>
              <a:cxnLst/>
              <a:rect l="l" t="t" r="r" b="b"/>
              <a:pathLst>
                <a:path w="5931" h="4429" extrusionOk="0">
                  <a:moveTo>
                    <a:pt x="4432" y="0"/>
                  </a:moveTo>
                  <a:cubicBezTo>
                    <a:pt x="4338" y="0"/>
                    <a:pt x="4245" y="13"/>
                    <a:pt x="4156" y="32"/>
                  </a:cubicBezTo>
                  <a:cubicBezTo>
                    <a:pt x="3382" y="103"/>
                    <a:pt x="2608" y="187"/>
                    <a:pt x="1906" y="270"/>
                  </a:cubicBezTo>
                  <a:cubicBezTo>
                    <a:pt x="1863" y="266"/>
                    <a:pt x="1820" y="264"/>
                    <a:pt x="1777" y="264"/>
                  </a:cubicBezTo>
                  <a:cubicBezTo>
                    <a:pt x="1269" y="264"/>
                    <a:pt x="750" y="519"/>
                    <a:pt x="453" y="925"/>
                  </a:cubicBezTo>
                  <a:cubicBezTo>
                    <a:pt x="120" y="1377"/>
                    <a:pt x="1" y="1889"/>
                    <a:pt x="299" y="2425"/>
                  </a:cubicBezTo>
                  <a:cubicBezTo>
                    <a:pt x="537" y="2365"/>
                    <a:pt x="930" y="2389"/>
                    <a:pt x="1168" y="2365"/>
                  </a:cubicBezTo>
                  <a:cubicBezTo>
                    <a:pt x="1251" y="2699"/>
                    <a:pt x="1192" y="2877"/>
                    <a:pt x="1168" y="3199"/>
                  </a:cubicBezTo>
                  <a:cubicBezTo>
                    <a:pt x="1132" y="3544"/>
                    <a:pt x="1168" y="3901"/>
                    <a:pt x="1370" y="4175"/>
                  </a:cubicBezTo>
                  <a:cubicBezTo>
                    <a:pt x="1483" y="4307"/>
                    <a:pt x="1668" y="4386"/>
                    <a:pt x="1852" y="4386"/>
                  </a:cubicBezTo>
                  <a:cubicBezTo>
                    <a:pt x="2017" y="4386"/>
                    <a:pt x="2180" y="4322"/>
                    <a:pt x="2287" y="4175"/>
                  </a:cubicBezTo>
                  <a:cubicBezTo>
                    <a:pt x="2429" y="4345"/>
                    <a:pt x="2646" y="4429"/>
                    <a:pt x="2881" y="4429"/>
                  </a:cubicBezTo>
                  <a:cubicBezTo>
                    <a:pt x="3158" y="4429"/>
                    <a:pt x="3460" y="4312"/>
                    <a:pt x="3692" y="4080"/>
                  </a:cubicBezTo>
                  <a:cubicBezTo>
                    <a:pt x="3825" y="4189"/>
                    <a:pt x="3999" y="4247"/>
                    <a:pt x="4170" y="4247"/>
                  </a:cubicBezTo>
                  <a:cubicBezTo>
                    <a:pt x="4260" y="4247"/>
                    <a:pt x="4348" y="4232"/>
                    <a:pt x="4430" y="4199"/>
                  </a:cubicBezTo>
                  <a:cubicBezTo>
                    <a:pt x="4668" y="4104"/>
                    <a:pt x="4847" y="3889"/>
                    <a:pt x="5025" y="3663"/>
                  </a:cubicBezTo>
                  <a:cubicBezTo>
                    <a:pt x="5514" y="3592"/>
                    <a:pt x="5835" y="3080"/>
                    <a:pt x="5883" y="2592"/>
                  </a:cubicBezTo>
                  <a:cubicBezTo>
                    <a:pt x="5930" y="2103"/>
                    <a:pt x="5752" y="1627"/>
                    <a:pt x="5585" y="1163"/>
                  </a:cubicBezTo>
                  <a:cubicBezTo>
                    <a:pt x="5406" y="687"/>
                    <a:pt x="5168" y="151"/>
                    <a:pt x="4680" y="32"/>
                  </a:cubicBezTo>
                  <a:cubicBezTo>
                    <a:pt x="4597" y="10"/>
                    <a:pt x="4514" y="0"/>
                    <a:pt x="4432" y="0"/>
                  </a:cubicBezTo>
                  <a:close/>
                </a:path>
              </a:pathLst>
            </a:custGeom>
            <a:solidFill>
              <a:srgbClr val="AD8F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Title 1">
            <a:extLst>
              <a:ext uri="{FF2B5EF4-FFF2-40B4-BE49-F238E27FC236}">
                <a16:creationId xmlns:a16="http://schemas.microsoft.com/office/drawing/2014/main" id="{E4FD79BB-B02B-73F0-5007-1F5DE02D24C1}"/>
              </a:ext>
            </a:extLst>
          </p:cNvPr>
          <p:cNvSpPr>
            <a:spLocks noGrp="1"/>
          </p:cNvSpPr>
          <p:nvPr>
            <p:ph type="title"/>
          </p:nvPr>
        </p:nvSpPr>
        <p:spPr>
          <a:xfrm>
            <a:off x="892285" y="585052"/>
            <a:ext cx="3948929" cy="1230580"/>
          </a:xfrm>
        </p:spPr>
        <p:txBody>
          <a:bodyPr/>
          <a:lstStyle/>
          <a:p>
            <a:r>
              <a:rPr lang="en-US" sz="3200" b="1" dirty="0">
                <a:effectLst>
                  <a:outerShdw blurRad="38100" dist="38100" dir="2700000" algn="tl">
                    <a:srgbClr val="000000">
                      <a:alpha val="43137"/>
                    </a:srgbClr>
                  </a:outerShdw>
                </a:effectLst>
                <a:latin typeface="Algerian" panose="04020705040A02060702" pitchFamily="82" charset="0"/>
              </a:rPr>
              <a:t>Types of footing</a:t>
            </a:r>
          </a:p>
        </p:txBody>
      </p:sp>
      <p:sp>
        <p:nvSpPr>
          <p:cNvPr id="53" name="Content Placeholder 2">
            <a:extLst>
              <a:ext uri="{FF2B5EF4-FFF2-40B4-BE49-F238E27FC236}">
                <a16:creationId xmlns:a16="http://schemas.microsoft.com/office/drawing/2014/main" id="{FB4D1E45-0AC2-2AB5-D4B0-57B7659CDB5E}"/>
              </a:ext>
            </a:extLst>
          </p:cNvPr>
          <p:cNvSpPr txBox="1">
            <a:spLocks/>
          </p:cNvSpPr>
          <p:nvPr/>
        </p:nvSpPr>
        <p:spPr>
          <a:xfrm>
            <a:off x="486209" y="1630347"/>
            <a:ext cx="4994289" cy="3026056"/>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3000"/>
              <a:buFont typeface="Roboto"/>
              <a:buNone/>
              <a:defRPr sz="3000" b="0" i="0" u="none" strike="noStrike" cap="none">
                <a:solidFill>
                  <a:schemeClr val="lt2"/>
                </a:solidFill>
                <a:latin typeface="Roboto"/>
                <a:ea typeface="Roboto"/>
                <a:cs typeface="Roboto"/>
                <a:sym typeface="Roboto"/>
              </a:defRPr>
            </a:lvl1pPr>
            <a:lvl2pPr marL="914400" marR="0" lvl="1" indent="-317500" algn="ctr" rtl="0">
              <a:lnSpc>
                <a:spcPct val="100000"/>
              </a:lnSpc>
              <a:spcBef>
                <a:spcPts val="0"/>
              </a:spcBef>
              <a:spcAft>
                <a:spcPts val="0"/>
              </a:spcAft>
              <a:buClr>
                <a:schemeClr val="lt2"/>
              </a:buClr>
              <a:buSzPts val="3000"/>
              <a:buFont typeface="Roboto"/>
              <a:buNone/>
              <a:defRPr sz="3000" b="0" i="0" u="none" strike="noStrike" cap="none">
                <a:solidFill>
                  <a:schemeClr val="lt2"/>
                </a:solidFill>
                <a:latin typeface="Roboto"/>
                <a:ea typeface="Roboto"/>
                <a:cs typeface="Roboto"/>
                <a:sym typeface="Roboto"/>
              </a:defRPr>
            </a:lvl2pPr>
            <a:lvl3pPr marL="1371600" marR="0" lvl="2" indent="-317500" algn="ctr" rtl="0">
              <a:lnSpc>
                <a:spcPct val="100000"/>
              </a:lnSpc>
              <a:spcBef>
                <a:spcPts val="0"/>
              </a:spcBef>
              <a:spcAft>
                <a:spcPts val="0"/>
              </a:spcAft>
              <a:buClr>
                <a:schemeClr val="lt2"/>
              </a:buClr>
              <a:buSzPts val="3000"/>
              <a:buFont typeface="Roboto"/>
              <a:buNone/>
              <a:defRPr sz="3000" b="0" i="0" u="none" strike="noStrike" cap="none">
                <a:solidFill>
                  <a:schemeClr val="lt2"/>
                </a:solidFill>
                <a:latin typeface="Roboto"/>
                <a:ea typeface="Roboto"/>
                <a:cs typeface="Roboto"/>
                <a:sym typeface="Roboto"/>
              </a:defRPr>
            </a:lvl3pPr>
            <a:lvl4pPr marL="1828800" marR="0" lvl="3" indent="-317500" algn="ctr" rtl="0">
              <a:lnSpc>
                <a:spcPct val="100000"/>
              </a:lnSpc>
              <a:spcBef>
                <a:spcPts val="0"/>
              </a:spcBef>
              <a:spcAft>
                <a:spcPts val="0"/>
              </a:spcAft>
              <a:buClr>
                <a:schemeClr val="lt2"/>
              </a:buClr>
              <a:buSzPts val="3000"/>
              <a:buFont typeface="Roboto"/>
              <a:buNone/>
              <a:defRPr sz="3000" b="0" i="0" u="none" strike="noStrike" cap="none">
                <a:solidFill>
                  <a:schemeClr val="lt2"/>
                </a:solidFill>
                <a:latin typeface="Roboto"/>
                <a:ea typeface="Roboto"/>
                <a:cs typeface="Roboto"/>
                <a:sym typeface="Roboto"/>
              </a:defRPr>
            </a:lvl4pPr>
            <a:lvl5pPr marL="2286000" marR="0" lvl="4" indent="-317500" algn="ctr" rtl="0">
              <a:lnSpc>
                <a:spcPct val="100000"/>
              </a:lnSpc>
              <a:spcBef>
                <a:spcPts val="0"/>
              </a:spcBef>
              <a:spcAft>
                <a:spcPts val="0"/>
              </a:spcAft>
              <a:buClr>
                <a:schemeClr val="lt2"/>
              </a:buClr>
              <a:buSzPts val="3000"/>
              <a:buFont typeface="Roboto"/>
              <a:buNone/>
              <a:defRPr sz="3000" b="0" i="0" u="none" strike="noStrike" cap="none">
                <a:solidFill>
                  <a:schemeClr val="lt2"/>
                </a:solidFill>
                <a:latin typeface="Roboto"/>
                <a:ea typeface="Roboto"/>
                <a:cs typeface="Roboto"/>
                <a:sym typeface="Roboto"/>
              </a:defRPr>
            </a:lvl5pPr>
            <a:lvl6pPr marL="2743200" marR="0" lvl="5" indent="-317500" algn="ctr" rtl="0">
              <a:lnSpc>
                <a:spcPct val="100000"/>
              </a:lnSpc>
              <a:spcBef>
                <a:spcPts val="0"/>
              </a:spcBef>
              <a:spcAft>
                <a:spcPts val="0"/>
              </a:spcAft>
              <a:buClr>
                <a:schemeClr val="lt2"/>
              </a:buClr>
              <a:buSzPts val="3000"/>
              <a:buFont typeface="Roboto"/>
              <a:buNone/>
              <a:defRPr sz="3000" b="0" i="0" u="none" strike="noStrike" cap="none">
                <a:solidFill>
                  <a:schemeClr val="lt2"/>
                </a:solidFill>
                <a:latin typeface="Roboto"/>
                <a:ea typeface="Roboto"/>
                <a:cs typeface="Roboto"/>
                <a:sym typeface="Roboto"/>
              </a:defRPr>
            </a:lvl6pPr>
            <a:lvl7pPr marL="3200400" marR="0" lvl="6" indent="-317500" algn="ctr" rtl="0">
              <a:lnSpc>
                <a:spcPct val="100000"/>
              </a:lnSpc>
              <a:spcBef>
                <a:spcPts val="0"/>
              </a:spcBef>
              <a:spcAft>
                <a:spcPts val="0"/>
              </a:spcAft>
              <a:buClr>
                <a:schemeClr val="lt2"/>
              </a:buClr>
              <a:buSzPts val="3000"/>
              <a:buFont typeface="Roboto"/>
              <a:buNone/>
              <a:defRPr sz="3000" b="0" i="0" u="none" strike="noStrike" cap="none">
                <a:solidFill>
                  <a:schemeClr val="lt2"/>
                </a:solidFill>
                <a:latin typeface="Roboto"/>
                <a:ea typeface="Roboto"/>
                <a:cs typeface="Roboto"/>
                <a:sym typeface="Roboto"/>
              </a:defRPr>
            </a:lvl7pPr>
            <a:lvl8pPr marL="3657600" marR="0" lvl="7" indent="-317500" algn="ctr" rtl="0">
              <a:lnSpc>
                <a:spcPct val="100000"/>
              </a:lnSpc>
              <a:spcBef>
                <a:spcPts val="0"/>
              </a:spcBef>
              <a:spcAft>
                <a:spcPts val="0"/>
              </a:spcAft>
              <a:buClr>
                <a:schemeClr val="lt2"/>
              </a:buClr>
              <a:buSzPts val="3000"/>
              <a:buFont typeface="Roboto"/>
              <a:buNone/>
              <a:defRPr sz="3000" b="0" i="0" u="none" strike="noStrike" cap="none">
                <a:solidFill>
                  <a:schemeClr val="lt2"/>
                </a:solidFill>
                <a:latin typeface="Roboto"/>
                <a:ea typeface="Roboto"/>
                <a:cs typeface="Roboto"/>
                <a:sym typeface="Roboto"/>
              </a:defRPr>
            </a:lvl8pPr>
            <a:lvl9pPr marL="4114800" marR="0" lvl="8" indent="-317500" algn="ctr" rtl="0">
              <a:lnSpc>
                <a:spcPct val="100000"/>
              </a:lnSpc>
              <a:spcBef>
                <a:spcPts val="0"/>
              </a:spcBef>
              <a:spcAft>
                <a:spcPts val="0"/>
              </a:spcAft>
              <a:buClr>
                <a:schemeClr val="lt2"/>
              </a:buClr>
              <a:buSzPts val="3000"/>
              <a:buFont typeface="Roboto"/>
              <a:buNone/>
              <a:defRPr sz="3000" b="0" i="0" u="none" strike="noStrike" cap="none">
                <a:solidFill>
                  <a:schemeClr val="lt2"/>
                </a:solidFill>
                <a:latin typeface="Roboto"/>
                <a:ea typeface="Roboto"/>
                <a:cs typeface="Roboto"/>
                <a:sym typeface="Roboto"/>
              </a:defRPr>
            </a:lvl9pPr>
          </a:lstStyle>
          <a:p>
            <a:pPr marL="596900" indent="-457200">
              <a:buFont typeface="Arial" panose="020B0604020202020204" pitchFamily="34" charset="0"/>
              <a:buChar char="•"/>
            </a:pPr>
            <a:r>
              <a:rPr lang="en-US" sz="2800" dirty="0">
                <a:latin typeface="Algerian" panose="04020705040A02060702" pitchFamily="82" charset="0"/>
              </a:rPr>
              <a:t>Wall footing</a:t>
            </a:r>
          </a:p>
          <a:p>
            <a:pPr marL="596900" indent="-457200">
              <a:buFont typeface="Arial" panose="020B0604020202020204" pitchFamily="34" charset="0"/>
              <a:buChar char="•"/>
            </a:pPr>
            <a:r>
              <a:rPr lang="en-US" sz="2800" dirty="0">
                <a:latin typeface="Algerian" panose="04020705040A02060702" pitchFamily="82" charset="0"/>
              </a:rPr>
              <a:t>Single column footing</a:t>
            </a:r>
          </a:p>
          <a:p>
            <a:pPr marL="596900" indent="-457200">
              <a:buFont typeface="Arial" panose="020B0604020202020204" pitchFamily="34" charset="0"/>
              <a:buChar char="•"/>
            </a:pPr>
            <a:r>
              <a:rPr lang="en-US" sz="2800" dirty="0">
                <a:latin typeface="Algerian" panose="04020705040A02060702" pitchFamily="82" charset="0"/>
              </a:rPr>
              <a:t>Combined footing</a:t>
            </a:r>
          </a:p>
          <a:p>
            <a:pPr marL="596900" indent="-457200">
              <a:buFont typeface="Arial" panose="020B0604020202020204" pitchFamily="34" charset="0"/>
              <a:buChar char="•"/>
            </a:pPr>
            <a:r>
              <a:rPr lang="en-US" sz="2800" dirty="0">
                <a:latin typeface="Algerian" panose="04020705040A02060702" pitchFamily="82" charset="0"/>
              </a:rPr>
              <a:t>Strap footing</a:t>
            </a:r>
          </a:p>
          <a:p>
            <a:pPr marL="596900" indent="-457200">
              <a:buFont typeface="Arial" panose="020B0604020202020204" pitchFamily="34" charset="0"/>
              <a:buChar char="•"/>
            </a:pPr>
            <a:r>
              <a:rPr lang="en-US" sz="2800" dirty="0">
                <a:latin typeface="Algerian" panose="04020705040A02060702" pitchFamily="82" charset="0"/>
              </a:rPr>
              <a:t>Mat or raft footing</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3">
                                            <p:txEl>
                                              <p:pRg st="0" end="0"/>
                                            </p:txEl>
                                          </p:spTgt>
                                        </p:tgtEl>
                                        <p:attrNameLst>
                                          <p:attrName>style.visibility</p:attrName>
                                        </p:attrNameLst>
                                      </p:cBhvr>
                                      <p:to>
                                        <p:strVal val="visible"/>
                                      </p:to>
                                    </p:set>
                                    <p:animEffect transition="in" filter="fade">
                                      <p:cBhvr>
                                        <p:cTn id="7" dur="1000"/>
                                        <p:tgtEl>
                                          <p:spTgt spid="53">
                                            <p:txEl>
                                              <p:pRg st="0" end="0"/>
                                            </p:txEl>
                                          </p:spTgt>
                                        </p:tgtEl>
                                      </p:cBhvr>
                                    </p:animEffect>
                                    <p:anim calcmode="lin" valueType="num">
                                      <p:cBhvr>
                                        <p:cTn id="8" dur="1000" fill="hold"/>
                                        <p:tgtEl>
                                          <p:spTgt spid="5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3">
                                            <p:txEl>
                                              <p:pRg st="1" end="1"/>
                                            </p:txEl>
                                          </p:spTgt>
                                        </p:tgtEl>
                                        <p:attrNameLst>
                                          <p:attrName>style.visibility</p:attrName>
                                        </p:attrNameLst>
                                      </p:cBhvr>
                                      <p:to>
                                        <p:strVal val="visible"/>
                                      </p:to>
                                    </p:set>
                                    <p:animEffect transition="in" filter="fade">
                                      <p:cBhvr>
                                        <p:cTn id="14" dur="1000"/>
                                        <p:tgtEl>
                                          <p:spTgt spid="53">
                                            <p:txEl>
                                              <p:pRg st="1" end="1"/>
                                            </p:txEl>
                                          </p:spTgt>
                                        </p:tgtEl>
                                      </p:cBhvr>
                                    </p:animEffect>
                                    <p:anim calcmode="lin" valueType="num">
                                      <p:cBhvr>
                                        <p:cTn id="15" dur="1000" fill="hold"/>
                                        <p:tgtEl>
                                          <p:spTgt spid="5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3">
                                            <p:txEl>
                                              <p:pRg st="2" end="2"/>
                                            </p:txEl>
                                          </p:spTgt>
                                        </p:tgtEl>
                                        <p:attrNameLst>
                                          <p:attrName>style.visibility</p:attrName>
                                        </p:attrNameLst>
                                      </p:cBhvr>
                                      <p:to>
                                        <p:strVal val="visible"/>
                                      </p:to>
                                    </p:set>
                                    <p:animEffect transition="in" filter="fade">
                                      <p:cBhvr>
                                        <p:cTn id="21" dur="1000"/>
                                        <p:tgtEl>
                                          <p:spTgt spid="53">
                                            <p:txEl>
                                              <p:pRg st="2" end="2"/>
                                            </p:txEl>
                                          </p:spTgt>
                                        </p:tgtEl>
                                      </p:cBhvr>
                                    </p:animEffect>
                                    <p:anim calcmode="lin" valueType="num">
                                      <p:cBhvr>
                                        <p:cTn id="22" dur="1000" fill="hold"/>
                                        <p:tgtEl>
                                          <p:spTgt spid="5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3">
                                            <p:txEl>
                                              <p:pRg st="3" end="3"/>
                                            </p:txEl>
                                          </p:spTgt>
                                        </p:tgtEl>
                                        <p:attrNameLst>
                                          <p:attrName>style.visibility</p:attrName>
                                        </p:attrNameLst>
                                      </p:cBhvr>
                                      <p:to>
                                        <p:strVal val="visible"/>
                                      </p:to>
                                    </p:set>
                                    <p:animEffect transition="in" filter="fade">
                                      <p:cBhvr>
                                        <p:cTn id="28" dur="1000"/>
                                        <p:tgtEl>
                                          <p:spTgt spid="53">
                                            <p:txEl>
                                              <p:pRg st="3" end="3"/>
                                            </p:txEl>
                                          </p:spTgt>
                                        </p:tgtEl>
                                      </p:cBhvr>
                                    </p:animEffect>
                                    <p:anim calcmode="lin" valueType="num">
                                      <p:cBhvr>
                                        <p:cTn id="29" dur="1000" fill="hold"/>
                                        <p:tgtEl>
                                          <p:spTgt spid="5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3">
                                            <p:txEl>
                                              <p:pRg st="4" end="4"/>
                                            </p:txEl>
                                          </p:spTgt>
                                        </p:tgtEl>
                                        <p:attrNameLst>
                                          <p:attrName>style.visibility</p:attrName>
                                        </p:attrNameLst>
                                      </p:cBhvr>
                                      <p:to>
                                        <p:strVal val="visible"/>
                                      </p:to>
                                    </p:set>
                                    <p:animEffect transition="in" filter="fade">
                                      <p:cBhvr>
                                        <p:cTn id="35" dur="1000"/>
                                        <p:tgtEl>
                                          <p:spTgt spid="53">
                                            <p:txEl>
                                              <p:pRg st="4" end="4"/>
                                            </p:txEl>
                                          </p:spTgt>
                                        </p:tgtEl>
                                      </p:cBhvr>
                                    </p:animEffect>
                                    <p:anim calcmode="lin" valueType="num">
                                      <p:cBhvr>
                                        <p:cTn id="36" dur="1000" fill="hold"/>
                                        <p:tgtEl>
                                          <p:spTgt spid="5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build="p"/>
    </p:bldLst>
  </p:timing>
</p:sld>
</file>

<file path=ppt/theme/theme1.xml><?xml version="1.0" encoding="utf-8"?>
<a:theme xmlns:a="http://schemas.openxmlformats.org/drawingml/2006/main" name="Career Technical Subject for Middle School - 6th Grade: Architecture &amp; Construction by Slidesgo">
  <a:themeElements>
    <a:clrScheme name="Simple Light">
      <a:dk1>
        <a:srgbClr val="E9F6FE"/>
      </a:dk1>
      <a:lt1>
        <a:srgbClr val="B5D6E2"/>
      </a:lt1>
      <a:dk2>
        <a:srgbClr val="808080"/>
      </a:dk2>
      <a:lt2>
        <a:srgbClr val="4F4755"/>
      </a:lt2>
      <a:accent1>
        <a:srgbClr val="F0CA50"/>
      </a:accent1>
      <a:accent2>
        <a:srgbClr val="DB842C"/>
      </a:accent2>
      <a:accent3>
        <a:srgbClr val="B52722"/>
      </a:accent3>
      <a:accent4>
        <a:srgbClr val="88ADF1"/>
      </a:accent4>
      <a:accent5>
        <a:srgbClr val="FFFFFF"/>
      </a:accent5>
      <a:accent6>
        <a:srgbClr val="26304F"/>
      </a:accent6>
      <a:hlink>
        <a:srgbClr val="B5272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259</TotalTime>
  <Words>2156</Words>
  <Application>Microsoft Office PowerPoint</Application>
  <PresentationFormat>On-screen Show (16:9)</PresentationFormat>
  <Paragraphs>336</Paragraphs>
  <Slides>43</Slides>
  <Notes>42</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43</vt:i4>
      </vt:variant>
    </vt:vector>
  </HeadingPairs>
  <TitlesOfParts>
    <vt:vector size="58" baseType="lpstr">
      <vt:lpstr>Roboto</vt:lpstr>
      <vt:lpstr>Calibri</vt:lpstr>
      <vt:lpstr>Arial Narrow</vt:lpstr>
      <vt:lpstr>Arial Black</vt:lpstr>
      <vt:lpstr>Bahnschrift</vt:lpstr>
      <vt:lpstr>Cambria Math</vt:lpstr>
      <vt:lpstr>Algerian</vt:lpstr>
      <vt:lpstr>Londrina Solid</vt:lpstr>
      <vt:lpstr>Arial</vt:lpstr>
      <vt:lpstr>Swis721 Cn BT</vt:lpstr>
      <vt:lpstr>Trebuchet MS</vt:lpstr>
      <vt:lpstr>Century Gothic</vt:lpstr>
      <vt:lpstr>Times New Roman</vt:lpstr>
      <vt:lpstr>Roboto Condensed Light</vt:lpstr>
      <vt:lpstr>Career Technical Subject for Middle School - 6th Grade: Architecture &amp; Construction by Slidesgo</vt:lpstr>
      <vt:lpstr>PowerPoint Presentation</vt:lpstr>
      <vt:lpstr>PowerPoint Presentation</vt:lpstr>
      <vt:lpstr>PowerPoint Presentation</vt:lpstr>
      <vt:lpstr>PowerPoint Presentation</vt:lpstr>
      <vt:lpstr>Some pictures of footing in RUET</vt:lpstr>
      <vt:lpstr>PowerPoint Presentation</vt:lpstr>
      <vt:lpstr>PowerPoint Presentation</vt:lpstr>
      <vt:lpstr>PowerPoint Presentation</vt:lpstr>
      <vt:lpstr>Types of footing</vt:lpstr>
      <vt:lpstr>Wall footing</vt:lpstr>
      <vt:lpstr>Single column footing</vt:lpstr>
      <vt:lpstr>Combined footing</vt:lpstr>
      <vt:lpstr>Strap footing</vt:lpstr>
      <vt:lpstr>Mat or raft footing</vt:lpstr>
      <vt:lpstr>PowerPoint Presentation</vt:lpstr>
      <vt:lpstr>Types of failure of a footing</vt:lpstr>
      <vt:lpstr>Footing design of a two storied residential building</vt:lpstr>
      <vt:lpstr>Ground floor plan</vt:lpstr>
      <vt:lpstr>First floor plan</vt:lpstr>
      <vt:lpstr>Column footing layout</vt:lpstr>
      <vt:lpstr>The design steps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Arif Hossain</dc:creator>
  <cp:lastModifiedBy>Rashadul Islam</cp:lastModifiedBy>
  <cp:revision>36</cp:revision>
  <dcterms:modified xsi:type="dcterms:W3CDTF">2022-12-29T11:21:03Z</dcterms:modified>
</cp:coreProperties>
</file>