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8" r:id="rId3"/>
    <p:sldId id="269" r:id="rId4"/>
    <p:sldId id="287" r:id="rId5"/>
    <p:sldId id="272" r:id="rId6"/>
    <p:sldId id="257" r:id="rId7"/>
    <p:sldId id="258" r:id="rId8"/>
    <p:sldId id="275" r:id="rId9"/>
    <p:sldId id="281" r:id="rId10"/>
    <p:sldId id="276" r:id="rId11"/>
    <p:sldId id="277" r:id="rId12"/>
    <p:sldId id="270" r:id="rId13"/>
    <p:sldId id="283" r:id="rId14"/>
    <p:sldId id="282" r:id="rId15"/>
    <p:sldId id="278" r:id="rId16"/>
    <p:sldId id="284" r:id="rId17"/>
    <p:sldId id="279" r:id="rId18"/>
    <p:sldId id="273" r:id="rId19"/>
    <p:sldId id="274" r:id="rId20"/>
    <p:sldId id="285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6E4F320-79C0-4BF6-90D8-3B79546EFB1F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9E52624-9AFF-4B74-AE40-B8B1CF999A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667000"/>
            <a:ext cx="5917605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Presented by-</a:t>
            </a:r>
          </a:p>
          <a:p>
            <a:r>
              <a:rPr lang="en-US" dirty="0" smtClean="0"/>
              <a:t>Group </a:t>
            </a:r>
            <a:r>
              <a:rPr lang="en-US" dirty="0" smtClean="0"/>
              <a:t>No.B5</a:t>
            </a:r>
            <a:endParaRPr lang="en-US" dirty="0" smtClean="0"/>
          </a:p>
          <a:p>
            <a:r>
              <a:rPr lang="en-US" dirty="0" smtClean="0"/>
              <a:t>Roll no-</a:t>
            </a:r>
          </a:p>
          <a:p>
            <a:r>
              <a:rPr lang="en-US" dirty="0" smtClean="0"/>
              <a:t>130112                             130117</a:t>
            </a:r>
          </a:p>
          <a:p>
            <a:r>
              <a:rPr lang="en-US" dirty="0" smtClean="0"/>
              <a:t>130113                             130118</a:t>
            </a:r>
          </a:p>
          <a:p>
            <a:r>
              <a:rPr lang="en-US" dirty="0" smtClean="0"/>
              <a:t>130114                             130119</a:t>
            </a:r>
          </a:p>
          <a:p>
            <a:r>
              <a:rPr lang="en-US" dirty="0" smtClean="0"/>
              <a:t>130115                             120013</a:t>
            </a:r>
          </a:p>
          <a:p>
            <a:r>
              <a:rPr lang="en-US" dirty="0" smtClean="0"/>
              <a:t>130116                             120037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543800" cy="1828800"/>
          </a:xfrm>
        </p:spPr>
        <p:txBody>
          <a:bodyPr/>
          <a:lstStyle/>
          <a:p>
            <a:r>
              <a:rPr lang="en-US" sz="2800" dirty="0" smtClean="0"/>
              <a:t> INTRODUCTION AND COMPARISON STUDY   BETWEEN SLAB BRIDGE AND DCEK GIRDER BRIDGE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677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62000"/>
            <a:ext cx="8153399" cy="5714999"/>
          </a:xfrm>
        </p:spPr>
      </p:pic>
    </p:spTree>
    <p:extLst>
      <p:ext uri="{BB962C8B-B14F-4D97-AF65-F5344CB8AC3E}">
        <p14:creationId xmlns:p14="http://schemas.microsoft.com/office/powerpoint/2010/main" val="394008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143000"/>
            <a:ext cx="8153400" cy="5105400"/>
          </a:xfrm>
        </p:spPr>
      </p:pic>
    </p:spTree>
    <p:extLst>
      <p:ext uri="{BB962C8B-B14F-4D97-AF65-F5344CB8AC3E}">
        <p14:creationId xmlns:p14="http://schemas.microsoft.com/office/powerpoint/2010/main" val="55581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8100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/>
              <a:t>Deck girder bridge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95400" y="1676400"/>
            <a:ext cx="6512511" cy="480060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dirty="0" smtClean="0"/>
              <a:t>Definition:</a:t>
            </a:r>
          </a:p>
          <a:p>
            <a:pPr marL="45720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A deck girder bridge in general is a bridge that uses girder as the means of supporting the deck.</a:t>
            </a:r>
          </a:p>
          <a:p>
            <a:pPr marL="45720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A deck girder bridge consists of the following components-    </a:t>
            </a:r>
          </a:p>
          <a:p>
            <a:pPr marL="45720" indent="0" algn="just">
              <a:buNone/>
            </a:pPr>
            <a:r>
              <a:rPr lang="en-US" sz="2800" dirty="0" smtClean="0"/>
              <a:t>a) Rail                e) Deck slab</a:t>
            </a:r>
          </a:p>
          <a:p>
            <a:pPr marL="45720" indent="0" algn="just">
              <a:buNone/>
            </a:pPr>
            <a:r>
              <a:rPr lang="en-US" sz="2800" dirty="0" smtClean="0"/>
              <a:t>b) Rail post         f) Interior girder</a:t>
            </a:r>
          </a:p>
          <a:p>
            <a:pPr marL="45720" indent="0" algn="just">
              <a:buNone/>
            </a:pPr>
            <a:r>
              <a:rPr lang="en-US" sz="2800" dirty="0" smtClean="0"/>
              <a:t>c) Side walk        g) Exterior girder</a:t>
            </a:r>
          </a:p>
          <a:p>
            <a:pPr marL="45720" indent="0" algn="just">
              <a:buNone/>
            </a:pPr>
            <a:r>
              <a:rPr lang="en-US" sz="2800" dirty="0" smtClean="0"/>
              <a:t>d) Kerb               h) Abutment       </a:t>
            </a:r>
          </a:p>
        </p:txBody>
      </p:sp>
    </p:spTree>
    <p:extLst>
      <p:ext uri="{BB962C8B-B14F-4D97-AF65-F5344CB8AC3E}">
        <p14:creationId xmlns:p14="http://schemas.microsoft.com/office/powerpoint/2010/main" val="194752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33400"/>
            <a:ext cx="7619999" cy="5562600"/>
          </a:xfrm>
        </p:spPr>
      </p:pic>
    </p:spTree>
    <p:extLst>
      <p:ext uri="{BB962C8B-B14F-4D97-AF65-F5344CB8AC3E}">
        <p14:creationId xmlns:p14="http://schemas.microsoft.com/office/powerpoint/2010/main" val="51132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33400"/>
            <a:ext cx="8153400" cy="5638800"/>
          </a:xfrm>
        </p:spPr>
      </p:pic>
    </p:spTree>
    <p:extLst>
      <p:ext uri="{BB962C8B-B14F-4D97-AF65-F5344CB8AC3E}">
        <p14:creationId xmlns:p14="http://schemas.microsoft.com/office/powerpoint/2010/main" val="5423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62000"/>
            <a:ext cx="8382000" cy="5562600"/>
          </a:xfrm>
        </p:spPr>
      </p:pic>
    </p:spTree>
    <p:extLst>
      <p:ext uri="{BB962C8B-B14F-4D97-AF65-F5344CB8AC3E}">
        <p14:creationId xmlns:p14="http://schemas.microsoft.com/office/powerpoint/2010/main" val="369197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0"/>
            <a:ext cx="8573406" cy="5867400"/>
          </a:xfrm>
        </p:spPr>
      </p:pic>
    </p:spTree>
    <p:extLst>
      <p:ext uri="{BB962C8B-B14F-4D97-AF65-F5344CB8AC3E}">
        <p14:creationId xmlns:p14="http://schemas.microsoft.com/office/powerpoint/2010/main" val="122456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02530"/>
            <a:ext cx="8077200" cy="4283869"/>
          </a:xfrm>
        </p:spPr>
      </p:pic>
    </p:spTree>
    <p:extLst>
      <p:ext uri="{BB962C8B-B14F-4D97-AF65-F5344CB8AC3E}">
        <p14:creationId xmlns:p14="http://schemas.microsoft.com/office/powerpoint/2010/main" val="331225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60020"/>
            <a:ext cx="8534400" cy="1440180"/>
          </a:xfrm>
        </p:spPr>
        <p:txBody>
          <a:bodyPr/>
          <a:lstStyle/>
          <a:p>
            <a:pPr marL="0" indent="0" algn="l">
              <a:buNone/>
            </a:pPr>
            <a:r>
              <a:rPr lang="en-US" sz="4000" dirty="0" smtClean="0"/>
              <a:t>Comparison between Slab bridge and Deck girder bridge…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1" y="1583140"/>
            <a:ext cx="8511654" cy="48633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sz="32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Slab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bridge  … </a:t>
            </a:r>
            <a:endParaRPr lang="en-US" sz="32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</a:t>
            </a:r>
            <a:endParaRPr lang="en-US" sz="32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en-US" sz="2800" dirty="0" smtClean="0"/>
              <a:t>1.Simpest type of bridge.  </a:t>
            </a:r>
            <a:endParaRPr lang="en-US" sz="2800" dirty="0"/>
          </a:p>
          <a:p>
            <a:pPr marL="45720" indent="0">
              <a:buNone/>
            </a:pPr>
            <a:r>
              <a:rPr lang="en-US" sz="2800" dirty="0" smtClean="0"/>
              <a:t>2. Adopted for small bridges and culverts</a:t>
            </a:r>
          </a:p>
          <a:p>
            <a:pPr marL="45720" indent="0">
              <a:buNone/>
            </a:pPr>
            <a:r>
              <a:rPr lang="en-US" sz="2800" dirty="0" smtClean="0"/>
              <a:t>3.Span is up to 9m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4626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731520"/>
            <a:ext cx="7924800" cy="52120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Deck girder bridge…</a:t>
            </a:r>
          </a:p>
          <a:p>
            <a:pPr marL="45720" indent="0">
              <a:buNone/>
            </a:pPr>
            <a:r>
              <a:rPr lang="en-US" sz="2800" dirty="0" smtClean="0"/>
              <a:t>1.Complex type of bridge.</a:t>
            </a:r>
          </a:p>
          <a:p>
            <a:pPr marL="45720" indent="0">
              <a:buNone/>
            </a:pPr>
            <a:r>
              <a:rPr lang="en-US" sz="2800" dirty="0" smtClean="0"/>
              <a:t>2.Adopted for large bridges, rivers , culverts</a:t>
            </a:r>
          </a:p>
          <a:p>
            <a:pPr marL="45720" indent="0">
              <a:buNone/>
            </a:pPr>
            <a:r>
              <a:rPr lang="en-US" sz="2800" dirty="0" smtClean="0"/>
              <a:t>3.Span is between 10 to 60 m .</a:t>
            </a:r>
          </a:p>
          <a:p>
            <a:pPr marL="45720" indent="0">
              <a:buNone/>
            </a:pPr>
            <a:r>
              <a:rPr lang="en-US" sz="2800" dirty="0" smtClean="0"/>
              <a:t>4.Can be extending up to 250 m in continuous  construction.</a:t>
            </a:r>
          </a:p>
          <a:p>
            <a:pPr marL="45720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Finally, we can conclude that both slab and deck bridge in compairing with small or large </a:t>
            </a:r>
            <a:r>
              <a:rPr lang="en-US" sz="2800" dirty="0" err="1" smtClean="0"/>
              <a:t>span,play</a:t>
            </a:r>
            <a:r>
              <a:rPr lang="en-US" sz="2800" dirty="0"/>
              <a:t> </a:t>
            </a:r>
            <a:r>
              <a:rPr lang="en-US" sz="2800" dirty="0" smtClean="0"/>
              <a:t>an important role in modern communication system.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555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609601"/>
            <a:ext cx="7175351" cy="1066800"/>
          </a:xfrm>
        </p:spPr>
        <p:txBody>
          <a:bodyPr/>
          <a:lstStyle/>
          <a:p>
            <a:pPr marL="182880" indent="0">
              <a:buNone/>
            </a:pPr>
            <a:r>
              <a:rPr lang="en-US" dirty="0" smtClean="0"/>
              <a:t>What is bridge?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1828800"/>
            <a:ext cx="7175351" cy="4267200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/>
              <a:t>A bridge is a structure providing passage over an obstacle without closing the way beneath. The required passage may be for a road, a railway, pedestrians, a canal or a pipe line.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0806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2438400" y="6705600"/>
            <a:ext cx="3693111" cy="474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7818"/>
            <a:ext cx="7162799" cy="3068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352800"/>
            <a:ext cx="71628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054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295400" y="1524000"/>
            <a:ext cx="6400800" cy="347472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Thank You  Everybody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39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1" y="1600200"/>
            <a:ext cx="7175350" cy="3810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dirty="0" smtClean="0"/>
              <a:t>A concrete </a:t>
            </a:r>
            <a:r>
              <a:rPr lang="en-US" sz="3200" smtClean="0"/>
              <a:t>bridge is a </a:t>
            </a:r>
            <a:r>
              <a:rPr lang="en-US" sz="3200" dirty="0" smtClean="0"/>
              <a:t>structure made from concrete and built for the purpose of covering a certain distance.</a:t>
            </a:r>
          </a:p>
          <a:p>
            <a:pPr algn="just"/>
            <a:r>
              <a:rPr lang="en-US" sz="3200" dirty="0" smtClean="0"/>
              <a:t>Concrete bridges allow vehicles or people to cross over physical obstructions, such as lakes, rivers valleys or roads.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en-US" sz="4400" dirty="0" smtClean="0"/>
              <a:t>What is concrete bridge?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2815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447800"/>
          </a:xfrm>
        </p:spPr>
        <p:txBody>
          <a:bodyPr/>
          <a:lstStyle/>
          <a:p>
            <a:pPr marL="0" indent="0" algn="l">
              <a:buNone/>
            </a:pPr>
            <a:r>
              <a:rPr lang="en-US" sz="3600" dirty="0" smtClean="0"/>
              <a:t>Introduction to principle  components of RC bridge…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45107" y="2286000"/>
            <a:ext cx="7467600" cy="416052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n-US" sz="2800" u="sng" dirty="0" smtClean="0">
                <a:solidFill>
                  <a:schemeClr val="accent6"/>
                </a:solidFill>
              </a:rPr>
              <a:t>Span:</a:t>
            </a:r>
            <a:r>
              <a:rPr lang="en-US" sz="2800" dirty="0" smtClean="0"/>
              <a:t>The distance between two bridge                                       supports.</a:t>
            </a:r>
            <a:endParaRPr lang="en-US" sz="2800" dirty="0">
              <a:solidFill>
                <a:schemeClr val="accent6"/>
              </a:solidFill>
            </a:endParaRPr>
          </a:p>
          <a:p>
            <a:pPr marL="45720" indent="0" algn="just">
              <a:buNone/>
            </a:pPr>
            <a:r>
              <a:rPr lang="en-US" sz="2800" u="sng" dirty="0" smtClean="0">
                <a:solidFill>
                  <a:schemeClr val="accent6"/>
                </a:solidFill>
              </a:rPr>
              <a:t>Bridge deck:</a:t>
            </a:r>
            <a:r>
              <a:rPr lang="en-US" sz="2800" dirty="0" smtClean="0"/>
              <a:t>The</a:t>
            </a:r>
            <a:r>
              <a:rPr lang="en-US" sz="2800" dirty="0" smtClean="0">
                <a:solidFill>
                  <a:schemeClr val="accent6"/>
                </a:solidFill>
              </a:rPr>
              <a:t> </a:t>
            </a:r>
            <a:r>
              <a:rPr lang="en-US" sz="2800" dirty="0" smtClean="0"/>
              <a:t>load bearing floor of a     bridge which carries and spreads the loads to the main beam.</a:t>
            </a:r>
          </a:p>
          <a:p>
            <a:pPr marL="45720" indent="0" algn="just">
              <a:buNone/>
            </a:pPr>
            <a:r>
              <a:rPr lang="en-US" sz="2800" u="sng" dirty="0" err="1" smtClean="0">
                <a:solidFill>
                  <a:schemeClr val="accent6"/>
                </a:solidFill>
              </a:rPr>
              <a:t>Beam:</a:t>
            </a:r>
            <a:r>
              <a:rPr lang="en-US" sz="2800" dirty="0" err="1" smtClean="0"/>
              <a:t>A</a:t>
            </a:r>
            <a:r>
              <a:rPr lang="en-US" sz="2800" dirty="0" smtClean="0"/>
              <a:t> rigid, usually horizontal structural element.</a:t>
            </a:r>
          </a:p>
        </p:txBody>
      </p:sp>
    </p:spTree>
    <p:extLst>
      <p:ext uri="{BB962C8B-B14F-4D97-AF65-F5344CB8AC3E}">
        <p14:creationId xmlns:p14="http://schemas.microsoft.com/office/powerpoint/2010/main" val="172527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579311" cy="1447800"/>
          </a:xfrm>
        </p:spPr>
        <p:txBody>
          <a:bodyPr/>
          <a:lstStyle/>
          <a:p>
            <a:pPr marL="0" indent="0" algn="l">
              <a:buNone/>
            </a:pPr>
            <a:r>
              <a:rPr lang="en-US" sz="4000" dirty="0"/>
              <a:t>Introduction to principle  components of RC bridge…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2362200"/>
            <a:ext cx="7579311" cy="41910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n-US" sz="2800" u="sng" dirty="0" err="1" smtClean="0">
                <a:solidFill>
                  <a:schemeClr val="accent6"/>
                </a:solidFill>
              </a:rPr>
              <a:t>Abutment:</a:t>
            </a:r>
            <a:r>
              <a:rPr lang="en-US" sz="2800" dirty="0" err="1" smtClean="0"/>
              <a:t>A</a:t>
            </a:r>
            <a:r>
              <a:rPr lang="en-US" sz="2800" dirty="0" smtClean="0"/>
              <a:t> support of bridge which may carry a horizontal force as well as weight.</a:t>
            </a:r>
            <a:endParaRPr lang="en-US" sz="2800" dirty="0"/>
          </a:p>
          <a:p>
            <a:pPr marL="45720" indent="0" algn="just">
              <a:buNone/>
            </a:pPr>
            <a:r>
              <a:rPr lang="en-US" sz="2800" u="sng" dirty="0" err="1" smtClean="0">
                <a:solidFill>
                  <a:schemeClr val="accent6"/>
                </a:solidFill>
              </a:rPr>
              <a:t>Pier:</a:t>
            </a:r>
            <a:r>
              <a:rPr lang="en-US" sz="2800" dirty="0" err="1" smtClean="0"/>
              <a:t>A</a:t>
            </a:r>
            <a:r>
              <a:rPr lang="en-US" sz="2800" dirty="0" smtClean="0"/>
              <a:t> vertical supporting structure such as pillar. </a:t>
            </a:r>
            <a:endParaRPr lang="en-US" sz="2800" dirty="0"/>
          </a:p>
          <a:p>
            <a:pPr marL="45720" indent="0" algn="just">
              <a:buNone/>
            </a:pPr>
            <a:r>
              <a:rPr lang="en-US" sz="2800" u="sng" dirty="0" smtClean="0">
                <a:solidFill>
                  <a:schemeClr val="accent6"/>
                </a:solidFill>
              </a:rPr>
              <a:t>Expansion </a:t>
            </a:r>
            <a:r>
              <a:rPr lang="en-US" sz="2800" u="sng" dirty="0" err="1" smtClean="0">
                <a:solidFill>
                  <a:schemeClr val="accent6"/>
                </a:solidFill>
              </a:rPr>
              <a:t>joints:</a:t>
            </a:r>
            <a:r>
              <a:rPr lang="en-US" sz="2800" dirty="0" err="1" smtClean="0"/>
              <a:t>These</a:t>
            </a:r>
            <a:r>
              <a:rPr lang="en-US" sz="2800" dirty="0" smtClean="0"/>
              <a:t> are provided to accommodate the translations due to  possible shrinkage and expansions due to temperature changes.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993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1164" y="1111984"/>
            <a:ext cx="7467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According to super structure the types of bridge are…</a:t>
            </a:r>
          </a:p>
          <a:p>
            <a:endParaRPr lang="en-US" sz="28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2800" dirty="0"/>
              <a:t> </a:t>
            </a:r>
            <a:r>
              <a:rPr lang="en-US" sz="2800" dirty="0" smtClean="0"/>
              <a:t> 1.</a:t>
            </a: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Slab bridge       </a:t>
            </a:r>
            <a:r>
              <a:rPr lang="en-US" sz="2800" dirty="0" smtClean="0"/>
              <a:t>5.Truss bridge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2.Beam bridge     6.Suspention bridge</a:t>
            </a:r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 3.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Girder bridge    </a:t>
            </a:r>
            <a:r>
              <a:rPr lang="en-US" sz="2800" dirty="0" smtClean="0"/>
              <a:t>7.Cable bridge</a:t>
            </a:r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 4.Arch bridge</a:t>
            </a:r>
          </a:p>
          <a:p>
            <a:r>
              <a:rPr lang="en-US" dirty="0" smtClean="0"/>
              <a:t> </a:t>
            </a:r>
          </a:p>
          <a:p>
            <a:r>
              <a:rPr lang="en-US" sz="2800" b="1" u="sng" dirty="0" smtClean="0"/>
              <a:t>We </a:t>
            </a:r>
            <a:r>
              <a:rPr lang="en-US" sz="2800" b="1" u="sng" dirty="0"/>
              <a:t>w</a:t>
            </a:r>
            <a:r>
              <a:rPr lang="en-US" sz="2800" b="1" u="sng" dirty="0" smtClean="0"/>
              <a:t>ill discuss about </a:t>
            </a:r>
            <a:r>
              <a:rPr lang="en-US" sz="2800" b="1" u="sng" dirty="0" smtClean="0">
                <a:solidFill>
                  <a:srgbClr val="00B050"/>
                </a:solidFill>
              </a:rPr>
              <a:t>slab bridge </a:t>
            </a:r>
            <a:r>
              <a:rPr lang="en-US" sz="2800" b="1" u="sng" dirty="0" smtClean="0"/>
              <a:t>and </a:t>
            </a:r>
            <a:r>
              <a:rPr lang="en-US" sz="2800" b="1" u="sng" dirty="0" smtClean="0">
                <a:solidFill>
                  <a:schemeClr val="accent2">
                    <a:lumMod val="50000"/>
                  </a:schemeClr>
                </a:solidFill>
              </a:rPr>
              <a:t>deck</a:t>
            </a:r>
            <a:r>
              <a:rPr lang="en-US" sz="2800" b="1" u="sng" dirty="0" smtClean="0"/>
              <a:t> </a:t>
            </a:r>
            <a:r>
              <a:rPr lang="en-US" sz="2800" b="1" u="sng" dirty="0" smtClean="0">
                <a:solidFill>
                  <a:schemeClr val="accent2">
                    <a:lumMod val="50000"/>
                  </a:schemeClr>
                </a:solidFill>
              </a:rPr>
              <a:t>girder bridge</a:t>
            </a:r>
            <a:r>
              <a:rPr lang="en-US" sz="2800" b="1" u="sng" dirty="0" smtClean="0"/>
              <a:t>. </a:t>
            </a:r>
          </a:p>
          <a:p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126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04624" y="381000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en-US" dirty="0" smtClean="0"/>
              <a:t>Slab bridge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704624" y="1447800"/>
            <a:ext cx="7448775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Definition:</a:t>
            </a:r>
          </a:p>
          <a:p>
            <a:pPr algn="just"/>
            <a:r>
              <a:rPr lang="en-US" sz="2800" dirty="0" smtClean="0"/>
              <a:t>A slab bridge is a short span bridge consisting of a reinforced concrete slab resting on abutments.</a:t>
            </a:r>
          </a:p>
          <a:p>
            <a:pPr algn="just"/>
            <a:r>
              <a:rPr lang="en-US" sz="2800" dirty="0" smtClean="0"/>
              <a:t>A slab bridge consists of two parts-</a:t>
            </a:r>
          </a:p>
          <a:p>
            <a:pPr algn="just"/>
            <a:r>
              <a:rPr lang="en-US" sz="2800" dirty="0" smtClean="0"/>
              <a:t>1.Super structure:  a) rail</a:t>
            </a:r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                            b) rail post  </a:t>
            </a:r>
          </a:p>
          <a:p>
            <a:pPr algn="just"/>
            <a:r>
              <a:rPr lang="en-US" sz="2800" dirty="0" smtClean="0"/>
              <a:t>                             c) curb or edge beam </a:t>
            </a:r>
          </a:p>
          <a:p>
            <a:pPr algn="just"/>
            <a:r>
              <a:rPr lang="en-US" sz="2800" dirty="0" smtClean="0"/>
              <a:t>                             d) slab</a:t>
            </a:r>
          </a:p>
          <a:p>
            <a:pPr algn="just"/>
            <a:r>
              <a:rPr lang="en-US" sz="2800" dirty="0" smtClean="0"/>
              <a:t>2.Sub structure:     a) abutment</a:t>
            </a:r>
          </a:p>
        </p:txBody>
      </p:sp>
    </p:spTree>
    <p:extLst>
      <p:ext uri="{BB962C8B-B14F-4D97-AF65-F5344CB8AC3E}">
        <p14:creationId xmlns:p14="http://schemas.microsoft.com/office/powerpoint/2010/main" val="418278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09600"/>
            <a:ext cx="8839199" cy="5714999"/>
          </a:xfrm>
        </p:spPr>
      </p:pic>
    </p:spTree>
    <p:extLst>
      <p:ext uri="{BB962C8B-B14F-4D97-AF65-F5344CB8AC3E}">
        <p14:creationId xmlns:p14="http://schemas.microsoft.com/office/powerpoint/2010/main" val="290581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914400"/>
            <a:ext cx="6400800" cy="4953000"/>
          </a:xfrm>
        </p:spPr>
      </p:pic>
    </p:spTree>
    <p:extLst>
      <p:ext uri="{BB962C8B-B14F-4D97-AF65-F5344CB8AC3E}">
        <p14:creationId xmlns:p14="http://schemas.microsoft.com/office/powerpoint/2010/main" val="345384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354</TotalTime>
  <Words>467</Words>
  <Application>Microsoft Office PowerPoint</Application>
  <PresentationFormat>On-screen Show (4:3)</PresentationFormat>
  <Paragraphs>61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Georgia</vt:lpstr>
      <vt:lpstr>Trebuchet MS</vt:lpstr>
      <vt:lpstr>Slipstream</vt:lpstr>
      <vt:lpstr> INTRODUCTION AND COMPARISON STUDY   BETWEEN SLAB BRIDGE AND DCEK GIRDER BRIDGE</vt:lpstr>
      <vt:lpstr>What is bridge?</vt:lpstr>
      <vt:lpstr>What is concrete bridge?</vt:lpstr>
      <vt:lpstr>Introduction to principle  components of RC bridge…</vt:lpstr>
      <vt:lpstr>Introduction to principle  components of RC bridge…</vt:lpstr>
      <vt:lpstr>PowerPoint Presentation</vt:lpstr>
      <vt:lpstr>Slab bridge </vt:lpstr>
      <vt:lpstr>PowerPoint Presentation</vt:lpstr>
      <vt:lpstr>PowerPoint Presentation</vt:lpstr>
      <vt:lpstr>PowerPoint Presentation</vt:lpstr>
      <vt:lpstr>PowerPoint Presentation</vt:lpstr>
      <vt:lpstr>Deck girder bridge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Comparison between Slab bridge and Deck girder bridge…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COMPARISON STUDY BETWEEN SLAB          BRIDGE AND DCEK GIRDER BRIDGE</dc:title>
  <dc:creator>MITHUN CHAKRABARTTY</dc:creator>
  <cp:lastModifiedBy>Md. Al - Amin Hosen</cp:lastModifiedBy>
  <cp:revision>49</cp:revision>
  <dcterms:created xsi:type="dcterms:W3CDTF">2017-04-09T19:21:46Z</dcterms:created>
  <dcterms:modified xsi:type="dcterms:W3CDTF">2017-04-30T05:03:17Z</dcterms:modified>
</cp:coreProperties>
</file>