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FF33"/>
    <a:srgbClr val="006600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6" autoAdjust="0"/>
    <p:restoredTop sz="94660"/>
  </p:normalViewPr>
  <p:slideViewPr>
    <p:cSldViewPr>
      <p:cViewPr varScale="1">
        <p:scale>
          <a:sx n="103" d="100"/>
          <a:sy n="103" d="100"/>
        </p:scale>
        <p:origin x="17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D18BA03-A2BA-424F-88A5-EDDC17428B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D27E52F-C531-4DF3-BAB2-C25E57DA7D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9F3D2C3-D9C1-440A-B524-C2AE37F81B7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5C03450A-F792-4AC8-8AAD-D380C33748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D66BE309-AEE2-41B8-9DD4-F064B7F863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56C07FAE-8A6A-4748-BFA1-E6B94DBC3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A0B17AD-857C-4B6E-ADBE-971D59E974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21019FB9-B8CA-4111-9A4B-D2F8B7DA64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7F516B3F-AFDE-493B-8F87-FA43B91CA8ED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674146A5-0A25-480B-B118-7328B2406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2D8A39C3-A914-4E74-BB2D-6771D39D7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CA349229-28A5-4695-9275-52E23CE0A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47E85E66-283C-4B98-8813-4875948E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E5FD325B-486E-4454-B10C-CF348C7B7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1CE09ADA-CC59-4A9A-A554-A30B3624D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60100A5C-07B1-4C04-AE91-8EBBED8752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E645585C-82A0-4AD2-94E9-9EE97F6CB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8B0F0E82-FC53-4A15-9E51-856F72A90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2E68ED6A-339E-4308-8B04-58C666DD0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5C704190-3AF1-4AED-9446-2F5D49E64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D2F4D800-11AB-4C94-99BF-6F0EA3A15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B52CEA0F-62FF-46AC-984A-42E8F2E4F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A3FE6F83-9D80-445D-95A6-6EFC0751E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3485C4A4-7611-4197-B2F0-17B2C28AF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4BC89FB9-D0C2-425A-90AC-668F2AB84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BDB2B10B-E17D-4202-8766-2153BE2E6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D8667510-F5A3-467A-85C3-5BC759682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76E7D495-F7BA-44D9-989E-D8EA676C5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F4A5F905-95AC-4F58-B5F9-88282BFC4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995556E5-AD46-4901-9B4F-6CAF96F2A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75CB281E-22AA-4985-9D1B-117C630CD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0EC46F43-1A6C-492F-B1D3-2306E4114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60523648-1587-4FAE-B326-802D1A0D0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A09202E3-247F-4F8E-BC11-88A721D65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67400E7B-AE26-4DB1-9E78-CB2C723CE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BAE03ED2-3A23-4928-957D-F79B90EAA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D0C782D5-F39D-4B87-B4D9-C290281BA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B77D798B-A8F0-4E74-87ED-08ADCC16B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2D4EA49F-6E07-4625-BA93-5C42E3550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C95FFCEC-1B6F-48FB-8B3C-E3EF2674D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B0418361-C99B-49A8-B873-FD1669214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539047D6-381A-4909-A2F6-41C3A6955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E8BCC2A3-3E40-4A95-996D-A3A86F90DE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Dr. Md. Kamruzzaman</a:t>
            </a:r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294F25CE-E09D-440F-880C-8855522D85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B2837-1690-41B7-BCF7-EAD2B0578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6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3B2249-A963-4D45-BCFB-416B8EDD8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BF0FD8-E43A-467F-BF6F-253D116C2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Dr. Md. Kamruzzaman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B75C9AA-9953-4331-826F-A19674797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60B4E-18D0-42D5-9ABA-BBFE00577C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05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C644E8-83EB-418F-B2F7-5AB611120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C8D1DB-1E77-4B51-8709-DFB8BDEEF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Dr. Md. Kamruzzaman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82C9883-77E7-4E91-B237-7CFA4DC7E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7E250-8012-4400-8F8E-AE0F62F26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22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9ABD13-9501-4487-B673-B547EEB7E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6C360-5216-4925-AF94-9598529BB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Dr. Md. Kamruzzaman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F07753-1A86-467E-B4CD-230F0B408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A44F3-B488-4F87-82E6-DC5FCC021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7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D53006E-7784-4D2E-A4B2-CF5579E686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8E7BB9-00BE-4162-A00D-EA6193C907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Dr. Md. Kamruzzaman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ADD72A6-DC64-4A7F-9DB3-298F21FA6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3CE09-B4C6-4DE4-9293-11C0B57DDA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EAF8AD-12CF-49C9-A560-1A433D4D24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87CEDB-8608-49F3-B60B-66AAD89DD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Dr. Md. Kamruzzaman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AF9A755-0D1D-453A-A9EB-AA7500D1D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B813B-45D6-4465-ADB9-DA9FCA0EC6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8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5339F8-C676-4466-AACB-6DBD42C458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01D42C-AAD6-4572-8A9C-C2254E83C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Dr. Md. Kamruzzaman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BA171E1-BBEF-430B-B1C8-C066C6FBB1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69C1C-1D22-4A42-AF5B-919B61569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36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6B748AD-DAFE-4902-B353-5F1B30ACDD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E1A205A-A921-4F8C-806B-C7AF32EDA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Dr. Md. Kamruzzaman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EBB8AE9-3E64-4530-9AE8-A5F1909AA5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8944B-1D82-4C82-BA5A-50A5225FE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3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21EAAF-E626-4518-8C91-F7B130E68A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AEAD12-5522-4E68-B2C7-8C50963ED8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Dr. Md. Kamruzzaman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3E99A4D-EB28-46B3-AB08-D2B1BDD2D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989958-7A31-4201-8A85-D0EF4F286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483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75B6512-1322-42A4-B873-7E537D93F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8C3427A-A143-4B8F-A653-1383DB8A4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Dr. Md. Kamruzzaman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21CF50E-CFB2-48EF-9490-4AB66A222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08B47-66FE-49E7-B914-3E701B71D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35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63C0AA-5472-477A-8C76-FCD5F2663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228F5B-4F38-4D4E-8C9A-D0C4C1B95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Dr. Md. Kamruzzaman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D927D43-E2AD-40A7-918A-066CA9903A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78C28-E811-421A-B8A2-5B8DAB5E55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87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49DE17-CFC7-40AF-A192-5EAAB56D7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04FDDD-5D86-487B-885C-FE4E11E57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Dr. Md. Kamruzzaman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FEEFDED-719B-4340-8816-6585DEF9D0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4A323D-5E92-4D62-BD2E-DE81CC4AD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73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81F4DC56-4E2F-4B43-BEE3-637EC72D6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A776E9-1B4C-4DEE-94DE-4B2756C1B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90B076-F8D4-4190-B8D4-0D861149F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4D2C3A98-24F9-4189-97CD-6979F0B02E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2E427057-00C5-4D19-BFE5-9DED93607D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r>
              <a:rPr lang="en-US" altLang="en-US"/>
              <a:t>Dr. Md. Kamruzzaman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59C0174C-3BDE-45C6-9EA4-8F15032BAB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586C2F63-B441-4BA1-851A-A5510EFB2DC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182E754A-A3DC-450C-B1C8-7E66E0E2FCB1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1DD6444B-3F13-4A1F-AD52-2878139FA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8C252433-9D3E-4942-9FAE-721794195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9EB13215-5446-41B7-85D6-42FC0013E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6CB9BF3E-9FC4-4A39-8CF8-C44D4406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65CAD5FD-B602-427F-8C13-E75C99BE3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6F0CCFFB-FF2C-4248-93A2-15B1A9A1A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516E677A-6B94-463D-BF6D-73AD4EF97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596EABCB-827C-45AB-A597-AF3D5EA6D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4F6F5051-3D33-44AA-8174-AB1A70121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895D7047-5FB1-4C83-97FD-2B2E6C67A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DA685FB1-9EEB-4443-8ED7-B6950B39B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EED22C38-7ABF-40E0-9D94-520A06D55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ED23E1DB-715D-4557-A6B1-41A1F561F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238709B4-F928-4908-A5D5-2B372352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C17138F0-DEC3-4541-A4D6-AD723346A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1698C8F4-CED7-4C5A-AFC4-FC009A041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17590712-D34A-4905-98FF-77E03340C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36B75CF0-E996-4975-BA9E-43C223AAB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E28FA2B5-A142-410A-92EF-3453A1094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F529675B-AB58-46A9-BFE5-10C3CEE79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358D1E9D-DF7B-4DE5-AD64-7EB8E7511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67A25B22-8EC1-43F0-A862-AAA489F80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0E78219E-167A-4C91-A22D-A1858AAAB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ABBD8AEB-75D4-417D-AB02-70B7AF646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255D7FBF-E3B4-4377-8781-DF7F46590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CFE066F4-0D65-4250-B58E-0C48644AD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CC060D86-0755-4233-92E0-1066C7041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6BE0CD18-0ADD-4D87-B34A-05436F49A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DB98D861-9276-4FC4-A22C-9D78FD49E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723A05CB-ED5A-4FF6-9C9C-C7C2718AE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EBE3F091-4D1F-4850-BBDE-147726735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BA1DF76-79E3-4889-BB30-3C9A0B6B290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67818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 4111</a:t>
            </a:r>
            <a:b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Structural Analysis – III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0F70AC4-7C10-4893-8DEF-4FF4F1C354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5562600"/>
            <a:ext cx="67056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Dr. Md. Kamruzzaman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Professor, Dept. of Civil Engineering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Rajshahi University of Engineering &amp; Technology (RUET)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528AB6F-260B-4825-95D8-552D22E28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255439-9269-4664-B191-6BB182F2CE9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C00C6C53-92ED-46AA-9578-FA8CA12B5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SFD  &amp; BMD  Techniques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3E8BD8F9-F640-41A3-8F01-83CDD8B8F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First Task is to Find 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Reactions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- </a:t>
            </a:r>
          </a:p>
          <a:p>
            <a:pPr eaLnBrk="1" hangingPunct="1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Consider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Span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as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Free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Body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;</a:t>
            </a:r>
          </a:p>
          <a:p>
            <a:pPr eaLnBrk="1" hangingPunct="1"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Shares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Determined as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Caused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by the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Loads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Alone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on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Span;</a:t>
            </a:r>
          </a:p>
          <a:p>
            <a:pPr eaLnBrk="1" hangingPunct="1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Following… End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Shares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Caused by the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Moments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Computed;</a:t>
            </a:r>
          </a:p>
          <a:p>
            <a:pPr eaLnBrk="1" hangingPunct="1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These Two Shears are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Added Algebraically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Obtain the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Net End Shear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 Each Span.</a:t>
            </a:r>
          </a:p>
          <a:p>
            <a:pPr eaLnBrk="1" hangingPunct="1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Algebraic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Summation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End Shears at Any Support Will Give The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 Reaction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471A01CA-CC0C-4281-BEE5-E3AF5F5B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BC63DDB-628C-406D-84CC-2C535A5AD41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D7BBA68-8C6C-4262-9957-E15CF72F8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4038600" cy="1143000"/>
          </a:xfrm>
        </p:spPr>
        <p:txBody>
          <a:bodyPr/>
          <a:lstStyle/>
          <a:p>
            <a:pPr eaLnBrk="1" hangingPunct="1"/>
            <a:r>
              <a:rPr lang="en-GB" altLang="en-US"/>
              <a:t>SFD  &amp; BMD</a:t>
            </a:r>
          </a:p>
        </p:txBody>
      </p:sp>
      <p:pic>
        <p:nvPicPr>
          <p:cNvPr id="6148" name="Picture 5">
            <a:extLst>
              <a:ext uri="{FF2B5EF4-FFF2-40B4-BE49-F238E27FC236}">
                <a16:creationId xmlns:a16="http://schemas.microsoft.com/office/drawing/2014/main" id="{31D7F931-49E5-4897-B26C-FEA0BB60E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55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ECBCEB1F-F443-4D9C-A9C9-348ADE7A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EB03846-4092-4C81-9DB9-5418CD563D0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4C79C6F-AF9B-4CAD-91DF-EF8E439A26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1447800" cy="3001962"/>
          </a:xfrm>
        </p:spPr>
        <p:txBody>
          <a:bodyPr/>
          <a:lstStyle/>
          <a:p>
            <a:pPr eaLnBrk="1" hangingPunct="1"/>
            <a:r>
              <a:rPr lang="en-GB" altLang="en-US"/>
              <a:t>SFD</a:t>
            </a:r>
            <a:br>
              <a:rPr lang="en-GB" altLang="en-US"/>
            </a:br>
            <a:r>
              <a:rPr lang="en-GB" altLang="en-US"/>
              <a:t> &amp; </a:t>
            </a:r>
            <a:br>
              <a:rPr lang="en-GB" altLang="en-US"/>
            </a:br>
            <a:r>
              <a:rPr lang="en-GB" altLang="en-US"/>
              <a:t>BMD</a:t>
            </a: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986027B6-474B-4C01-807C-C9D9A538C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0104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1363</TotalTime>
  <Words>118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Wingdings</vt:lpstr>
      <vt:lpstr>Network</vt:lpstr>
      <vt:lpstr>CE 4111 Structural Analysis – III</vt:lpstr>
      <vt:lpstr>SFD  &amp; BMD  Techniques</vt:lpstr>
      <vt:lpstr>SFD  &amp; BMD</vt:lpstr>
      <vt:lpstr>SFD  &amp;  BMD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Rashadul Islam</cp:lastModifiedBy>
  <cp:revision>544</cp:revision>
  <cp:lastPrinted>1601-01-01T00:00:00Z</cp:lastPrinted>
  <dcterms:created xsi:type="dcterms:W3CDTF">2019-06-05T07:56:58Z</dcterms:created>
  <dcterms:modified xsi:type="dcterms:W3CDTF">2023-03-11T15:32:32Z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