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87" r:id="rId6"/>
    <p:sldId id="280" r:id="rId7"/>
    <p:sldId id="278" r:id="rId8"/>
    <p:sldId id="281" r:id="rId9"/>
    <p:sldId id="283" r:id="rId10"/>
    <p:sldId id="282" r:id="rId11"/>
    <p:sldId id="284" r:id="rId12"/>
    <p:sldId id="289" r:id="rId13"/>
    <p:sldId id="290" r:id="rId14"/>
    <p:sldId id="288" r:id="rId15"/>
    <p:sldId id="285" r:id="rId16"/>
    <p:sldId id="286" r:id="rId17"/>
    <p:sldId id="279" r:id="rId18"/>
    <p:sldId id="257" r:id="rId19"/>
    <p:sldId id="258" r:id="rId20"/>
    <p:sldId id="259" r:id="rId21"/>
    <p:sldId id="261" r:id="rId22"/>
    <p:sldId id="260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7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A2-4B7A-4339-B81D-9A79E89AAA93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A8A2-DFFF-4E64-BAA4-E8B89D73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61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A2-4B7A-4339-B81D-9A79E89AAA93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A8A2-DFFF-4E64-BAA4-E8B89D73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29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A2-4B7A-4339-B81D-9A79E89AAA93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A8A2-DFFF-4E64-BAA4-E8B89D73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80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A2-4B7A-4339-B81D-9A79E89AAA93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A8A2-DFFF-4E64-BAA4-E8B89D73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9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A2-4B7A-4339-B81D-9A79E89AAA93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A8A2-DFFF-4E64-BAA4-E8B89D73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42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A2-4B7A-4339-B81D-9A79E89AAA93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A8A2-DFFF-4E64-BAA4-E8B89D73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5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A2-4B7A-4339-B81D-9A79E89AAA93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A8A2-DFFF-4E64-BAA4-E8B89D73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614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A2-4B7A-4339-B81D-9A79E89AAA93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A8A2-DFFF-4E64-BAA4-E8B89D73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8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A2-4B7A-4339-B81D-9A79E89AAA93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A8A2-DFFF-4E64-BAA4-E8B89D73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60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A2-4B7A-4339-B81D-9A79E89AAA93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A8A2-DFFF-4E64-BAA4-E8B89D73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28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A2-4B7A-4339-B81D-9A79E89AAA93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A8A2-DFFF-4E64-BAA4-E8B89D73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089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6AEA2-4B7A-4339-B81D-9A79E89AAA93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9A8A2-DFFF-4E64-BAA4-E8B89D73F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14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87" y="233363"/>
            <a:ext cx="8584016" cy="644473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150607" y="3931906"/>
            <a:ext cx="7041393" cy="1798257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BRICK MASONRY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4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303" y="356192"/>
            <a:ext cx="9880553" cy="634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2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691" y="392876"/>
            <a:ext cx="8474833" cy="63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6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9823" y="291419"/>
            <a:ext cx="7913434" cy="5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4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594" y="378504"/>
            <a:ext cx="7811834" cy="58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0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069" y="394706"/>
            <a:ext cx="8217902" cy="61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7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6278" y="266900"/>
            <a:ext cx="9628283" cy="61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9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9226" y="247010"/>
            <a:ext cx="7887979" cy="59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8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0986" y="0"/>
            <a:ext cx="8529425" cy="64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3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549" y="150125"/>
            <a:ext cx="9266831" cy="63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1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441" y="165125"/>
            <a:ext cx="9170869" cy="656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6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0" y="165124"/>
            <a:ext cx="10232571" cy="6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7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4510" y="315249"/>
            <a:ext cx="8420242" cy="63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3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6395" y="233363"/>
            <a:ext cx="8338357" cy="62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0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8409" y="245660"/>
            <a:ext cx="8398246" cy="63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2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998" y="219714"/>
            <a:ext cx="8420244" cy="63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2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7339" y="219712"/>
            <a:ext cx="8693198" cy="65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8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690" y="260656"/>
            <a:ext cx="8392948" cy="630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5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748" y="260658"/>
            <a:ext cx="8338356" cy="62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7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169" y="219715"/>
            <a:ext cx="8461185" cy="63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2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861" y="137828"/>
            <a:ext cx="8611312" cy="64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8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7340" y="206067"/>
            <a:ext cx="8638606" cy="64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2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59564"/>
            <a:ext cx="11074400" cy="65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5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9226" y="247010"/>
            <a:ext cx="8365652" cy="628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1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464" y="206068"/>
            <a:ext cx="8379300" cy="629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7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0044" y="219715"/>
            <a:ext cx="8556721" cy="64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169" y="247010"/>
            <a:ext cx="8433890" cy="6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465" y="260659"/>
            <a:ext cx="8287377" cy="62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3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2571" y="2917371"/>
            <a:ext cx="72861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0" dirty="0" smtClean="0"/>
              <a:t>THANK YOU</a:t>
            </a:r>
            <a:endParaRPr lang="ar-SA" sz="11500" dirty="0"/>
          </a:p>
        </p:txBody>
      </p:sp>
    </p:spTree>
    <p:extLst>
      <p:ext uri="{BB962C8B-B14F-4D97-AF65-F5344CB8AC3E}">
        <p14:creationId xmlns:p14="http://schemas.microsoft.com/office/powerpoint/2010/main" xmlns="" val="25916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258" y="2090057"/>
            <a:ext cx="109873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smtClean="0"/>
              <a:t>Let’s see a video about brick masonry</a:t>
            </a:r>
            <a:endParaRPr lang="ar-SA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916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624" y="206066"/>
            <a:ext cx="8461185" cy="6352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2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6007" y="193466"/>
            <a:ext cx="8231450" cy="61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0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170" y="318133"/>
            <a:ext cx="8406594" cy="63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6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674" y="307651"/>
            <a:ext cx="8447965" cy="63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5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913" y="130080"/>
            <a:ext cx="9860295" cy="64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1755" y="6373504"/>
            <a:ext cx="6482687" cy="3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926" y="68602"/>
            <a:ext cx="9682874" cy="64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0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</Words>
  <Application>Microsoft Office PowerPoint</Application>
  <PresentationFormat>Custom</PresentationFormat>
  <Paragraphs>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BRICK MASONRY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BRICK MASONRY</dc:title>
  <dc:creator>CE</dc:creator>
  <cp:lastModifiedBy>Windows User</cp:lastModifiedBy>
  <cp:revision>75</cp:revision>
  <dcterms:created xsi:type="dcterms:W3CDTF">2018-02-17T03:34:36Z</dcterms:created>
  <dcterms:modified xsi:type="dcterms:W3CDTF">2020-01-27T05:20:02Z</dcterms:modified>
</cp:coreProperties>
</file>