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4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0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2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8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5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5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11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6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0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1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2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F652D-EC1B-4D32-B6C2-964B4527D3B6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95659-4A0A-4320-B684-C99490384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8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o9.gizmodo.com/5985588/15-uncanny-examples-of-the-golden-ratio-in-nature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048" y="191069"/>
            <a:ext cx="11837158" cy="10918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/>
              <a:t>Program 6.4: Write a C program to print all the prime numbers between 1 and n, where n is the value supplied by the user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8" y="1487603"/>
            <a:ext cx="11837158" cy="506332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Enter the value of m and n:</a:t>
            </a:r>
          </a:p>
          <a:p>
            <a:pPr algn="l"/>
            <a:r>
              <a:rPr lang="en-US" sz="3200" dirty="0" smtClean="0"/>
              <a:t>1</a:t>
            </a:r>
          </a:p>
          <a:p>
            <a:pPr algn="l"/>
            <a:r>
              <a:rPr lang="en-US" sz="3200" dirty="0" smtClean="0"/>
              <a:t>20</a:t>
            </a:r>
          </a:p>
          <a:p>
            <a:pPr algn="l"/>
            <a:r>
              <a:rPr lang="en-US" sz="3200" dirty="0" smtClean="0"/>
              <a:t>The prime numbers are</a:t>
            </a:r>
          </a:p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2       3       5       7       11      13      17      19</a:t>
            </a:r>
          </a:p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The total prime numbers are= 8</a:t>
            </a:r>
          </a:p>
          <a:p>
            <a:pPr algn="l"/>
            <a:r>
              <a:rPr lang="en-US" sz="3200" dirty="0" smtClean="0"/>
              <a:t>Process returned 32 (0x20)   execution time : 3.128 s</a:t>
            </a:r>
          </a:p>
          <a:p>
            <a:pPr algn="l"/>
            <a:r>
              <a:rPr lang="en-US" sz="3200" dirty="0" smtClean="0"/>
              <a:t>Press any key to continue.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7422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012" y="177420"/>
            <a:ext cx="11600598" cy="791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 smtClean="0">
                <a:solidFill>
                  <a:srgbClr val="FF0000"/>
                </a:solidFill>
              </a:rPr>
              <a:t>1     3     9     27      81     243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8417" y="1153235"/>
            <a:ext cx="4585649" cy="552734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>
                <a:solidFill>
                  <a:srgbClr val="FF0000"/>
                </a:solidFill>
              </a:rPr>
              <a:t>#include&lt;stdio.h&gt;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void main()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{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int i,s;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for(i=0;i&lt;=5;i++)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{</a:t>
            </a:r>
            <a:r>
              <a:rPr lang="en-US" sz="3600" dirty="0" smtClean="0">
                <a:solidFill>
                  <a:srgbClr val="FF0000"/>
                </a:solidFill>
              </a:rPr>
              <a:t>s=pow(3,i</a:t>
            </a:r>
            <a:r>
              <a:rPr lang="en-US" sz="3600" dirty="0">
                <a:solidFill>
                  <a:srgbClr val="FF0000"/>
                </a:solidFill>
              </a:rPr>
              <a:t>);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printf("%d\t",s);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}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}</a:t>
            </a:r>
          </a:p>
          <a:p>
            <a:pPr algn="just"/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323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012" y="177420"/>
            <a:ext cx="11600598" cy="791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>
                <a:solidFill>
                  <a:srgbClr val="FF0000"/>
                </a:solidFill>
              </a:rPr>
              <a:t>-</a:t>
            </a:r>
            <a:r>
              <a:rPr lang="en-US" sz="4400" dirty="0" smtClean="0">
                <a:solidFill>
                  <a:srgbClr val="FF0000"/>
                </a:solidFill>
              </a:rPr>
              <a:t>4      -2      0      2       4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8417" y="1153235"/>
            <a:ext cx="4585649" cy="552734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>
                <a:solidFill>
                  <a:srgbClr val="FF0000"/>
                </a:solidFill>
              </a:rPr>
              <a:t>#include&lt;stdio.h&gt;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void main()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{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int i;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for(i=-4;i&lt;=4;i=i+2)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{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printf("%d\</a:t>
            </a:r>
            <a:r>
              <a:rPr lang="en-US" sz="3600" dirty="0" err="1">
                <a:solidFill>
                  <a:srgbClr val="FF0000"/>
                </a:solidFill>
              </a:rPr>
              <a:t>t",i</a:t>
            </a:r>
            <a:r>
              <a:rPr lang="en-US" sz="3600" dirty="0">
                <a:solidFill>
                  <a:srgbClr val="FF0000"/>
                </a:solidFill>
              </a:rPr>
              <a:t>);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}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}</a:t>
            </a:r>
          </a:p>
          <a:p>
            <a:pPr algn="just"/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012" y="177420"/>
            <a:ext cx="11600598" cy="791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>
                <a:solidFill>
                  <a:srgbClr val="FF0000"/>
                </a:solidFill>
              </a:rPr>
              <a:t>-</a:t>
            </a:r>
            <a:r>
              <a:rPr lang="en-US" sz="4400" dirty="0" smtClean="0">
                <a:solidFill>
                  <a:srgbClr val="FF0000"/>
                </a:solidFill>
              </a:rPr>
              <a:t>10   -12    -14    -18    -26    -42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9331" y="1248769"/>
            <a:ext cx="6045959" cy="537039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>
                <a:solidFill>
                  <a:srgbClr val="FF0000"/>
                </a:solidFill>
              </a:rPr>
              <a:t>#include&lt;stdio.h&gt;</a:t>
            </a:r>
          </a:p>
          <a:p>
            <a:pPr algn="just"/>
            <a:r>
              <a:rPr lang="en-US" sz="4400" dirty="0">
                <a:solidFill>
                  <a:srgbClr val="FF0000"/>
                </a:solidFill>
              </a:rPr>
              <a:t>void main()</a:t>
            </a:r>
          </a:p>
          <a:p>
            <a:pPr algn="just"/>
            <a:r>
              <a:rPr lang="en-US" sz="4400" dirty="0" smtClean="0">
                <a:solidFill>
                  <a:srgbClr val="FF0000"/>
                </a:solidFill>
              </a:rPr>
              <a:t>{ int </a:t>
            </a:r>
            <a:r>
              <a:rPr lang="en-US" sz="4400" dirty="0">
                <a:solidFill>
                  <a:srgbClr val="FF0000"/>
                </a:solidFill>
              </a:rPr>
              <a:t>i</a:t>
            </a:r>
            <a:r>
              <a:rPr lang="en-US" sz="4400" dirty="0" smtClean="0">
                <a:solidFill>
                  <a:srgbClr val="FF0000"/>
                </a:solidFill>
              </a:rPr>
              <a:t>, s</a:t>
            </a:r>
            <a:r>
              <a:rPr lang="en-US" sz="4400" dirty="0">
                <a:solidFill>
                  <a:srgbClr val="FF0000"/>
                </a:solidFill>
              </a:rPr>
              <a:t>=-10;</a:t>
            </a:r>
          </a:p>
          <a:p>
            <a:pPr algn="just"/>
            <a:r>
              <a:rPr lang="en-US" sz="4400" dirty="0">
                <a:solidFill>
                  <a:srgbClr val="FF0000"/>
                </a:solidFill>
              </a:rPr>
              <a:t>printf("%d\t",s);</a:t>
            </a:r>
          </a:p>
          <a:p>
            <a:pPr algn="just"/>
            <a:r>
              <a:rPr lang="en-US" sz="4400" dirty="0">
                <a:solidFill>
                  <a:srgbClr val="FF0000"/>
                </a:solidFill>
              </a:rPr>
              <a:t>for(i=1;i&lt;=5;i++)</a:t>
            </a:r>
          </a:p>
          <a:p>
            <a:pPr algn="just"/>
            <a:r>
              <a:rPr lang="en-US" sz="4400" dirty="0" smtClean="0">
                <a:solidFill>
                  <a:srgbClr val="FF0000"/>
                </a:solidFill>
              </a:rPr>
              <a:t>{ s</a:t>
            </a:r>
            <a:r>
              <a:rPr lang="en-US" sz="4400" dirty="0">
                <a:solidFill>
                  <a:srgbClr val="FF0000"/>
                </a:solidFill>
              </a:rPr>
              <a:t>=-10-pow(2,i);</a:t>
            </a:r>
          </a:p>
          <a:p>
            <a:pPr algn="just"/>
            <a:r>
              <a:rPr lang="en-US" sz="4400" dirty="0">
                <a:solidFill>
                  <a:srgbClr val="FF0000"/>
                </a:solidFill>
              </a:rPr>
              <a:t>printf("%d\t",s</a:t>
            </a:r>
            <a:r>
              <a:rPr lang="en-US" sz="4400" dirty="0" smtClean="0">
                <a:solidFill>
                  <a:srgbClr val="FF0000"/>
                </a:solidFill>
              </a:rPr>
              <a:t>);}}</a:t>
            </a:r>
            <a:endParaRPr lang="en-US" sz="4400" dirty="0">
              <a:solidFill>
                <a:srgbClr val="FF0000"/>
              </a:solidFill>
            </a:endParaRPr>
          </a:p>
          <a:p>
            <a:pPr algn="just"/>
            <a:endParaRPr lang="en-US" sz="4400" dirty="0">
              <a:solidFill>
                <a:srgbClr val="FF0000"/>
              </a:solidFill>
            </a:endParaRPr>
          </a:p>
          <a:p>
            <a:pPr algn="just"/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383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955" y="313898"/>
            <a:ext cx="11600598" cy="791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 smtClean="0"/>
              <a:t>Review Questions 6.10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954" y="1392071"/>
            <a:ext cx="11600599" cy="37394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Compare in terms of their functions, the following pairs of statements:</a:t>
            </a:r>
          </a:p>
          <a:p>
            <a:pPr marL="742950" indent="-7429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while and do….while</a:t>
            </a:r>
          </a:p>
          <a:p>
            <a:pPr marL="742950" indent="-7429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while and for statement</a:t>
            </a:r>
          </a:p>
          <a:p>
            <a:pPr marL="742950" indent="-7429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break and goto statement</a:t>
            </a:r>
          </a:p>
          <a:p>
            <a:pPr marL="742950" indent="-7429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continue and goto statement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33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048" y="155128"/>
            <a:ext cx="11837158" cy="77792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800" dirty="0" smtClean="0"/>
              <a:t>Fibonacci Numbers and Golden Ratio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66047" y="1105466"/>
                <a:ext cx="11837158" cy="3480182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In mathematics, the Fibonacci numbers, commonly denoted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 smtClean="0"/>
                  <a:t> form a sequence, called the Fibonacci sequence,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such that each number is the sum of the two preceding ones, starting from 0 and 1.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>
                    <a:solidFill>
                      <a:srgbClr val="FF0000"/>
                    </a:solidFill>
                  </a:rPr>
                  <a:t>Golden ratio, ɸ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/>
                  <a:t> = 1.6180339887……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Ratio of two successive Fibonacci numbers is also golden ratio.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en-US" sz="3200" dirty="0" smtClean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66047" y="1105466"/>
                <a:ext cx="11837158" cy="3480182"/>
              </a:xfrm>
              <a:blipFill rotWithShape="0">
                <a:blip r:embed="rId2"/>
                <a:stretch>
                  <a:fillRect l="-1132" t="-3316" r="-1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467477"/>
              </p:ext>
            </p:extLst>
          </p:nvPr>
        </p:nvGraphicFramePr>
        <p:xfrm>
          <a:off x="744372" y="4922063"/>
          <a:ext cx="11008053" cy="1005840"/>
        </p:xfrm>
        <a:graphic>
          <a:graphicData uri="http://schemas.openxmlformats.org/drawingml/2006/table">
            <a:tbl>
              <a:tblPr/>
              <a:tblGrid>
                <a:gridCol w="403747"/>
                <a:gridCol w="464024"/>
                <a:gridCol w="477671"/>
                <a:gridCol w="382138"/>
                <a:gridCol w="395785"/>
                <a:gridCol w="395785"/>
                <a:gridCol w="436728"/>
                <a:gridCol w="504967"/>
                <a:gridCol w="518615"/>
                <a:gridCol w="559558"/>
                <a:gridCol w="491320"/>
                <a:gridCol w="491319"/>
                <a:gridCol w="559559"/>
                <a:gridCol w="559558"/>
                <a:gridCol w="586853"/>
                <a:gridCol w="559559"/>
                <a:gridCol w="559558"/>
                <a:gridCol w="668740"/>
                <a:gridCol w="668740"/>
                <a:gridCol w="668741"/>
                <a:gridCol w="655088"/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7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>
                          <a:effectLst/>
                        </a:rPr>
                        <a:t>F</a:t>
                      </a:r>
                      <a:r>
                        <a:rPr lang="en-US" sz="1800" baseline="-25000">
                          <a:effectLst/>
                        </a:rPr>
                        <a:t>9</a:t>
                      </a:r>
                      <a:endParaRPr lang="en-US" sz="180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11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12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13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14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15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16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17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18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19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effectLst/>
                        </a:rPr>
                        <a:t>F</a:t>
                      </a:r>
                      <a:r>
                        <a:rPr lang="en-US" sz="1800" baseline="-25000" dirty="0">
                          <a:effectLst/>
                        </a:rPr>
                        <a:t>20</a:t>
                      </a:r>
                      <a:endParaRPr lang="en-US" sz="18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8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13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21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34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55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89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144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233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377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610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987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1597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2584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4181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6765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42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047" y="150126"/>
            <a:ext cx="11837158" cy="5236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200" dirty="0" smtClean="0"/>
              <a:t>Golden Ratio in Nature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7" y="839333"/>
            <a:ext cx="11837158" cy="94169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hlinkClick r:id="rId2"/>
              </a:rPr>
              <a:t>https://io9.gizmodo.com/5985588/15-uncanny-examples-of-the-golden-ratio-in-nature</a:t>
            </a:r>
            <a:endParaRPr lang="en-US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283" y="1946622"/>
            <a:ext cx="7408388" cy="491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78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048" y="191069"/>
            <a:ext cx="11837158" cy="6687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/>
              <a:t>Program 6.5: Write a C program to print nth Fibonacci number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8" y="3766768"/>
            <a:ext cx="11837158" cy="285239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rgbClr val="FF0000"/>
                </a:solidFill>
              </a:rPr>
              <a:t>Output: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Enter a positive number: 100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Fibonacci Series: </a:t>
            </a:r>
            <a:r>
              <a:rPr lang="en-US" sz="3200" b="1" dirty="0" smtClean="0">
                <a:solidFill>
                  <a:srgbClr val="FF0000"/>
                </a:solidFill>
              </a:rPr>
              <a:t>0, 1, 1, 2, 3, 5, 8, 13, 21, 34, 55, 89,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Process returned 100 (0x64)   execution time : 1.510 s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Press any key to continue.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6048" y="1132752"/>
            <a:ext cx="11837158" cy="236107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Fibonacci Series using for loop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Fibonacci Series using while loop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https://www.programiz.com/c programming/examples/</a:t>
            </a:r>
            <a:r>
              <a:rPr lang="en-US" sz="3200" dirty="0" err="1" smtClean="0">
                <a:solidFill>
                  <a:schemeClr val="tx1"/>
                </a:solidFill>
              </a:rPr>
              <a:t>fibonacci</a:t>
            </a:r>
            <a:r>
              <a:rPr lang="en-US" sz="3200" dirty="0" smtClean="0">
                <a:solidFill>
                  <a:schemeClr val="tx1"/>
                </a:solidFill>
              </a:rPr>
              <a:t>-series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015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616" y="1487605"/>
            <a:ext cx="11163868" cy="29479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000" dirty="0" smtClean="0"/>
              <a:t>Exercise Program 6.2: The factorial of an integer m is the product of consecutive integers from 1 to m. That is, factorial m = m! = m*(m-1)*(m-2)………….*1.</a:t>
            </a:r>
            <a:br>
              <a:rPr lang="en-US" sz="4000" dirty="0" smtClean="0"/>
            </a:br>
            <a:r>
              <a:rPr lang="en-US" sz="4000" dirty="0" smtClean="0"/>
              <a:t>Write a program that computes and prints a table of factorials for any given m. [4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year Backlog 2017]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27627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048" y="272956"/>
            <a:ext cx="11837158" cy="6414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/>
              <a:t>Series of Factorial Numbers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66048" y="1105466"/>
                <a:ext cx="11837158" cy="5254391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1!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………………………….+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3200" dirty="0" smtClean="0"/>
                  <a:t> [2</a:t>
                </a:r>
                <a:r>
                  <a:rPr lang="en-US" sz="3200" baseline="30000" dirty="0" smtClean="0"/>
                  <a:t>nd</a:t>
                </a:r>
                <a:r>
                  <a:rPr lang="en-US" sz="3200" dirty="0" smtClean="0"/>
                  <a:t> year Backlog 2017]</a:t>
                </a:r>
              </a:p>
              <a:p>
                <a:pPr algn="l"/>
                <a:endParaRPr lang="en-US" sz="3200" dirty="0" smtClean="0"/>
              </a:p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………………………….+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3200" dirty="0" smtClean="0"/>
                  <a:t> </a:t>
                </a:r>
              </a:p>
              <a:p>
                <a:pPr algn="l"/>
                <a:endParaRPr lang="en-US" sz="3200" dirty="0"/>
              </a:p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………………………….+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3200" dirty="0" smtClean="0"/>
                  <a:t> [Semester Exam = 2016]</a:t>
                </a:r>
              </a:p>
              <a:p>
                <a:pPr algn="l"/>
                <a:endParaRPr lang="en-US" sz="3200" dirty="0"/>
              </a:p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………………………….+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3200" dirty="0" smtClean="0"/>
                  <a:t> [Semester Exam = 2013]</a:t>
                </a:r>
                <a:endParaRPr lang="en-US" sz="3200" dirty="0"/>
              </a:p>
              <a:p>
                <a:pPr algn="l"/>
                <a:endParaRPr lang="en-US" sz="3200" dirty="0"/>
              </a:p>
              <a:p>
                <a:pPr algn="l"/>
                <a:endParaRPr lang="en-US" sz="32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66048" y="1105466"/>
                <a:ext cx="11837158" cy="5254391"/>
              </a:xfrm>
              <a:blipFill rotWithShape="0">
                <a:blip r:embed="rId2"/>
                <a:stretch>
                  <a:fillRect t="-3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9904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048" y="272956"/>
            <a:ext cx="11837158" cy="6414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/>
              <a:t>Programming Exercises: Series of Numbers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66048" y="1624083"/>
                <a:ext cx="11837158" cy="3957851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algn="l"/>
                <a:r>
                  <a:rPr lang="en-US" sz="3200" dirty="0" smtClean="0"/>
                  <a:t>6.13.  1+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1!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………………………….+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algn="l"/>
                <a:r>
                  <a:rPr lang="en-US" sz="3200" dirty="0" smtClean="0"/>
                  <a:t>6.14.</a:t>
                </a:r>
              </a:p>
              <a:p>
                <a:pPr marL="514350" indent="-514350" algn="l">
                  <a:buAutoNum type="alphaLcParenBoth"/>
                </a:pPr>
                <a:r>
                  <a:rPr lang="en-US" sz="3200" dirty="0" smtClean="0"/>
                  <a:t>sinx =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3!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3200" dirty="0"/>
                      <m:t>………………………………</m:t>
                    </m:r>
                  </m:oMath>
                </a14:m>
                <a:endParaRPr lang="en-US" sz="3200" dirty="0"/>
              </a:p>
              <a:p>
                <a:pPr marL="514350" indent="-514350" algn="l">
                  <a:buAutoNum type="alphaLcParenBoth"/>
                </a:pPr>
                <a:r>
                  <a:rPr lang="en-US" sz="3200" dirty="0" smtClean="0"/>
                  <a:t>cosx </a:t>
                </a:r>
                <a:r>
                  <a:rPr lang="en-US" sz="3200" dirty="0"/>
                  <a:t>=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32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3200" dirty="0"/>
                      <m:t>………………………………</m:t>
                    </m:r>
                  </m:oMath>
                </a14:m>
                <a:endParaRPr lang="en-US" sz="3200" dirty="0"/>
              </a:p>
              <a:p>
                <a:pPr marL="514350" indent="-514350" algn="l">
                  <a:buAutoNum type="alphaLcParenBoth"/>
                </a:pPr>
                <a:r>
                  <a:rPr lang="en-US" sz="3200" dirty="0" smtClean="0"/>
                  <a:t>SUM = 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+(</m:t>
                        </m:r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+(</m:t>
                        </m:r>
                        <m:f>
                          <m:f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+(</m:t>
                        </m:r>
                        <m:f>
                          <m:f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200" dirty="0" smtClean="0"/>
                  <a:t>+………………………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[Semester Exam 2017]</a:t>
                </a: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66048" y="1624083"/>
                <a:ext cx="11837158" cy="3957851"/>
              </a:xfrm>
              <a:blipFill rotWithShape="0">
                <a:blip r:embed="rId2"/>
                <a:stretch>
                  <a:fillRect l="-1286" t="-460" r="-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27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955" y="313898"/>
            <a:ext cx="11600598" cy="791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 smtClean="0"/>
              <a:t>Review Questions 6.13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955" y="1337480"/>
            <a:ext cx="11600599" cy="37394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Write a for statement to print each of the following sequences of integers.</a:t>
            </a:r>
          </a:p>
          <a:p>
            <a:pPr marL="514350" indent="-5143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1,2,4,8,16,32</a:t>
            </a:r>
          </a:p>
          <a:p>
            <a:pPr marL="514350" indent="-5143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1,3,9,27,81,243</a:t>
            </a:r>
          </a:p>
          <a:p>
            <a:pPr marL="514350" indent="-5143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-4,-2,0,2,4</a:t>
            </a:r>
          </a:p>
          <a:p>
            <a:pPr marL="514350" indent="-514350" algn="just">
              <a:buAutoNum type="alphaLcPeriod"/>
            </a:pPr>
            <a:r>
              <a:rPr lang="en-US" sz="3600" dirty="0" smtClean="0">
                <a:solidFill>
                  <a:srgbClr val="FF0000"/>
                </a:solidFill>
              </a:rPr>
              <a:t>-10,-12,-14,-18,-26,-42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642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012" y="177420"/>
            <a:ext cx="11600598" cy="791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 smtClean="0">
                <a:solidFill>
                  <a:srgbClr val="FF0000"/>
                </a:solidFill>
              </a:rPr>
              <a:t>1    2    4    8    16    32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8417" y="1153235"/>
            <a:ext cx="4585649" cy="552734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>
                <a:solidFill>
                  <a:srgbClr val="FF0000"/>
                </a:solidFill>
              </a:rPr>
              <a:t>#include&lt;stdio.h&gt;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void main()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{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int i,s;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for(i=0;i&lt;=5;i++)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{s=pow(2,i);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printf("%d\t",s);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}</a:t>
            </a:r>
          </a:p>
          <a:p>
            <a:pPr algn="just"/>
            <a:r>
              <a:rPr lang="en-US" sz="3600" dirty="0">
                <a:solidFill>
                  <a:srgbClr val="FF0000"/>
                </a:solidFill>
              </a:rPr>
              <a:t>}</a:t>
            </a:r>
          </a:p>
          <a:p>
            <a:pPr algn="just"/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459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477</Words>
  <Application>Microsoft Office PowerPoint</Application>
  <PresentationFormat>Widescreen</PresentationFormat>
  <Paragraphs>131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Program 6.4: Write a C program to print all the prime numbers between 1 and n, where n is the value supplied by the user</vt:lpstr>
      <vt:lpstr>Fibonacci Numbers and Golden Ratio</vt:lpstr>
      <vt:lpstr>Golden Ratio in Nature</vt:lpstr>
      <vt:lpstr>Program 6.5: Write a C program to print nth Fibonacci number</vt:lpstr>
      <vt:lpstr>Exercise Program 6.2: The factorial of an integer m is the product of consecutive integers from 1 to m. That is, factorial m = m! = m*(m-1)*(m-2)………….*1. Write a program that computes and prints a table of factorials for any given m. [4th year Backlog 2017]</vt:lpstr>
      <vt:lpstr>Series of Factorial Numbers</vt:lpstr>
      <vt:lpstr>Programming Exercises: Series of Numbers</vt:lpstr>
      <vt:lpstr>Review Questions 6.13</vt:lpstr>
      <vt:lpstr>1    2    4    8    16    32</vt:lpstr>
      <vt:lpstr>1     3     9     27      81     243</vt:lpstr>
      <vt:lpstr>-4      -2      0      2       4</vt:lpstr>
      <vt:lpstr>-10   -12    -14    -18    -26    -42</vt:lpstr>
      <vt:lpstr>Review Questions 6.10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6.4: Write a C program to print all the prime numbers between 1 and n, where n is the value supplied by the user</dc:title>
  <dc:creator>Ahmed Hossain</dc:creator>
  <cp:lastModifiedBy>Ahmed Hossain</cp:lastModifiedBy>
  <cp:revision>20</cp:revision>
  <dcterms:created xsi:type="dcterms:W3CDTF">2019-01-09T03:41:09Z</dcterms:created>
  <dcterms:modified xsi:type="dcterms:W3CDTF">2019-01-12T18:28:57Z</dcterms:modified>
</cp:coreProperties>
</file>