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4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1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3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88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98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6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132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3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71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0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8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78852-8DEE-41B9-A23E-46B8DE8ACFB1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2D03E-22BB-4669-8AF4-58F820F3AE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0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7" y="300251"/>
            <a:ext cx="9144000" cy="167867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CHAPTER 9</a:t>
            </a:r>
            <a:br>
              <a:rPr lang="en-US" dirty="0" smtClean="0"/>
            </a:br>
            <a:r>
              <a:rPr lang="en-US" dirty="0" smtClean="0"/>
              <a:t>USER-DEFINED </a:t>
            </a:r>
            <a:r>
              <a:rPr lang="en-US" dirty="0" smtClean="0"/>
              <a:t>FUNCTIONS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607" y="2251881"/>
            <a:ext cx="6769290" cy="4708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08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89" y="253219"/>
            <a:ext cx="11663149" cy="7665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Function Call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989" y="1250134"/>
            <a:ext cx="11663149" cy="198543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Function call is statement, so it should end with semicolon.</a:t>
            </a:r>
            <a:endParaRPr lang="en-US" sz="3600" dirty="0">
              <a:solidFill>
                <a:schemeClr val="tx1"/>
              </a:solidFill>
            </a:endParaRP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It should be carefully remember that, user defined function can not call main function.</a:t>
            </a:r>
          </a:p>
        </p:txBody>
      </p:sp>
    </p:spTree>
    <p:extLst>
      <p:ext uri="{BB962C8B-B14F-4D97-AF65-F5344CB8AC3E}">
        <p14:creationId xmlns:p14="http://schemas.microsoft.com/office/powerpoint/2010/main" val="3234070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90" y="163772"/>
            <a:ext cx="11663149" cy="84452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dirty="0" smtClean="0"/>
              <a:t>Introduction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990" y="1225125"/>
            <a:ext cx="11663149" cy="542133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sz="3600" dirty="0" smtClean="0"/>
              <a:t>One of the strength of C language is C functions.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C function can be classified into </a:t>
            </a:r>
            <a:r>
              <a:rPr lang="en-US" sz="3600" b="1" dirty="0" smtClean="0">
                <a:solidFill>
                  <a:srgbClr val="FF0000"/>
                </a:solidFill>
              </a:rPr>
              <a:t>two categories</a:t>
            </a:r>
            <a:r>
              <a:rPr lang="en-US" sz="3600" dirty="0" smtClean="0">
                <a:solidFill>
                  <a:schemeClr val="tx1"/>
                </a:solidFill>
              </a:rPr>
              <a:t>, namely, library functions and user defined functions.</a:t>
            </a:r>
            <a:endParaRPr lang="en-US" sz="3600" dirty="0" smtClean="0"/>
          </a:p>
          <a:p>
            <a:pPr algn="just"/>
            <a:r>
              <a:rPr lang="en-US" sz="3600" dirty="0" smtClean="0"/>
              <a:t>However, they have been primarily limited to three functions, namely </a:t>
            </a:r>
            <a:r>
              <a:rPr lang="en-US" sz="3600" b="1" dirty="0" smtClean="0">
                <a:solidFill>
                  <a:srgbClr val="FF0000"/>
                </a:solidFill>
              </a:rPr>
              <a:t>main, printf and scanf.</a:t>
            </a:r>
          </a:p>
          <a:p>
            <a:pPr algn="just"/>
            <a:r>
              <a:rPr lang="en-US" sz="3600" b="1" dirty="0" smtClean="0">
                <a:solidFill>
                  <a:srgbClr val="FF0000"/>
                </a:solidFill>
              </a:rPr>
              <a:t>main is an example of user-defined functions.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We have also used other user defined functions such as </a:t>
            </a:r>
            <a:r>
              <a:rPr lang="en-US" sz="3600" b="1" dirty="0" smtClean="0">
                <a:solidFill>
                  <a:srgbClr val="FF0000"/>
                </a:solidFill>
              </a:rPr>
              <a:t>sqrt, cos </a:t>
            </a:r>
            <a:r>
              <a:rPr lang="en-US" sz="3600" dirty="0" smtClean="0">
                <a:solidFill>
                  <a:schemeClr val="tx1"/>
                </a:solidFill>
              </a:rPr>
              <a:t>etc.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However, a user-defined function can later become a part of the C program library.</a:t>
            </a:r>
          </a:p>
          <a:p>
            <a:pPr algn="just"/>
            <a:endParaRPr lang="en-US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66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89" y="204716"/>
            <a:ext cx="11663149" cy="6125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Need for User defined Functions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988" y="938522"/>
            <a:ext cx="11663149" cy="578982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While it is possible to code any program utilizing only main function, </a:t>
            </a:r>
            <a:r>
              <a:rPr lang="en-US" sz="3600" dirty="0" smtClean="0">
                <a:solidFill>
                  <a:srgbClr val="FF0000"/>
                </a:solidFill>
              </a:rPr>
              <a:t>it leads to a number of problems.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The program may become too </a:t>
            </a:r>
            <a:r>
              <a:rPr lang="en-US" sz="3600" dirty="0" smtClean="0">
                <a:solidFill>
                  <a:srgbClr val="FF0000"/>
                </a:solidFill>
              </a:rPr>
              <a:t>large and complex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As a result, the task of debugging, testing and maintaining becomes </a:t>
            </a:r>
            <a:r>
              <a:rPr lang="en-US" sz="3600" dirty="0" smtClean="0">
                <a:solidFill>
                  <a:srgbClr val="FF0000"/>
                </a:solidFill>
              </a:rPr>
              <a:t>difficult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If a program is </a:t>
            </a:r>
            <a:r>
              <a:rPr lang="en-US" sz="3600" dirty="0" smtClean="0">
                <a:solidFill>
                  <a:srgbClr val="FF0000"/>
                </a:solidFill>
              </a:rPr>
              <a:t>divided</a:t>
            </a:r>
            <a:r>
              <a:rPr lang="en-US" sz="3600" dirty="0" smtClean="0">
                <a:solidFill>
                  <a:schemeClr val="tx1"/>
                </a:solidFill>
              </a:rPr>
              <a:t> into </a:t>
            </a:r>
            <a:r>
              <a:rPr lang="en-US" sz="3600" dirty="0" smtClean="0">
                <a:solidFill>
                  <a:srgbClr val="FF0000"/>
                </a:solidFill>
              </a:rPr>
              <a:t>functional parts</a:t>
            </a:r>
            <a:r>
              <a:rPr lang="en-US" sz="3600" dirty="0" smtClean="0">
                <a:solidFill>
                  <a:schemeClr val="tx1"/>
                </a:solidFill>
              </a:rPr>
              <a:t>, then each part may be </a:t>
            </a:r>
            <a:r>
              <a:rPr lang="en-US" sz="3600" dirty="0" smtClean="0">
                <a:solidFill>
                  <a:srgbClr val="FF0000"/>
                </a:solidFill>
              </a:rPr>
              <a:t>independently coded </a:t>
            </a:r>
            <a:r>
              <a:rPr lang="en-US" sz="3600" dirty="0" smtClean="0">
                <a:solidFill>
                  <a:schemeClr val="tx1"/>
                </a:solidFill>
              </a:rPr>
              <a:t>and </a:t>
            </a:r>
            <a:r>
              <a:rPr lang="en-US" sz="3600" dirty="0" smtClean="0">
                <a:solidFill>
                  <a:srgbClr val="FF0000"/>
                </a:solidFill>
              </a:rPr>
              <a:t>later combined </a:t>
            </a:r>
            <a:r>
              <a:rPr lang="en-US" sz="3600" dirty="0" smtClean="0">
                <a:solidFill>
                  <a:schemeClr val="tx1"/>
                </a:solidFill>
              </a:rPr>
              <a:t>into a single unit.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This </a:t>
            </a:r>
            <a:r>
              <a:rPr lang="en-US" sz="3600" dirty="0" smtClean="0">
                <a:solidFill>
                  <a:srgbClr val="FF0000"/>
                </a:solidFill>
              </a:rPr>
              <a:t>independently coded programs are called subprograms </a:t>
            </a:r>
            <a:r>
              <a:rPr lang="en-US" sz="3600" dirty="0" smtClean="0">
                <a:solidFill>
                  <a:schemeClr val="tx1"/>
                </a:solidFill>
              </a:rPr>
              <a:t>that are much easier to understand, debug and test.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In C such </a:t>
            </a:r>
            <a:r>
              <a:rPr lang="en-US" sz="3600" dirty="0" smtClean="0">
                <a:solidFill>
                  <a:srgbClr val="FF0000"/>
                </a:solidFill>
              </a:rPr>
              <a:t>subprograms are referred to as functions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6393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89" y="204716"/>
            <a:ext cx="11663149" cy="8325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Top-down modular programming using functions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500" y="1310185"/>
            <a:ext cx="9294126" cy="507696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813329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18" y="239149"/>
            <a:ext cx="11748820" cy="75251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“Divide-and-Conquer”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237" y="1319212"/>
            <a:ext cx="7151426" cy="517250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279842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89" y="253219"/>
            <a:ext cx="11663149" cy="7665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Modular Programming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989" y="1250134"/>
            <a:ext cx="11663149" cy="526320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Modular programming is a </a:t>
            </a:r>
            <a:r>
              <a:rPr lang="en-US" sz="3600" dirty="0" smtClean="0">
                <a:solidFill>
                  <a:srgbClr val="FF0000"/>
                </a:solidFill>
              </a:rPr>
              <a:t>strategy</a:t>
            </a:r>
            <a:r>
              <a:rPr lang="en-US" sz="3600" dirty="0" smtClean="0">
                <a:solidFill>
                  <a:schemeClr val="tx1"/>
                </a:solidFill>
              </a:rPr>
              <a:t> applied to the design and development of </a:t>
            </a:r>
            <a:r>
              <a:rPr lang="en-US" sz="3600" dirty="0" smtClean="0">
                <a:solidFill>
                  <a:srgbClr val="FF0000"/>
                </a:solidFill>
              </a:rPr>
              <a:t>software systems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It is defined as </a:t>
            </a:r>
            <a:r>
              <a:rPr lang="en-US" sz="3600" dirty="0" smtClean="0">
                <a:solidFill>
                  <a:srgbClr val="FF0000"/>
                </a:solidFill>
              </a:rPr>
              <a:t>organizing</a:t>
            </a:r>
            <a:r>
              <a:rPr lang="en-US" sz="3600" dirty="0" smtClean="0">
                <a:solidFill>
                  <a:schemeClr val="tx1"/>
                </a:solidFill>
              </a:rPr>
              <a:t> a </a:t>
            </a:r>
            <a:r>
              <a:rPr lang="en-US" sz="3600" dirty="0" smtClean="0">
                <a:solidFill>
                  <a:srgbClr val="FF0000"/>
                </a:solidFill>
              </a:rPr>
              <a:t>large program into small</a:t>
            </a:r>
            <a:r>
              <a:rPr lang="en-US" sz="3600" dirty="0" smtClean="0">
                <a:solidFill>
                  <a:schemeClr val="tx1"/>
                </a:solidFill>
              </a:rPr>
              <a:t>, independent program segments called </a:t>
            </a:r>
            <a:r>
              <a:rPr lang="en-US" sz="3600" b="1" dirty="0" smtClean="0">
                <a:solidFill>
                  <a:srgbClr val="FF0000"/>
                </a:solidFill>
              </a:rPr>
              <a:t>modules</a:t>
            </a:r>
            <a:r>
              <a:rPr lang="en-US" sz="3600" dirty="0" smtClean="0">
                <a:solidFill>
                  <a:schemeClr val="tx1"/>
                </a:solidFill>
              </a:rPr>
              <a:t>, that are separately named and individually callable program units.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These modules are carefully </a:t>
            </a:r>
            <a:r>
              <a:rPr lang="en-US" sz="3600" dirty="0" smtClean="0">
                <a:solidFill>
                  <a:srgbClr val="FF0000"/>
                </a:solidFill>
              </a:rPr>
              <a:t>integrated</a:t>
            </a:r>
            <a:r>
              <a:rPr lang="en-US" sz="3600" dirty="0" smtClean="0">
                <a:solidFill>
                  <a:schemeClr val="tx1"/>
                </a:solidFill>
              </a:rPr>
              <a:t> to become a </a:t>
            </a:r>
            <a:r>
              <a:rPr lang="en-US" sz="3600" dirty="0" smtClean="0">
                <a:solidFill>
                  <a:srgbClr val="FF0000"/>
                </a:solidFill>
              </a:rPr>
              <a:t>software system </a:t>
            </a:r>
            <a:r>
              <a:rPr lang="en-US" sz="3600" dirty="0" smtClean="0">
                <a:solidFill>
                  <a:schemeClr val="tx1"/>
                </a:solidFill>
              </a:rPr>
              <a:t>that satisfies the </a:t>
            </a:r>
            <a:r>
              <a:rPr lang="en-US" sz="3600" dirty="0" smtClean="0">
                <a:solidFill>
                  <a:srgbClr val="FF0000"/>
                </a:solidFill>
              </a:rPr>
              <a:t>system requirements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It is basically a </a:t>
            </a:r>
            <a:r>
              <a:rPr lang="en-US" sz="3600" dirty="0" smtClean="0">
                <a:solidFill>
                  <a:srgbClr val="FF0000"/>
                </a:solidFill>
              </a:rPr>
              <a:t>“divide-and-conquer” </a:t>
            </a:r>
            <a:r>
              <a:rPr lang="en-US" sz="3600" dirty="0" smtClean="0">
                <a:solidFill>
                  <a:schemeClr val="tx1"/>
                </a:solidFill>
              </a:rPr>
              <a:t>approach to problem solving.</a:t>
            </a:r>
          </a:p>
        </p:txBody>
      </p:sp>
    </p:spTree>
    <p:extLst>
      <p:ext uri="{BB962C8B-B14F-4D97-AF65-F5344CB8AC3E}">
        <p14:creationId xmlns:p14="http://schemas.microsoft.com/office/powerpoint/2010/main" val="287168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89" y="196948"/>
            <a:ext cx="11663149" cy="7665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Elements of User-Defined Functions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988" y="1057596"/>
            <a:ext cx="11663149" cy="179481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Function Definition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Function Call</a:t>
            </a:r>
          </a:p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Function Declaration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59" y="3087150"/>
            <a:ext cx="8454683" cy="348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25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89" y="331324"/>
            <a:ext cx="11663149" cy="87849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Function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989" y="1468720"/>
            <a:ext cx="11663149" cy="125603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A function definition, also known as function implementation shall include the following elements:</a:t>
            </a:r>
          </a:p>
          <a:p>
            <a:pPr marL="0" indent="0" algn="just">
              <a:buNone/>
            </a:pPr>
            <a:endParaRPr lang="en-US" sz="36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880939"/>
              </p:ext>
            </p:extLst>
          </p:nvPr>
        </p:nvGraphicFramePr>
        <p:xfrm>
          <a:off x="434314" y="2983657"/>
          <a:ext cx="11099411" cy="2858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0184"/>
                <a:gridCol w="5749227"/>
              </a:tblGrid>
              <a:tr h="754954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Function Header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Function Body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Function Name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Local Variable Declaration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Function Type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Function Statements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List of Parameters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Return Statements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388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124" y="267286"/>
            <a:ext cx="11663149" cy="631639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#include&lt;stdio.h&gt;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void add(int x, int y)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{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     int result;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     result = x+y;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     printf("Sum of %d and %d is %d \n", x,y,result);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}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void main()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{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     </a:t>
            </a:r>
            <a:r>
              <a:rPr lang="en-US" sz="5800" dirty="0" smtClean="0">
                <a:solidFill>
                  <a:srgbClr val="FF0000"/>
                </a:solidFill>
              </a:rPr>
              <a:t>add(10,20);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rgbClr val="FF0000"/>
                </a:solidFill>
              </a:rPr>
              <a:t>     add(30,40);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rgbClr val="FF0000"/>
                </a:solidFill>
              </a:rPr>
              <a:t>     add(50,60);</a:t>
            </a:r>
          </a:p>
          <a:p>
            <a:pPr marL="0" indent="0" algn="ctr">
              <a:buNone/>
            </a:pPr>
            <a:r>
              <a:rPr lang="en-US" sz="5800" dirty="0" smtClean="0">
                <a:solidFill>
                  <a:schemeClr val="tx1"/>
                </a:solidFill>
              </a:rPr>
              <a:t>}</a:t>
            </a:r>
          </a:p>
          <a:p>
            <a:pPr marL="0" indent="0" algn="ctr">
              <a:buNone/>
            </a:pPr>
            <a:endParaRPr lang="en-US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196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399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CHAPTER 9 USER-DEFINED FUNCTIONS</vt:lpstr>
      <vt:lpstr>Introduction</vt:lpstr>
      <vt:lpstr>Need for User defined Functions</vt:lpstr>
      <vt:lpstr>Top-down modular programming using functions</vt:lpstr>
      <vt:lpstr>“Divide-and-Conquer”</vt:lpstr>
      <vt:lpstr>Modular Programming</vt:lpstr>
      <vt:lpstr>Elements of User-Defined Functions</vt:lpstr>
      <vt:lpstr>Function Definition</vt:lpstr>
      <vt:lpstr>PowerPoint Presentation</vt:lpstr>
      <vt:lpstr>Function Call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USER-DEFINED FUNCTIONS</dc:title>
  <dc:creator>Ahmed Hossain</dc:creator>
  <cp:lastModifiedBy>Ahmed Hossain</cp:lastModifiedBy>
  <cp:revision>12</cp:revision>
  <dcterms:created xsi:type="dcterms:W3CDTF">2019-01-26T15:31:25Z</dcterms:created>
  <dcterms:modified xsi:type="dcterms:W3CDTF">2019-01-27T02:02:57Z</dcterms:modified>
</cp:coreProperties>
</file>