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9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40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7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6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7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1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2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6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6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44EBD-971C-4792-875A-7D1B48ECDE4E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E2907-1EFA-481E-AA83-F8A52C53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6" y="136478"/>
            <a:ext cx="11826925" cy="6141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Bisection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96" y="883928"/>
            <a:ext cx="11826925" cy="577617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400" dirty="0" smtClean="0"/>
              <a:t>This method is based on Intermediate Value Theorem (IVT)</a:t>
            </a:r>
          </a:p>
          <a:p>
            <a:pPr algn="just"/>
            <a:r>
              <a:rPr lang="en-US" sz="3400" dirty="0" smtClean="0"/>
              <a:t>It states that, if a function f(x) is continuous between a and b, and </a:t>
            </a:r>
            <a:r>
              <a:rPr lang="en-US" sz="3400" dirty="0" smtClean="0">
                <a:solidFill>
                  <a:srgbClr val="FF0000"/>
                </a:solidFill>
              </a:rPr>
              <a:t>f(a) and f(b) are of opposite signs</a:t>
            </a:r>
            <a:r>
              <a:rPr lang="en-US" sz="3400" dirty="0" smtClean="0"/>
              <a:t>, then there exists at least one root between a and b.</a:t>
            </a:r>
          </a:p>
          <a:p>
            <a:pPr algn="just"/>
            <a:r>
              <a:rPr lang="en-US" sz="3400" dirty="0" smtClean="0"/>
              <a:t>Let us consider, </a:t>
            </a:r>
            <a:r>
              <a:rPr lang="en-US" sz="3400" dirty="0" smtClean="0">
                <a:solidFill>
                  <a:srgbClr val="FF0000"/>
                </a:solidFill>
              </a:rPr>
              <a:t>f(a) be negative and f(b) be positive</a:t>
            </a:r>
            <a:r>
              <a:rPr lang="en-US" sz="3400" dirty="0" smtClean="0"/>
              <a:t>.</a:t>
            </a:r>
          </a:p>
          <a:p>
            <a:pPr algn="just"/>
            <a:r>
              <a:rPr lang="en-US" sz="3400" dirty="0" smtClean="0"/>
              <a:t>Then the root lies between a and b and its approximate value is given by </a:t>
            </a:r>
            <a:r>
              <a:rPr lang="en-US" sz="3400" dirty="0" smtClean="0">
                <a:solidFill>
                  <a:srgbClr val="FF0000"/>
                </a:solidFill>
              </a:rPr>
              <a:t>xo= (a+b)/2</a:t>
            </a:r>
          </a:p>
          <a:p>
            <a:pPr algn="just"/>
            <a:r>
              <a:rPr lang="en-US" sz="3400" dirty="0" smtClean="0"/>
              <a:t>If f(xo)=0, we conclude that xo is a root of the equation f(x)=0</a:t>
            </a:r>
          </a:p>
          <a:p>
            <a:pPr algn="just"/>
            <a:r>
              <a:rPr lang="en-US" sz="3400" dirty="0" smtClean="0"/>
              <a:t>Otherwise, the root lies either </a:t>
            </a:r>
            <a:r>
              <a:rPr lang="en-US" sz="3400" dirty="0" smtClean="0">
                <a:solidFill>
                  <a:srgbClr val="FF0000"/>
                </a:solidFill>
              </a:rPr>
              <a:t>between xo and b </a:t>
            </a:r>
            <a:r>
              <a:rPr lang="en-US" sz="3400" dirty="0" smtClean="0"/>
              <a:t>or </a:t>
            </a:r>
            <a:r>
              <a:rPr lang="en-US" sz="3400" dirty="0" smtClean="0">
                <a:solidFill>
                  <a:srgbClr val="FF0000"/>
                </a:solidFill>
              </a:rPr>
              <a:t>between xo and a</a:t>
            </a:r>
            <a:r>
              <a:rPr lang="en-US" sz="3400" dirty="0" smtClean="0"/>
              <a:t> depending on whether </a:t>
            </a:r>
            <a:r>
              <a:rPr lang="en-US" sz="3400" dirty="0" smtClean="0">
                <a:solidFill>
                  <a:srgbClr val="FF0000"/>
                </a:solidFill>
              </a:rPr>
              <a:t>f(xo) is negative or positive</a:t>
            </a:r>
            <a:r>
              <a:rPr lang="en-US" sz="3400" dirty="0" smtClean="0"/>
              <a:t>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53700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88" y="253219"/>
            <a:ext cx="11850859" cy="8747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Table: </a:t>
            </a:r>
            <a:r>
              <a:rPr lang="en-US" dirty="0"/>
              <a:t>Bisection method applied to f(</a:t>
            </a:r>
            <a:r>
              <a:rPr lang="en-US" i="1" dirty="0"/>
              <a:t>x</a:t>
            </a:r>
            <a:r>
              <a:rPr lang="en-US" dirty="0"/>
              <a:t>) = 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 - 3.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373634"/>
              </p:ext>
            </p:extLst>
          </p:nvPr>
        </p:nvGraphicFramePr>
        <p:xfrm>
          <a:off x="233286" y="1444491"/>
          <a:ext cx="11710184" cy="501258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342296"/>
                <a:gridCol w="1266092"/>
                <a:gridCol w="1420837"/>
                <a:gridCol w="1491175"/>
                <a:gridCol w="1798465"/>
                <a:gridCol w="1463773"/>
                <a:gridCol w="1463773"/>
                <a:gridCol w="1463773"/>
              </a:tblGrid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f(a)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f(b)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 = (a + b)/2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f(c)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Update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new b − a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-2.0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a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0.5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-0.75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b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0.25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-0.75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-0.359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a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0.125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-0.3594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0.0625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1.6875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-0.1523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a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0.0625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1.6875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-0.1523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0.0625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1.7188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-0.0457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a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0.0313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-0.0457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0.0625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1.7344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0.0081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b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0.0156</a:t>
                      </a:r>
                    </a:p>
                  </a:txBody>
                  <a:tcPr anchor="ctr"/>
                </a:tc>
              </a:tr>
              <a:tr h="6265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1.71988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1.7344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-0.0457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0.0081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1.7266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-0.0189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 =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0.0078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142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6" y="136478"/>
            <a:ext cx="11826925" cy="6141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https://www.wolframalpha.com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09" y="1104626"/>
            <a:ext cx="10304059" cy="5363570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1284892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237</Words>
  <Application>Microsoft Office PowerPoint</Application>
  <PresentationFormat>Widescreen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Bisection Method</vt:lpstr>
      <vt:lpstr>Table: Bisection method applied to f(x) = x2 - 3.</vt:lpstr>
      <vt:lpstr>https://www.wolframalpha.com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Hossain</dc:creator>
  <cp:lastModifiedBy>Ahmed Hossain</cp:lastModifiedBy>
  <cp:revision>8</cp:revision>
  <dcterms:created xsi:type="dcterms:W3CDTF">2019-02-02T13:43:12Z</dcterms:created>
  <dcterms:modified xsi:type="dcterms:W3CDTF">2019-02-02T15:26:42Z</dcterms:modified>
</cp:coreProperties>
</file>