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DC591-228C-47D3-B3C7-0BA1AAC45D6A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1729-5AFF-442B-8EB2-F4F32694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3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DC591-228C-47D3-B3C7-0BA1AAC45D6A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1729-5AFF-442B-8EB2-F4F32694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62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DC591-228C-47D3-B3C7-0BA1AAC45D6A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1729-5AFF-442B-8EB2-F4F32694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5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DC591-228C-47D3-B3C7-0BA1AAC45D6A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1729-5AFF-442B-8EB2-F4F32694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95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DC591-228C-47D3-B3C7-0BA1AAC45D6A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1729-5AFF-442B-8EB2-F4F32694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441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DC591-228C-47D3-B3C7-0BA1AAC45D6A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1729-5AFF-442B-8EB2-F4F32694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92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DC591-228C-47D3-B3C7-0BA1AAC45D6A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1729-5AFF-442B-8EB2-F4F32694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29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DC591-228C-47D3-B3C7-0BA1AAC45D6A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1729-5AFF-442B-8EB2-F4F32694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85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DC591-228C-47D3-B3C7-0BA1AAC45D6A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1729-5AFF-442B-8EB2-F4F32694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07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DC591-228C-47D3-B3C7-0BA1AAC45D6A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1729-5AFF-442B-8EB2-F4F32694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18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DC591-228C-47D3-B3C7-0BA1AAC45D6A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E1729-5AFF-442B-8EB2-F4F32694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325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DC591-228C-47D3-B3C7-0BA1AAC45D6A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E1729-5AFF-442B-8EB2-F4F32694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902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37" y="177422"/>
            <a:ext cx="11513024" cy="7899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32 bit and 64 bit 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37" y="1197827"/>
            <a:ext cx="11513024" cy="5312155"/>
          </a:xfrm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algn="just"/>
            <a:r>
              <a:rPr lang="en-US" dirty="0"/>
              <a:t> A 32-bit system can access 2</a:t>
            </a:r>
            <a:r>
              <a:rPr lang="en-US" baseline="30000" dirty="0"/>
              <a:t>32</a:t>
            </a:r>
            <a:r>
              <a:rPr lang="en-US" dirty="0"/>
              <a:t> (4,294,967,296) memory addresses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A 64-bit </a:t>
            </a:r>
            <a:r>
              <a:rPr lang="en-US" dirty="0"/>
              <a:t>machine could theoretically access 18,446,744,073,709,551,616 memory </a:t>
            </a:r>
            <a:r>
              <a:rPr lang="en-US" dirty="0" smtClean="0"/>
              <a:t>addresses.</a:t>
            </a:r>
          </a:p>
          <a:p>
            <a:pPr algn="just"/>
            <a:r>
              <a:rPr lang="en-US" dirty="0" smtClean="0"/>
              <a:t>32-bit is a type of CPU can transfer 32 bits of data per clock cycle while 64-bit is a type of CPU can transfer 64 bits of data per clock cycle.</a:t>
            </a:r>
          </a:p>
          <a:p>
            <a:pPr algn="just"/>
            <a:r>
              <a:rPr lang="en-US" dirty="0"/>
              <a:t>While many 32-bit programs can run on a 64-bit operating system (OS), 64-bit programs are not compatible with 32-bit operating systems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/>
              <a:t>Windows 95, 98, and XP are all 32-bit operating systems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Windows Vista, Windows 7, and Windows 8 also come in 64-bit versions.</a:t>
            </a:r>
            <a:endParaRPr lang="en-US" dirty="0" smtClean="0"/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Clock cycle: amount of information that the CPU can process every time it performs an operation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54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372" y="245660"/>
            <a:ext cx="11731287" cy="6005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Primary or Fundamental Data types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247" y="1091821"/>
            <a:ext cx="9239535" cy="5622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18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766" y="395785"/>
            <a:ext cx="11212773" cy="80358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766" y="1637732"/>
            <a:ext cx="11294660" cy="410797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600" dirty="0" smtClean="0"/>
              <a:t>What is the basic difference between signed and unsigned type integer?</a:t>
            </a:r>
          </a:p>
          <a:p>
            <a:pPr algn="just"/>
            <a:r>
              <a:rPr lang="en-US" sz="3600" dirty="0" smtClean="0"/>
              <a:t>What is the basic difference between signed and unsigned type character?</a:t>
            </a:r>
          </a:p>
          <a:p>
            <a:pPr algn="just"/>
            <a:r>
              <a:rPr lang="en-US" sz="3600" dirty="0" smtClean="0"/>
              <a:t>What is the basic difference among float, double, long double data type?</a:t>
            </a:r>
          </a:p>
          <a:p>
            <a:pPr algn="just"/>
            <a:r>
              <a:rPr lang="en-US" sz="3600" dirty="0" smtClean="0"/>
              <a:t>Define void data type.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6825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36" y="177422"/>
            <a:ext cx="11581263" cy="7899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32 bit and 64 bit Processor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157" y="1733266"/>
            <a:ext cx="11368584" cy="4026089"/>
          </a:xfrm>
        </p:spPr>
      </p:pic>
    </p:spTree>
    <p:extLst>
      <p:ext uri="{BB962C8B-B14F-4D97-AF65-F5344CB8AC3E}">
        <p14:creationId xmlns:p14="http://schemas.microsoft.com/office/powerpoint/2010/main" val="380059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582" y="764273"/>
            <a:ext cx="11723427" cy="14466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4400" dirty="0" smtClean="0"/>
              <a:t>‘’The largest integer value that can be stored is machine-dependent’’- Why?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096" y="2511186"/>
            <a:ext cx="7820165" cy="386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78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317" y="442607"/>
            <a:ext cx="11731287" cy="82663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Qualifiers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318" y="1585004"/>
            <a:ext cx="11731287" cy="401057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dirty="0" smtClean="0"/>
              <a:t>The largest integer value that can be stored is </a:t>
            </a:r>
            <a:r>
              <a:rPr lang="en-US" dirty="0" smtClean="0">
                <a:solidFill>
                  <a:srgbClr val="FF0000"/>
                </a:solidFill>
              </a:rPr>
              <a:t>32767</a:t>
            </a:r>
            <a:r>
              <a:rPr lang="en-US" dirty="0" smtClean="0"/>
              <a:t> on 16-bit machines and </a:t>
            </a:r>
            <a:r>
              <a:rPr lang="en-US" dirty="0" smtClean="0">
                <a:solidFill>
                  <a:srgbClr val="FF0000"/>
                </a:solidFill>
              </a:rPr>
              <a:t>2147483647</a:t>
            </a:r>
            <a:r>
              <a:rPr lang="en-US" dirty="0" smtClean="0"/>
              <a:t> on 32-bit machines.</a:t>
            </a:r>
          </a:p>
          <a:p>
            <a:pPr algn="just"/>
            <a:r>
              <a:rPr lang="en-US" dirty="0" smtClean="0"/>
              <a:t>It is also possible to store larger integer constants on these machines by appending qualifiers such as </a:t>
            </a:r>
            <a:r>
              <a:rPr lang="en-US" dirty="0" smtClean="0">
                <a:solidFill>
                  <a:srgbClr val="FF0000"/>
                </a:solidFill>
              </a:rPr>
              <a:t>U,L and UL </a:t>
            </a:r>
            <a:r>
              <a:rPr lang="en-US" dirty="0" smtClean="0"/>
              <a:t>to the constants.</a:t>
            </a:r>
          </a:p>
          <a:p>
            <a:pPr algn="just"/>
            <a:r>
              <a:rPr lang="en-US" dirty="0" smtClean="0"/>
              <a:t>Examples: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56789U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987612347UL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9876543L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79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316" y="191069"/>
            <a:ext cx="11731287" cy="7934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Program 2.1: Representation of Integer Constants on a 16-bit computer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315" y="1107332"/>
            <a:ext cx="11731287" cy="555277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#include&lt;stdio.h&gt;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void main()                                                     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{                                                    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 printf("Integer values\n\n");                          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 printf("%d %d %d\n", 32767,32767+1,32767+10);          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 printf("\n");                                          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 printf("Long integer values\n\n");                     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 printf("%ld %ld %ld\n", 32767L,32767L+1L,32767L+10L);  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} 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Output    </a:t>
            </a:r>
            <a:r>
              <a:rPr lang="en-US" sz="2000" dirty="0" smtClean="0">
                <a:solidFill>
                  <a:schemeClr val="tx1"/>
                </a:solidFill>
              </a:rPr>
              <a:t>                                                 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 Integer values                                                                                                    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 </a:t>
            </a:r>
            <a:r>
              <a:rPr lang="en-US" sz="2000" dirty="0" smtClean="0">
                <a:solidFill>
                  <a:srgbClr val="FF0000"/>
                </a:solidFill>
              </a:rPr>
              <a:t>32767 -32768 -32759                                                                             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 Long integer values                                                                                </a:t>
            </a:r>
          </a:p>
          <a:p>
            <a:pPr marL="0" indent="0" algn="just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 </a:t>
            </a:r>
            <a:r>
              <a:rPr lang="en-US" sz="2000" dirty="0" smtClean="0">
                <a:solidFill>
                  <a:srgbClr val="FF0000"/>
                </a:solidFill>
              </a:rPr>
              <a:t>32767 32768 32777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56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316" y="191069"/>
            <a:ext cx="11731287" cy="79343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Backslash Character Constant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315" y="1107332"/>
            <a:ext cx="11731287" cy="100807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C supports some special backslash character constants that are used in output functions.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For example, the symbol \n stands for newline character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122" y="2238233"/>
            <a:ext cx="4244454" cy="4380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95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316" y="191070"/>
            <a:ext cx="11731287" cy="55955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Variable: </a:t>
            </a:r>
            <a:r>
              <a:rPr lang="en-US" sz="2800" dirty="0" smtClean="0">
                <a:solidFill>
                  <a:schemeClr val="tx1"/>
                </a:solidFill>
              </a:rPr>
              <a:t>Rules for naming variables:</a:t>
            </a:r>
            <a:br>
              <a:rPr lang="en-US" sz="2800" dirty="0" smtClean="0">
                <a:solidFill>
                  <a:schemeClr val="tx1"/>
                </a:solidFill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313" y="957207"/>
            <a:ext cx="11731287" cy="96712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In programming, a variable is a container (storage area) to hold data.</a:t>
            </a:r>
          </a:p>
          <a:p>
            <a:pPr algn="just"/>
            <a:r>
              <a:rPr lang="en-US" sz="2400" dirty="0"/>
              <a:t>Variable names are just the symbolic representation of a memory location.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40312" y="2103620"/>
            <a:ext cx="11731287" cy="44200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Variable must begin with a letter. It must not start with a digit.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In naming variables, alphabetic character a-z, A-Z, digit (0-9) and underscore ( _ ) can be used. Except underscore, other special character can’t be used.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There must not have any blank space in a variable name.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Uppercase and lowercase are significant in naming variable.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Keywords can not be used as variables.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Any number of character is allowed in naming variable. However, ANSI standard recognizes a length of </a:t>
            </a:r>
            <a:r>
              <a:rPr lang="en-US" dirty="0" smtClean="0">
                <a:solidFill>
                  <a:srgbClr val="FF0000"/>
                </a:solidFill>
              </a:rPr>
              <a:t>31 character</a:t>
            </a:r>
            <a:r>
              <a:rPr lang="en-US" dirty="0" smtClean="0">
                <a:solidFill>
                  <a:schemeClr val="tx1"/>
                </a:solidFill>
              </a:rPr>
              <a:t>. Normally </a:t>
            </a:r>
            <a:r>
              <a:rPr lang="en-US" dirty="0" smtClean="0">
                <a:solidFill>
                  <a:srgbClr val="FF0000"/>
                </a:solidFill>
              </a:rPr>
              <a:t>8 character</a:t>
            </a:r>
            <a:r>
              <a:rPr lang="en-US" dirty="0" smtClean="0">
                <a:solidFill>
                  <a:schemeClr val="tx1"/>
                </a:solidFill>
              </a:rPr>
              <a:t> is preferable.</a:t>
            </a:r>
          </a:p>
        </p:txBody>
      </p:sp>
    </p:spTree>
    <p:extLst>
      <p:ext uri="{BB962C8B-B14F-4D97-AF65-F5344CB8AC3E}">
        <p14:creationId xmlns:p14="http://schemas.microsoft.com/office/powerpoint/2010/main" val="42165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316" y="191070"/>
            <a:ext cx="11731287" cy="55955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List of Characters in C programming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endParaRPr lang="en-US" sz="2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935" y="1296538"/>
            <a:ext cx="9545194" cy="506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6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316" y="191070"/>
            <a:ext cx="11731287" cy="55955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Data Types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808" y="1255594"/>
            <a:ext cx="10331356" cy="5172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56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358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32 bit and 64 bit Processor</vt:lpstr>
      <vt:lpstr>32 bit and 64 bit Processor</vt:lpstr>
      <vt:lpstr>‘’The largest integer value that can be stored is machine-dependent’’- Why?</vt:lpstr>
      <vt:lpstr>Qualifiers</vt:lpstr>
      <vt:lpstr>Program 2.1: Representation of Integer Constants on a 16-bit computer</vt:lpstr>
      <vt:lpstr>Backslash Character Constant</vt:lpstr>
      <vt:lpstr> Variable: Rules for naming variables: </vt:lpstr>
      <vt:lpstr> List of Characters in C programming </vt:lpstr>
      <vt:lpstr> Data Types </vt:lpstr>
      <vt:lpstr> Primary or Fundamental Data types </vt:lpstr>
      <vt:lpstr>Assignments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 Hossain</dc:creator>
  <cp:lastModifiedBy>Ahmed Hossain</cp:lastModifiedBy>
  <cp:revision>17</cp:revision>
  <dcterms:created xsi:type="dcterms:W3CDTF">2018-10-28T13:08:23Z</dcterms:created>
  <dcterms:modified xsi:type="dcterms:W3CDTF">2018-10-29T04:28:45Z</dcterms:modified>
</cp:coreProperties>
</file>