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0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3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8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09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5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22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17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87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9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65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4717F-8766-42A0-92A3-1C244125E73F}" type="datetimeFigureOut">
              <a:rPr lang="en-US" smtClean="0"/>
              <a:t>11/3/2018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EFF30-3747-47D9-B594-ADFBEECE3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12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45" y="354842"/>
            <a:ext cx="1150961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Primary or Fundamental data types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6645" y="1254622"/>
            <a:ext cx="11509612" cy="524171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3600" dirty="0" smtClean="0"/>
              <a:t>All C compilers support five fundamental data types: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int</a:t>
            </a:r>
            <a:r>
              <a:rPr lang="en-US" sz="3600" dirty="0" smtClean="0"/>
              <a:t> - integer: a whole number.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float</a:t>
            </a:r>
            <a:r>
              <a:rPr lang="en-US" sz="3600" dirty="0" smtClean="0"/>
              <a:t> - floating point value: a number with a fractional part.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double</a:t>
            </a:r>
            <a:r>
              <a:rPr lang="en-US" sz="3600" dirty="0" smtClean="0"/>
              <a:t> - a double-precision floating point value.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char</a:t>
            </a:r>
            <a:r>
              <a:rPr lang="en-US" sz="3600" dirty="0" smtClean="0"/>
              <a:t> - a single character.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void</a:t>
            </a:r>
            <a:r>
              <a:rPr lang="en-US" sz="3600" dirty="0" smtClean="0"/>
              <a:t> - valueless special purpose type which we will examine closely in later sections.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66917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Declaration of Variables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1131795"/>
            <a:ext cx="11809862" cy="424542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After designing suitable variable names, we must declare them to the compiler.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Declaration does two things: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It tells the compiler what the variable name is.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It specifies what type of data the variable will hold.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declaration of variables must be done before they are used in the program.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023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Declaration of Variables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300" y="1132765"/>
            <a:ext cx="9548312" cy="534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464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Declaration of Variables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594" y="1351128"/>
            <a:ext cx="9007521" cy="4831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4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Declaration of Variables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880" y="1116880"/>
            <a:ext cx="10699845" cy="529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66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6645" y="354842"/>
            <a:ext cx="1150961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Size and Range of Data types on a 16-bit machine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8234" y="1173707"/>
            <a:ext cx="7028596" cy="541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20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Primary or Fundamental data types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995316"/>
            <a:ext cx="11809862" cy="510523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/>
              <a:t>Integers are </a:t>
            </a:r>
            <a:r>
              <a:rPr lang="en-US" sz="3600" dirty="0">
                <a:solidFill>
                  <a:srgbClr val="FF0000"/>
                </a:solidFill>
              </a:rPr>
              <a:t>whole numbers</a:t>
            </a:r>
            <a:r>
              <a:rPr lang="en-US" sz="3600" dirty="0"/>
              <a:t> that can have both positive and negative values but no decimal values. Example: 0, -5, </a:t>
            </a:r>
            <a:r>
              <a:rPr lang="en-US" sz="3600" dirty="0" smtClean="0"/>
              <a:t>10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/>
              <a:t>In C programming, keyword </a:t>
            </a:r>
            <a:r>
              <a:rPr lang="en-US" sz="3600" dirty="0">
                <a:solidFill>
                  <a:srgbClr val="FF0000"/>
                </a:solidFill>
              </a:rPr>
              <a:t>int</a:t>
            </a:r>
            <a:r>
              <a:rPr lang="en-US" sz="3600" dirty="0"/>
              <a:t> is used for declaring integer variable.</a:t>
            </a:r>
            <a:endParaRPr lang="en-US" sz="36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/>
              <a:t>Floating type variables can hold </a:t>
            </a:r>
            <a:r>
              <a:rPr lang="en-US" sz="3600" dirty="0">
                <a:solidFill>
                  <a:srgbClr val="FF0000"/>
                </a:solidFill>
              </a:rPr>
              <a:t>real numbers</a:t>
            </a:r>
            <a:r>
              <a:rPr lang="en-US" sz="3600" dirty="0"/>
              <a:t> such as: 2.34, -9.382, 5.0 etc. </a:t>
            </a:r>
            <a:endParaRPr lang="en-US" sz="3600" dirty="0" smtClean="0"/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You </a:t>
            </a:r>
            <a:r>
              <a:rPr lang="en-US" sz="3600" dirty="0"/>
              <a:t>can declare a floating point variable in C by using either </a:t>
            </a:r>
            <a:r>
              <a:rPr lang="en-US" sz="3600" dirty="0">
                <a:solidFill>
                  <a:srgbClr val="FF0000"/>
                </a:solidFill>
              </a:rPr>
              <a:t>float or double</a:t>
            </a:r>
            <a:r>
              <a:rPr lang="en-US" sz="3600" dirty="0"/>
              <a:t> keyword.</a:t>
            </a:r>
          </a:p>
        </p:txBody>
      </p:sp>
    </p:spTree>
    <p:extLst>
      <p:ext uri="{BB962C8B-B14F-4D97-AF65-F5344CB8AC3E}">
        <p14:creationId xmlns:p14="http://schemas.microsoft.com/office/powerpoint/2010/main" val="2812663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31389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Difference among float, double and long double</a:t>
            </a:r>
            <a:endParaRPr lang="en-US" sz="4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3" y="2115403"/>
            <a:ext cx="11809861" cy="283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933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void data type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1350158"/>
            <a:ext cx="11809862" cy="3167251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The void type has no values.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This is usually used to specify the type of functions.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/>
              <a:t>The type of a function is said to be void when it does not return any value to the calling function.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Examples: void main (), void main (void)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913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character data type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1350158"/>
            <a:ext cx="11809862" cy="477768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A single character can be defined as a character (char) type data.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Characters are usually stored in 8 bits (one byte) of internal storage.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 qualifier signed or unsigned may be explicitly applied to char.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unsigned char </a:t>
            </a:r>
            <a:r>
              <a:rPr lang="en-US" sz="3600" dirty="0" smtClean="0">
                <a:solidFill>
                  <a:schemeClr val="tx1"/>
                </a:solidFill>
              </a:rPr>
              <a:t>have values between </a:t>
            </a:r>
            <a:r>
              <a:rPr lang="en-US" sz="3600" dirty="0" smtClean="0">
                <a:solidFill>
                  <a:srgbClr val="FF0000"/>
                </a:solidFill>
              </a:rPr>
              <a:t>0 to 255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0000"/>
                </a:solidFill>
              </a:rPr>
              <a:t>signed char </a:t>
            </a:r>
            <a:r>
              <a:rPr lang="en-US" sz="3600" dirty="0" smtClean="0">
                <a:solidFill>
                  <a:schemeClr val="tx1"/>
                </a:solidFill>
              </a:rPr>
              <a:t>have values from </a:t>
            </a:r>
            <a:r>
              <a:rPr lang="en-US" sz="3600" dirty="0" smtClean="0">
                <a:solidFill>
                  <a:srgbClr val="FF0000"/>
                </a:solidFill>
              </a:rPr>
              <a:t>-128 to 127</a:t>
            </a:r>
            <a:endParaRPr lang="en-US" sz="3600" dirty="0">
              <a:solidFill>
                <a:srgbClr val="FF0000"/>
              </a:solidFill>
            </a:endParaRPr>
          </a:p>
          <a:p>
            <a:pPr algn="just"/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644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C Qualifiers: Size Qualifiers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1363806"/>
            <a:ext cx="11809862" cy="475039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Size </a:t>
            </a:r>
            <a:r>
              <a:rPr lang="en-US" sz="3600" dirty="0">
                <a:solidFill>
                  <a:schemeClr val="tx1"/>
                </a:solidFill>
              </a:rPr>
              <a:t>qualifiers alters the size of a basic type.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There </a:t>
            </a:r>
            <a:r>
              <a:rPr lang="en-US" sz="3600" dirty="0">
                <a:solidFill>
                  <a:schemeClr val="tx1"/>
                </a:solidFill>
              </a:rPr>
              <a:t>are two size qualifiers, long and short.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For example: </a:t>
            </a:r>
            <a:r>
              <a:rPr lang="en-US" sz="3600" dirty="0" smtClean="0">
                <a:solidFill>
                  <a:srgbClr val="FF0000"/>
                </a:solidFill>
              </a:rPr>
              <a:t>long </a:t>
            </a:r>
            <a:r>
              <a:rPr lang="en-US" sz="3600" dirty="0">
                <a:solidFill>
                  <a:srgbClr val="FF0000"/>
                </a:solidFill>
              </a:rPr>
              <a:t>double i</a:t>
            </a:r>
            <a:r>
              <a:rPr lang="en-US" sz="3600" dirty="0" smtClean="0">
                <a:solidFill>
                  <a:schemeClr val="tx1"/>
                </a:solidFill>
              </a:rPr>
              <a:t>;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The size of double is 8 bytes. However, when long keyword is used, that variable becomes 10 bytes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There is another keyword short which can be used if you previously know the value of a variable will always be a small number.</a:t>
            </a:r>
          </a:p>
        </p:txBody>
      </p:sp>
    </p:spTree>
    <p:extLst>
      <p:ext uri="{BB962C8B-B14F-4D97-AF65-F5344CB8AC3E}">
        <p14:creationId xmlns:p14="http://schemas.microsoft.com/office/powerpoint/2010/main" val="2565462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C Qualifiers</a:t>
            </a:r>
            <a:r>
              <a:rPr lang="en-US" sz="4000" dirty="0"/>
              <a:t>: Sign qualifiers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72" y="1131794"/>
            <a:ext cx="11809862" cy="5200767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Integers and floating point variables can hold both negative and positive values.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However</a:t>
            </a:r>
            <a:r>
              <a:rPr lang="en-US" sz="3600" dirty="0">
                <a:solidFill>
                  <a:schemeClr val="tx1"/>
                </a:solidFill>
              </a:rPr>
              <a:t>, if a variable needs to hold positive value only, unsigned data types are used. </a:t>
            </a:r>
            <a:endParaRPr lang="en-US" sz="3600" dirty="0" smtClean="0">
              <a:solidFill>
                <a:schemeClr val="tx1"/>
              </a:solidFill>
            </a:endParaRP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</a:rPr>
              <a:t>There is another qualifier signed which can hold both negative and positive only. However, it is not necessary to define variable signed since a variable is signed by default</a:t>
            </a:r>
            <a:r>
              <a:rPr lang="en-US" sz="3600" dirty="0" smtClean="0">
                <a:solidFill>
                  <a:schemeClr val="tx1"/>
                </a:solidFill>
              </a:rPr>
              <a:t>.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FF0000"/>
                </a:solidFill>
                <a:latin typeface="Open Sans"/>
              </a:rPr>
              <a:t>An integer variable of 4 bytes can hold data from -2</a:t>
            </a:r>
            <a:r>
              <a:rPr lang="en-US" sz="3600" baseline="30000" dirty="0">
                <a:solidFill>
                  <a:srgbClr val="FF0000"/>
                </a:solidFill>
                <a:latin typeface="Open Sans"/>
              </a:rPr>
              <a:t>31</a:t>
            </a:r>
            <a:r>
              <a:rPr lang="en-US" sz="3600" dirty="0">
                <a:solidFill>
                  <a:srgbClr val="FF0000"/>
                </a:solidFill>
                <a:latin typeface="Open Sans"/>
              </a:rPr>
              <a:t> to 2</a:t>
            </a:r>
            <a:r>
              <a:rPr lang="en-US" sz="3600" baseline="30000" dirty="0">
                <a:solidFill>
                  <a:srgbClr val="FF0000"/>
                </a:solidFill>
                <a:latin typeface="Open Sans"/>
              </a:rPr>
              <a:t>31</a:t>
            </a:r>
            <a:r>
              <a:rPr lang="en-US" sz="3600" dirty="0">
                <a:solidFill>
                  <a:srgbClr val="FF0000"/>
                </a:solidFill>
                <a:latin typeface="Open Sans"/>
              </a:rPr>
              <a:t>-1. However, if the variable is defined as unsigned, it can hold data from 0 to 2</a:t>
            </a:r>
            <a:r>
              <a:rPr lang="en-US" sz="3600" baseline="30000" dirty="0">
                <a:solidFill>
                  <a:srgbClr val="FF0000"/>
                </a:solidFill>
                <a:latin typeface="Open Sans"/>
              </a:rPr>
              <a:t>32</a:t>
            </a:r>
            <a:r>
              <a:rPr lang="en-US" sz="3600" dirty="0">
                <a:solidFill>
                  <a:srgbClr val="FF0000"/>
                </a:solidFill>
                <a:latin typeface="Open Sans"/>
              </a:rPr>
              <a:t>-1.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092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2" y="191069"/>
            <a:ext cx="11809862" cy="6712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4000" dirty="0" smtClean="0"/>
              <a:t>character data type</a:t>
            </a:r>
            <a:endParaRPr lang="en-US" sz="4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2" y="1105467"/>
            <a:ext cx="11809862" cy="476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771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461</Words>
  <Application>Microsoft Office PowerPoint</Application>
  <PresentationFormat>Widescreen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Office Theme</vt:lpstr>
      <vt:lpstr>Primary or Fundamental data types</vt:lpstr>
      <vt:lpstr>Size and Range of Data types on a 16-bit machine</vt:lpstr>
      <vt:lpstr>Primary or Fundamental data types</vt:lpstr>
      <vt:lpstr>Difference among float, double and long double</vt:lpstr>
      <vt:lpstr>void data type</vt:lpstr>
      <vt:lpstr>character data type</vt:lpstr>
      <vt:lpstr>C Qualifiers: Size Qualifiers</vt:lpstr>
      <vt:lpstr>C Qualifiers: Sign qualifiers</vt:lpstr>
      <vt:lpstr>character data type</vt:lpstr>
      <vt:lpstr>Declaration of Variables</vt:lpstr>
      <vt:lpstr>Declaration of Variables</vt:lpstr>
      <vt:lpstr>Declaration of Variables</vt:lpstr>
      <vt:lpstr>Declaration of Variables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Primary or Fundamental data types</dc:title>
  <dc:creator>Ahmed Hossain</dc:creator>
  <cp:lastModifiedBy>Ahmed Hossain</cp:lastModifiedBy>
  <cp:revision>16</cp:revision>
  <dcterms:created xsi:type="dcterms:W3CDTF">2018-11-03T10:51:15Z</dcterms:created>
  <dcterms:modified xsi:type="dcterms:W3CDTF">2018-11-03T16:11:24Z</dcterms:modified>
</cp:coreProperties>
</file>