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FA0B-91E0-439C-B0EC-2ADCBC14901E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05D1-57C6-4E47-A284-794078014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016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FA0B-91E0-439C-B0EC-2ADCBC14901E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05D1-57C6-4E47-A284-794078014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16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FA0B-91E0-439C-B0EC-2ADCBC14901E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05D1-57C6-4E47-A284-794078014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2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FA0B-91E0-439C-B0EC-2ADCBC14901E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05D1-57C6-4E47-A284-794078014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334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FA0B-91E0-439C-B0EC-2ADCBC14901E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05D1-57C6-4E47-A284-794078014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73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FA0B-91E0-439C-B0EC-2ADCBC14901E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05D1-57C6-4E47-A284-794078014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9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FA0B-91E0-439C-B0EC-2ADCBC14901E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05D1-57C6-4E47-A284-794078014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80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FA0B-91E0-439C-B0EC-2ADCBC14901E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05D1-57C6-4E47-A284-794078014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99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FA0B-91E0-439C-B0EC-2ADCBC14901E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05D1-57C6-4E47-A284-794078014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87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FA0B-91E0-439C-B0EC-2ADCBC14901E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05D1-57C6-4E47-A284-794078014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25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FA0B-91E0-439C-B0EC-2ADCBC14901E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05D1-57C6-4E47-A284-794078014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7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FA0B-91E0-439C-B0EC-2ADCBC14901E}" type="datetimeFigureOut">
              <a:rPr lang="en-US" smtClean="0"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505D1-57C6-4E47-A284-794078014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0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4943" y="300251"/>
            <a:ext cx="9144000" cy="192682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6600" dirty="0" smtClean="0"/>
              <a:t>Chapter 3</a:t>
            </a:r>
            <a:br>
              <a:rPr lang="en-US" sz="6600" dirty="0" smtClean="0"/>
            </a:br>
            <a:r>
              <a:rPr lang="en-US" sz="6600" dirty="0" smtClean="0"/>
              <a:t>Operator and Expressions</a:t>
            </a:r>
            <a:endParaRPr lang="en-US" sz="6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349" y="2593075"/>
            <a:ext cx="5289229" cy="3973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4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14" y="109182"/>
            <a:ext cx="11881516" cy="5322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Difference between Prefix and Postfix notation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14" y="789167"/>
            <a:ext cx="11881516" cy="591188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In case of prefix notation, compiler add or subtract 1 with the initial value of variable and the new value of variable is used in the </a:t>
            </a:r>
            <a:r>
              <a:rPr lang="en-US" sz="3200" dirty="0" smtClean="0">
                <a:solidFill>
                  <a:srgbClr val="FF0000"/>
                </a:solidFill>
              </a:rPr>
              <a:t>same statement.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In case of postfix notation, compiler add or subtract 1 with the initial value of variable and the new value of variable is used in the </a:t>
            </a:r>
            <a:r>
              <a:rPr lang="en-US" sz="3200" dirty="0" smtClean="0">
                <a:solidFill>
                  <a:srgbClr val="FF0000"/>
                </a:solidFill>
              </a:rPr>
              <a:t>next statement.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Suppose, a = 5 then,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++a;          //a becomes 6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a++;          //</a:t>
            </a:r>
            <a:r>
              <a:rPr lang="en-US" sz="3200" dirty="0" smtClean="0">
                <a:solidFill>
                  <a:srgbClr val="FF0000"/>
                </a:solidFill>
              </a:rPr>
              <a:t>a becomes 7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--a;          //a becomes 6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a--;          //</a:t>
            </a:r>
            <a:r>
              <a:rPr lang="en-US" sz="3200" dirty="0" smtClean="0">
                <a:solidFill>
                  <a:srgbClr val="FF0000"/>
                </a:solidFill>
              </a:rPr>
              <a:t>a becomes 5</a:t>
            </a:r>
            <a:endParaRPr lang="en-US" sz="3200" dirty="0">
              <a:solidFill>
                <a:srgbClr val="FF0000"/>
              </a:solidFill>
            </a:endParaRPr>
          </a:p>
          <a:p>
            <a:pPr algn="just"/>
            <a:endParaRPr lang="en-US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19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14" y="109182"/>
            <a:ext cx="11881516" cy="5322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smtClean="0"/>
              <a:t>Program: Difference </a:t>
            </a:r>
            <a:r>
              <a:rPr lang="en-US" sz="2800" dirty="0" smtClean="0"/>
              <a:t>between Prefix and Postfix notation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14" y="789167"/>
            <a:ext cx="5849205" cy="591188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void main ()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{ int i;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i=0;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printf(“the number is %d”, i);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chemeClr val="tx1"/>
                </a:solidFill>
              </a:rPr>
              <a:t>printf(“the number is %d”, </a:t>
            </a:r>
            <a:r>
              <a:rPr lang="en-US" sz="3200" dirty="0" smtClean="0">
                <a:solidFill>
                  <a:schemeClr val="tx1"/>
                </a:solidFill>
              </a:rPr>
              <a:t>++i</a:t>
            </a:r>
            <a:r>
              <a:rPr lang="en-US" sz="3200" dirty="0">
                <a:solidFill>
                  <a:schemeClr val="tx1"/>
                </a:solidFill>
              </a:rPr>
              <a:t>);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chemeClr val="tx1"/>
                </a:solidFill>
              </a:rPr>
              <a:t>printf(“the number is %d”, i</a:t>
            </a:r>
            <a:r>
              <a:rPr lang="en-US" sz="3200" dirty="0" smtClean="0">
                <a:solidFill>
                  <a:schemeClr val="tx1"/>
                </a:solidFill>
              </a:rPr>
              <a:t>);</a:t>
            </a:r>
          </a:p>
          <a:p>
            <a:pPr marL="0" indent="0" algn="just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i=0;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chemeClr val="tx1"/>
                </a:solidFill>
              </a:rPr>
              <a:t>printf(“the number is %d”, i);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chemeClr val="tx1"/>
                </a:solidFill>
              </a:rPr>
              <a:t>printf(“the number is %d</a:t>
            </a:r>
            <a:r>
              <a:rPr lang="en-US" sz="3200">
                <a:solidFill>
                  <a:schemeClr val="tx1"/>
                </a:solidFill>
              </a:rPr>
              <a:t>”, </a:t>
            </a:r>
            <a:r>
              <a:rPr lang="en-US" sz="3200" smtClean="0">
                <a:solidFill>
                  <a:schemeClr val="tx1"/>
                </a:solidFill>
              </a:rPr>
              <a:t>i++);</a:t>
            </a:r>
            <a:endParaRPr lang="en-US" sz="32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3200" dirty="0">
                <a:solidFill>
                  <a:schemeClr val="tx1"/>
                </a:solidFill>
              </a:rPr>
              <a:t>printf(“the number is %d”, i</a:t>
            </a:r>
            <a:r>
              <a:rPr lang="en-US" sz="3200" dirty="0" smtClean="0">
                <a:solidFill>
                  <a:schemeClr val="tx1"/>
                </a:solidFill>
              </a:rPr>
              <a:t>); }</a:t>
            </a:r>
            <a:endParaRPr lang="en-US" sz="32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60825" y="789167"/>
            <a:ext cx="5849205" cy="591188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Output: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00B050"/>
                </a:solidFill>
              </a:rPr>
              <a:t>the number </a:t>
            </a:r>
            <a:r>
              <a:rPr lang="en-US" sz="3200" dirty="0" smtClean="0">
                <a:solidFill>
                  <a:srgbClr val="00B050"/>
                </a:solidFill>
              </a:rPr>
              <a:t>is 0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00B050"/>
                </a:solidFill>
              </a:rPr>
              <a:t>the number is </a:t>
            </a:r>
            <a:r>
              <a:rPr lang="en-US" sz="3200" dirty="0" smtClean="0">
                <a:solidFill>
                  <a:srgbClr val="00B050"/>
                </a:solidFill>
              </a:rPr>
              <a:t>1</a:t>
            </a:r>
            <a:endParaRPr lang="en-US" sz="3200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en-US" sz="3200" dirty="0">
                <a:solidFill>
                  <a:srgbClr val="00B050"/>
                </a:solidFill>
              </a:rPr>
              <a:t>the number is </a:t>
            </a:r>
            <a:r>
              <a:rPr lang="en-US" sz="3200" dirty="0" smtClean="0">
                <a:solidFill>
                  <a:srgbClr val="00B050"/>
                </a:solidFill>
              </a:rPr>
              <a:t>1</a:t>
            </a:r>
            <a:endParaRPr lang="en-US" sz="3200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en-US" sz="3200" dirty="0">
                <a:solidFill>
                  <a:srgbClr val="0070C0"/>
                </a:solidFill>
              </a:rPr>
              <a:t>the number is 0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0070C0"/>
                </a:solidFill>
              </a:rPr>
              <a:t>the number is 0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0070C0"/>
                </a:solidFill>
              </a:rPr>
              <a:t>the number is </a:t>
            </a:r>
            <a:r>
              <a:rPr lang="en-US" sz="3200" dirty="0" smtClean="0">
                <a:solidFill>
                  <a:srgbClr val="0070C0"/>
                </a:solidFill>
              </a:rPr>
              <a:t>1</a:t>
            </a:r>
            <a:endParaRPr lang="en-US" sz="3200" dirty="0">
              <a:solidFill>
                <a:srgbClr val="0070C0"/>
              </a:solidFill>
            </a:endParaRPr>
          </a:p>
          <a:p>
            <a:pPr marL="0" indent="0" algn="just">
              <a:buFont typeface="Arial" panose="020B0604020202020204" pitchFamily="34" charset="0"/>
              <a:buNone/>
            </a:pPr>
            <a:endParaRPr lang="en-US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61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40" y="191068"/>
            <a:ext cx="11649501" cy="58521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4000" dirty="0" smtClean="0"/>
              <a:t>Operator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39" y="979463"/>
            <a:ext cx="11649502" cy="565334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An operator is a </a:t>
            </a:r>
            <a:r>
              <a:rPr lang="en-US" dirty="0" smtClean="0">
                <a:solidFill>
                  <a:srgbClr val="FF0000"/>
                </a:solidFill>
              </a:rPr>
              <a:t>symbol</a:t>
            </a:r>
            <a:r>
              <a:rPr lang="en-US" dirty="0" smtClean="0"/>
              <a:t> that tells the compiler to perform certain </a:t>
            </a:r>
            <a:r>
              <a:rPr lang="en-US" dirty="0" smtClean="0">
                <a:solidFill>
                  <a:srgbClr val="FF0000"/>
                </a:solidFill>
              </a:rPr>
              <a:t>mathematical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FF0000"/>
                </a:solidFill>
              </a:rPr>
              <a:t>logical</a:t>
            </a:r>
            <a:r>
              <a:rPr lang="en-US" dirty="0" smtClean="0"/>
              <a:t> manipulations.</a:t>
            </a:r>
          </a:p>
          <a:p>
            <a:pPr marL="0" indent="0" algn="just">
              <a:buNone/>
            </a:pPr>
            <a:r>
              <a:rPr lang="en-US" dirty="0" smtClean="0"/>
              <a:t>C operator can be classified into a number of categories: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Arithmetic Operator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Relational Operator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dirty="0" smtClean="0"/>
              <a:t>Logical Operator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dirty="0" smtClean="0"/>
              <a:t>Assignment Operator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dirty="0" smtClean="0"/>
              <a:t>Increment and decrement Operator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dirty="0" smtClean="0"/>
              <a:t>Conditional Operator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dirty="0" smtClean="0"/>
              <a:t>Bitwise Operator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en-US" dirty="0" smtClean="0"/>
              <a:t>Special Operator</a:t>
            </a:r>
          </a:p>
        </p:txBody>
      </p:sp>
    </p:spTree>
    <p:extLst>
      <p:ext uri="{BB962C8B-B14F-4D97-AF65-F5344CB8AC3E}">
        <p14:creationId xmlns:p14="http://schemas.microsoft.com/office/powerpoint/2010/main" val="425381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40" y="191068"/>
            <a:ext cx="11649501" cy="58521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4000" dirty="0" smtClean="0"/>
              <a:t>Arithmetic Operator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38" y="965815"/>
            <a:ext cx="11649502" cy="181832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 smtClean="0"/>
              <a:t>These are used to perform mathematical calculations like addition, subtraction, multiplication, division and modulus.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644" y="3630304"/>
            <a:ext cx="10361491" cy="2333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33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66" y="191068"/>
            <a:ext cx="11813275" cy="58521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4000" dirty="0" smtClean="0"/>
              <a:t>Program 3.1 (Text Book = 53)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866" y="965813"/>
            <a:ext cx="8087437" cy="568064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smtClean="0"/>
              <a:t>#include&lt;stdio.h&gt;</a:t>
            </a:r>
          </a:p>
          <a:p>
            <a:pPr marL="0" indent="0" algn="just">
              <a:buNone/>
            </a:pPr>
            <a:r>
              <a:rPr lang="en-US" dirty="0" smtClean="0"/>
              <a:t>void main ()                  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{                       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int   months, days ;                                                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printf("Enter days\n") ;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scanf("%d", &amp;days) ;                                              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months = days / 30 ;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days   = days % 30 ;                                               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printf("Months = %d   Days = %d", months, days) ;       </a:t>
            </a:r>
          </a:p>
          <a:p>
            <a:pPr marL="0" indent="0" algn="just">
              <a:buNone/>
            </a:pPr>
            <a:r>
              <a:rPr lang="en-US" dirty="0" smtClean="0"/>
              <a:t>   }                                                           </a:t>
            </a:r>
          </a:p>
          <a:p>
            <a:pPr marL="0" indent="0" algn="just">
              <a:buNone/>
            </a:pPr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407021" y="948988"/>
            <a:ext cx="3521120" cy="568064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dirty="0" smtClean="0"/>
              <a:t>                                                      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Output: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  </a:t>
            </a:r>
            <a:r>
              <a:rPr lang="en-US" sz="4000" dirty="0" smtClean="0"/>
              <a:t>                                                                                                     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dirty="0" smtClean="0"/>
              <a:t>   Enter days                                          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dirty="0" smtClean="0"/>
              <a:t>   265                                                 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dirty="0" smtClean="0"/>
              <a:t>   Months = 8   Days = 25                              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dirty="0" smtClean="0"/>
              <a:t>                                                       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dirty="0" smtClean="0"/>
              <a:t>   Enter days                                          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dirty="0" smtClean="0"/>
              <a:t>   364                                                 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dirty="0" smtClean="0"/>
              <a:t>   Months = 12   Days = 4                              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dirty="0" smtClean="0"/>
              <a:t>                                                       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dirty="0" smtClean="0"/>
              <a:t>   Enter days                                          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dirty="0" smtClean="0"/>
              <a:t>   45                                                  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sz="4000" dirty="0" smtClean="0"/>
              <a:t>   Months = 1   Days = 15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1840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39" y="191069"/>
            <a:ext cx="11649501" cy="53062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Relational Operator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38" y="843756"/>
            <a:ext cx="11649502" cy="164013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dirty="0" smtClean="0"/>
              <a:t>These operators are used to </a:t>
            </a:r>
            <a:r>
              <a:rPr lang="en-US" dirty="0" smtClean="0">
                <a:solidFill>
                  <a:srgbClr val="FF0000"/>
                </a:solidFill>
              </a:rPr>
              <a:t>compare</a:t>
            </a:r>
            <a:r>
              <a:rPr lang="en-US" dirty="0" smtClean="0"/>
              <a:t> the value of two variables.</a:t>
            </a:r>
          </a:p>
          <a:p>
            <a:pPr algn="just"/>
            <a:r>
              <a:rPr lang="en-US" dirty="0" smtClean="0"/>
              <a:t>The value of relational operator is either </a:t>
            </a:r>
            <a:r>
              <a:rPr lang="en-US" dirty="0" smtClean="0">
                <a:solidFill>
                  <a:srgbClr val="FF0000"/>
                </a:solidFill>
              </a:rPr>
              <a:t>one or zero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It is </a:t>
            </a:r>
            <a:r>
              <a:rPr lang="en-US" dirty="0" smtClean="0">
                <a:solidFill>
                  <a:srgbClr val="FF0000"/>
                </a:solidFill>
              </a:rPr>
              <a:t>one</a:t>
            </a:r>
            <a:r>
              <a:rPr lang="en-US" dirty="0" smtClean="0"/>
              <a:t> if the specified relation is </a:t>
            </a:r>
            <a:r>
              <a:rPr lang="en-US" dirty="0" smtClean="0">
                <a:solidFill>
                  <a:srgbClr val="FF0000"/>
                </a:solidFill>
              </a:rPr>
              <a:t>true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zero</a:t>
            </a:r>
            <a:r>
              <a:rPr lang="en-US" dirty="0" smtClean="0"/>
              <a:t> if the relation is </a:t>
            </a:r>
            <a:r>
              <a:rPr lang="en-US" dirty="0" smtClean="0">
                <a:solidFill>
                  <a:srgbClr val="FF0000"/>
                </a:solidFill>
              </a:rPr>
              <a:t>false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743" y="2605953"/>
            <a:ext cx="7979351" cy="4067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27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39" y="191069"/>
            <a:ext cx="11649501" cy="62779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Logical Operator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38" y="939291"/>
            <a:ext cx="11649502" cy="123070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dirty="0" smtClean="0"/>
              <a:t>Logical operator combines two or more </a:t>
            </a:r>
            <a:r>
              <a:rPr lang="en-US" dirty="0" smtClean="0">
                <a:solidFill>
                  <a:srgbClr val="FF0000"/>
                </a:solidFill>
              </a:rPr>
              <a:t>relational expressions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Logical expressions yields a value of </a:t>
            </a:r>
            <a:r>
              <a:rPr lang="en-US" dirty="0" smtClean="0">
                <a:solidFill>
                  <a:srgbClr val="FF0000"/>
                </a:solidFill>
              </a:rPr>
              <a:t>one or zero</a:t>
            </a:r>
            <a:r>
              <a:rPr lang="en-US" dirty="0" smtClean="0"/>
              <a:t> according to </a:t>
            </a:r>
            <a:r>
              <a:rPr lang="en-US" dirty="0" smtClean="0">
                <a:solidFill>
                  <a:srgbClr val="FF0000"/>
                </a:solidFill>
              </a:rPr>
              <a:t>true or false</a:t>
            </a:r>
            <a:r>
              <a:rPr lang="en-US" dirty="0" smtClean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124" y="2290420"/>
            <a:ext cx="8038530" cy="4396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47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39" y="191069"/>
            <a:ext cx="11649501" cy="62779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Assignment Operator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38" y="939291"/>
            <a:ext cx="11649502" cy="123070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dirty="0" smtClean="0"/>
              <a:t>These are used to assign the values for the variables in C programs.</a:t>
            </a:r>
          </a:p>
          <a:p>
            <a:pPr algn="just"/>
            <a:r>
              <a:rPr lang="en-US" dirty="0" smtClean="0"/>
              <a:t>C also has a set of </a:t>
            </a:r>
            <a:r>
              <a:rPr lang="en-US" dirty="0" smtClean="0">
                <a:solidFill>
                  <a:srgbClr val="FF0000"/>
                </a:solidFill>
              </a:rPr>
              <a:t>shorthand assignment operators</a:t>
            </a:r>
            <a:r>
              <a:rPr lang="en-US" dirty="0" smtClean="0"/>
              <a:t>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198" y="2290420"/>
            <a:ext cx="8734566" cy="4567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72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39" y="191069"/>
            <a:ext cx="11649501" cy="83251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Shorthand Assignment Operator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38" y="1253188"/>
            <a:ext cx="11649502" cy="267736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000" dirty="0" smtClean="0"/>
              <a:t>What appears on the </a:t>
            </a:r>
            <a:r>
              <a:rPr lang="en-US" sz="4000" dirty="0" smtClean="0">
                <a:solidFill>
                  <a:srgbClr val="FF0000"/>
                </a:solidFill>
              </a:rPr>
              <a:t>left-hand side </a:t>
            </a:r>
            <a:r>
              <a:rPr lang="en-US" sz="4000" dirty="0" smtClean="0"/>
              <a:t>need not to be repeated and therefore it becomes </a:t>
            </a:r>
            <a:r>
              <a:rPr lang="en-US" sz="4000" dirty="0" smtClean="0">
                <a:solidFill>
                  <a:srgbClr val="FF0000"/>
                </a:solidFill>
              </a:rPr>
              <a:t>easier to write</a:t>
            </a:r>
            <a:r>
              <a:rPr lang="en-US" sz="4000" dirty="0" smtClean="0"/>
              <a:t>.</a:t>
            </a:r>
          </a:p>
          <a:p>
            <a:pPr algn="just"/>
            <a:r>
              <a:rPr lang="en-US" sz="4000" dirty="0" smtClean="0"/>
              <a:t> The statement is more concise and </a:t>
            </a:r>
            <a:r>
              <a:rPr lang="en-US" sz="4000" dirty="0" smtClean="0">
                <a:solidFill>
                  <a:srgbClr val="FF0000"/>
                </a:solidFill>
              </a:rPr>
              <a:t>easier to read</a:t>
            </a:r>
            <a:r>
              <a:rPr lang="en-US" sz="4000" dirty="0" smtClean="0"/>
              <a:t>.</a:t>
            </a:r>
          </a:p>
          <a:p>
            <a:pPr algn="just"/>
            <a:r>
              <a:rPr lang="en-US" sz="4000" dirty="0" smtClean="0"/>
              <a:t>The statement is </a:t>
            </a:r>
            <a:r>
              <a:rPr lang="en-US" sz="4000" dirty="0" smtClean="0">
                <a:solidFill>
                  <a:srgbClr val="FF0000"/>
                </a:solidFill>
              </a:rPr>
              <a:t>more efficient.</a:t>
            </a:r>
          </a:p>
        </p:txBody>
      </p:sp>
    </p:spTree>
    <p:extLst>
      <p:ext uri="{BB962C8B-B14F-4D97-AF65-F5344CB8AC3E}">
        <p14:creationId xmlns:p14="http://schemas.microsoft.com/office/powerpoint/2010/main" val="174426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39" y="191069"/>
            <a:ext cx="11649501" cy="62779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Increment and Decrement Operator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38" y="939291"/>
            <a:ext cx="11649502" cy="446522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200" dirty="0" smtClean="0"/>
              <a:t>Increment operator is denoted by ++ and decrement operator is denoted by --</a:t>
            </a:r>
          </a:p>
          <a:p>
            <a:pPr algn="just"/>
            <a:r>
              <a:rPr lang="en-US" sz="3200" dirty="0" smtClean="0"/>
              <a:t>The operator ++ adds 1 to the operand, while – subtracts 1.</a:t>
            </a:r>
          </a:p>
          <a:p>
            <a:pPr algn="just"/>
            <a:r>
              <a:rPr lang="en-US" sz="3200" dirty="0"/>
              <a:t> </a:t>
            </a:r>
            <a:r>
              <a:rPr lang="en-US" sz="3200" dirty="0" smtClean="0"/>
              <a:t>Format: </a:t>
            </a:r>
            <a:r>
              <a:rPr lang="en-US" sz="3200" dirty="0" smtClean="0">
                <a:solidFill>
                  <a:srgbClr val="FF0000"/>
                </a:solidFill>
              </a:rPr>
              <a:t>++m ; m++ ; --m ; m—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If increment or decrement operator is used </a:t>
            </a:r>
            <a:r>
              <a:rPr lang="en-US" sz="3200" dirty="0" smtClean="0">
                <a:solidFill>
                  <a:srgbClr val="FF0000"/>
                </a:solidFill>
              </a:rPr>
              <a:t>before</a:t>
            </a:r>
            <a:r>
              <a:rPr lang="en-US" sz="3200" dirty="0" smtClean="0">
                <a:solidFill>
                  <a:schemeClr val="tx1"/>
                </a:solidFill>
              </a:rPr>
              <a:t> variable, it is called </a:t>
            </a:r>
            <a:r>
              <a:rPr lang="en-US" sz="3200" dirty="0" smtClean="0">
                <a:solidFill>
                  <a:srgbClr val="FF0000"/>
                </a:solidFill>
              </a:rPr>
              <a:t>prefix notation</a:t>
            </a:r>
            <a:r>
              <a:rPr lang="en-US" sz="32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If increment or decrement operator is used </a:t>
            </a:r>
            <a:r>
              <a:rPr lang="en-US" sz="3200" dirty="0" smtClean="0">
                <a:solidFill>
                  <a:srgbClr val="FF0000"/>
                </a:solidFill>
              </a:rPr>
              <a:t>after</a:t>
            </a:r>
            <a:r>
              <a:rPr lang="en-US" sz="3200" dirty="0" smtClean="0">
                <a:solidFill>
                  <a:schemeClr val="tx1"/>
                </a:solidFill>
              </a:rPr>
              <a:t> variable, it is called </a:t>
            </a:r>
            <a:r>
              <a:rPr lang="en-US" sz="3200" dirty="0" smtClean="0">
                <a:solidFill>
                  <a:srgbClr val="FF0000"/>
                </a:solidFill>
              </a:rPr>
              <a:t>postfix notation</a:t>
            </a:r>
            <a:r>
              <a:rPr lang="en-US" sz="32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91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598</Words>
  <Application>Microsoft Office PowerPoint</Application>
  <PresentationFormat>Widescreen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Chapter 3 Operator and Expressions</vt:lpstr>
      <vt:lpstr>Operator</vt:lpstr>
      <vt:lpstr>Arithmetic Operator</vt:lpstr>
      <vt:lpstr>Program 3.1 (Text Book = 53)</vt:lpstr>
      <vt:lpstr>Relational Operator</vt:lpstr>
      <vt:lpstr>Logical Operator</vt:lpstr>
      <vt:lpstr>Assignment Operator</vt:lpstr>
      <vt:lpstr>Shorthand Assignment Operator</vt:lpstr>
      <vt:lpstr>Increment and Decrement Operator</vt:lpstr>
      <vt:lpstr>Difference between Prefix and Postfix notation</vt:lpstr>
      <vt:lpstr>Program: Difference between Prefix and Postfix notation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Ahmed Hossain</dc:creator>
  <cp:lastModifiedBy>Ahmed Hossain</cp:lastModifiedBy>
  <cp:revision>27</cp:revision>
  <dcterms:created xsi:type="dcterms:W3CDTF">2018-11-18T09:13:50Z</dcterms:created>
  <dcterms:modified xsi:type="dcterms:W3CDTF">2018-11-20T05:49:23Z</dcterms:modified>
</cp:coreProperties>
</file>