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0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4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9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9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8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4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2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4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FCA4C-454F-43C5-B650-6F7D60199685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B090F-2AA6-4057-9D11-52198A6A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9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18364"/>
            <a:ext cx="11700681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Conditional Operator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937" y="1296538"/>
            <a:ext cx="7435754" cy="496778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54887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171544"/>
            <a:ext cx="11700681" cy="5217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Cast Operator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863666"/>
            <a:ext cx="11700681" cy="148563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To change data type </a:t>
            </a:r>
            <a:r>
              <a:rPr lang="en-US" sz="3600" dirty="0" smtClean="0">
                <a:solidFill>
                  <a:srgbClr val="FF0000"/>
                </a:solidFill>
              </a:rPr>
              <a:t>temporarily</a:t>
            </a:r>
            <a:r>
              <a:rPr lang="en-US" sz="3600" dirty="0" smtClean="0">
                <a:solidFill>
                  <a:schemeClr val="tx1"/>
                </a:solidFill>
              </a:rPr>
              <a:t>, cast operator is used.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Format: </a:t>
            </a:r>
            <a:r>
              <a:rPr lang="en-US" sz="3600" dirty="0" smtClean="0">
                <a:solidFill>
                  <a:srgbClr val="FF0000"/>
                </a:solidFill>
              </a:rPr>
              <a:t>(conversion type)variable name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07" y="2926080"/>
            <a:ext cx="10522634" cy="3094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0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43" y="126609"/>
            <a:ext cx="10747717" cy="659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171544"/>
            <a:ext cx="11700681" cy="5217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Operator Precedence and Associativity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807395"/>
            <a:ext cx="11700681" cy="587475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Consider the statement: </a:t>
            </a:r>
            <a:r>
              <a:rPr lang="en-US" sz="2800" dirty="0" smtClean="0">
                <a:solidFill>
                  <a:srgbClr val="FF0000"/>
                </a:solidFill>
              </a:rPr>
              <a:t>if(x==10+15 &amp;&amp; y&lt;10) </a:t>
            </a:r>
            <a:r>
              <a:rPr lang="en-US" sz="2800" dirty="0" smtClean="0">
                <a:solidFill>
                  <a:schemeClr val="tx1"/>
                </a:solidFill>
              </a:rPr>
              <a:t>for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x = 20 and y = 5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Addition operator has a higher priority than logical operator and the relational operators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Therefore addition of 10 and 15 is executed first.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Statement becomes: if(x==25 &amp;&amp; y&lt;10)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Next step: x==5 is false(0) ; y&lt;10 is true(1)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Operator &lt; enjoys a higher priority compared to ==, y&lt;10 is tested first and then x==25 is tested.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Finally we get: if(false &amp;&amp; true)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Because one of the conditions is false, the complex condition is false.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 case of &amp;&amp;, second operand will not be evaluated if the first is zero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n case of ||, second operand will not be evaluated if the first is non-zero.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171544"/>
            <a:ext cx="11700681" cy="5217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Mathematical Functions (Text Book = 73)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72" y="944002"/>
            <a:ext cx="11144250" cy="566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171544"/>
            <a:ext cx="11700681" cy="5217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Assignments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807395"/>
            <a:ext cx="11700681" cy="393341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Just Remember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Case Studies</a:t>
            </a:r>
          </a:p>
          <a:p>
            <a:pPr algn="just"/>
            <a:r>
              <a:rPr lang="en-US" sz="3600" dirty="0" smtClean="0">
                <a:solidFill>
                  <a:srgbClr val="FF0000"/>
                </a:solidFill>
              </a:rPr>
              <a:t>       1. A program to compute a sales-persons gross salary</a:t>
            </a:r>
          </a:p>
          <a:p>
            <a:pPr algn="just"/>
            <a:r>
              <a:rPr lang="en-US" sz="3600" dirty="0" smtClean="0">
                <a:solidFill>
                  <a:srgbClr val="FF0000"/>
                </a:solidFill>
              </a:rPr>
              <a:t>       2. </a:t>
            </a:r>
            <a:r>
              <a:rPr lang="en-US" sz="3600" dirty="0" smtClean="0">
                <a:solidFill>
                  <a:srgbClr val="FF0000"/>
                </a:solidFill>
              </a:rPr>
              <a:t>Solution of Quadratic Equation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Review Questions [3.1 to 3.20]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Programming Exercises [3.1 to 3.20]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just"/>
            <a:endParaRPr lang="en-US" sz="3600" dirty="0" smtClean="0">
              <a:solidFill>
                <a:srgbClr val="FF0000"/>
              </a:solidFill>
            </a:endParaRPr>
          </a:p>
          <a:p>
            <a:pPr algn="just"/>
            <a:endParaRPr lang="en-US" sz="3600" dirty="0" smtClean="0">
              <a:solidFill>
                <a:srgbClr val="FF0000"/>
              </a:solidFill>
            </a:endParaRPr>
          </a:p>
          <a:p>
            <a:pPr algn="just"/>
            <a:endParaRPr lang="en-US" sz="3600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9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18364"/>
            <a:ext cx="11700681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Conditional Operator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1159087"/>
            <a:ext cx="11700681" cy="476404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Format: </a:t>
            </a:r>
            <a:r>
              <a:rPr lang="en-US" sz="3600" dirty="0" smtClean="0">
                <a:solidFill>
                  <a:srgbClr val="FF0000"/>
                </a:solidFill>
              </a:rPr>
              <a:t>expression1 ? expression2 : expression3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Expression 1 is evaluated first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If expression1 is </a:t>
            </a:r>
            <a:r>
              <a:rPr lang="en-US" sz="3600" dirty="0" smtClean="0">
                <a:solidFill>
                  <a:srgbClr val="FF0000"/>
                </a:solidFill>
              </a:rPr>
              <a:t>true</a:t>
            </a:r>
            <a:r>
              <a:rPr lang="en-US" sz="3600" dirty="0" smtClean="0"/>
              <a:t>, then </a:t>
            </a:r>
            <a:r>
              <a:rPr lang="en-US" sz="3600" dirty="0" smtClean="0">
                <a:solidFill>
                  <a:srgbClr val="FF0000"/>
                </a:solidFill>
              </a:rPr>
              <a:t>expression2</a:t>
            </a:r>
            <a:r>
              <a:rPr lang="en-US" sz="3600" dirty="0" smtClean="0"/>
              <a:t> is evaluated and its value becomes the va</a:t>
            </a:r>
            <a:r>
              <a:rPr lang="en-US" sz="3600" dirty="0" smtClean="0"/>
              <a:t>lue of the expression.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If </a:t>
            </a:r>
            <a:r>
              <a:rPr lang="en-US" sz="3600" dirty="0" smtClean="0"/>
              <a:t>expression1 is </a:t>
            </a:r>
            <a:r>
              <a:rPr lang="en-US" sz="3600" dirty="0" smtClean="0">
                <a:solidFill>
                  <a:srgbClr val="FF0000"/>
                </a:solidFill>
              </a:rPr>
              <a:t>false</a:t>
            </a:r>
            <a:r>
              <a:rPr lang="en-US" sz="3600" dirty="0" smtClean="0"/>
              <a:t>, </a:t>
            </a:r>
            <a:r>
              <a:rPr lang="en-US" sz="3600" dirty="0" smtClean="0">
                <a:solidFill>
                  <a:srgbClr val="FF0000"/>
                </a:solidFill>
              </a:rPr>
              <a:t>expression3</a:t>
            </a:r>
            <a:r>
              <a:rPr lang="en-US" sz="3600" dirty="0" smtClean="0"/>
              <a:t> is evaluated and its value becomes the value of the expression.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Note that, only one of the expressions (</a:t>
            </a:r>
            <a:r>
              <a:rPr lang="en-US" sz="3600" dirty="0" smtClean="0">
                <a:solidFill>
                  <a:srgbClr val="FF0000"/>
                </a:solidFill>
              </a:rPr>
              <a:t>either </a:t>
            </a:r>
            <a:r>
              <a:rPr lang="en-US" sz="3600" dirty="0" smtClean="0">
                <a:solidFill>
                  <a:srgbClr val="FF0000"/>
                </a:solidFill>
              </a:rPr>
              <a:t>expression2 or expression3 is evaluated</a:t>
            </a:r>
            <a:r>
              <a:rPr lang="en-US" sz="3600" dirty="0" smtClean="0"/>
              <a:t>)</a:t>
            </a:r>
            <a:endParaRPr lang="en-US" sz="3600" dirty="0" smtClean="0"/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2830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6" y="176161"/>
            <a:ext cx="11700681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Code: Conditional Operator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1102816"/>
            <a:ext cx="11700681" cy="526984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float </a:t>
            </a:r>
            <a:r>
              <a:rPr lang="en-US" sz="3600" dirty="0" err="1" smtClean="0"/>
              <a:t>a,b,c,d,z,average</a:t>
            </a:r>
            <a:r>
              <a:rPr lang="en-US" sz="3600" dirty="0" smtClean="0"/>
              <a:t>;</a:t>
            </a:r>
          </a:p>
          <a:p>
            <a:pPr algn="just"/>
            <a:r>
              <a:rPr lang="en-US" sz="3600" dirty="0" smtClean="0"/>
              <a:t>printf("enter the value of four class tests respectively =\n");</a:t>
            </a:r>
          </a:p>
          <a:p>
            <a:pPr algn="just"/>
            <a:r>
              <a:rPr lang="en-US" sz="3600" dirty="0" smtClean="0"/>
              <a:t>scanf("%</a:t>
            </a:r>
            <a:r>
              <a:rPr lang="en-US" sz="3600" dirty="0" err="1" smtClean="0"/>
              <a:t>f%f%f%f</a:t>
            </a:r>
            <a:r>
              <a:rPr lang="en-US" sz="3600" dirty="0" smtClean="0"/>
              <a:t>",&amp;</a:t>
            </a:r>
            <a:r>
              <a:rPr lang="en-US" sz="3600" dirty="0" err="1" smtClean="0"/>
              <a:t>a,&amp;b,&amp;c,&amp;d</a:t>
            </a:r>
            <a:r>
              <a:rPr lang="en-US" sz="3600" dirty="0" smtClean="0"/>
              <a:t>);</a:t>
            </a:r>
          </a:p>
          <a:p>
            <a:pPr algn="just"/>
            <a:r>
              <a:rPr lang="en-US" sz="3600" dirty="0" smtClean="0"/>
              <a:t>z=(a&lt;b)?</a:t>
            </a:r>
            <a:r>
              <a:rPr lang="en-US" sz="3600" dirty="0" err="1" smtClean="0"/>
              <a:t>a:b</a:t>
            </a:r>
            <a:r>
              <a:rPr lang="en-US" sz="3600" dirty="0" smtClean="0"/>
              <a:t>;</a:t>
            </a:r>
          </a:p>
          <a:p>
            <a:pPr algn="just"/>
            <a:r>
              <a:rPr lang="en-US" sz="3600" dirty="0" smtClean="0"/>
              <a:t>z=(z&lt;c)?</a:t>
            </a:r>
            <a:r>
              <a:rPr lang="en-US" sz="3600" dirty="0" err="1" smtClean="0"/>
              <a:t>z:c</a:t>
            </a:r>
            <a:r>
              <a:rPr lang="en-US" sz="3600" dirty="0" smtClean="0"/>
              <a:t>;</a:t>
            </a:r>
          </a:p>
          <a:p>
            <a:pPr algn="just"/>
            <a:r>
              <a:rPr lang="en-US" sz="3600" dirty="0" smtClean="0"/>
              <a:t>z=(z&lt;d)?</a:t>
            </a:r>
            <a:r>
              <a:rPr lang="en-US" sz="3600" dirty="0" err="1" smtClean="0"/>
              <a:t>z:d</a:t>
            </a:r>
            <a:r>
              <a:rPr lang="en-US" sz="3600" dirty="0" smtClean="0"/>
              <a:t>;</a:t>
            </a:r>
          </a:p>
          <a:p>
            <a:pPr algn="just"/>
            <a:r>
              <a:rPr lang="en-US" sz="3600" dirty="0" smtClean="0"/>
              <a:t>average=(</a:t>
            </a:r>
            <a:r>
              <a:rPr lang="en-US" sz="3600" dirty="0" err="1" smtClean="0"/>
              <a:t>a+b+c+d-z</a:t>
            </a:r>
            <a:r>
              <a:rPr lang="en-US" sz="3600" dirty="0" smtClean="0"/>
              <a:t>)/3.0;</a:t>
            </a:r>
          </a:p>
          <a:p>
            <a:pPr algn="just"/>
            <a:r>
              <a:rPr lang="en-US" sz="3600" dirty="0" smtClean="0"/>
              <a:t>printf("\</a:t>
            </a:r>
            <a:r>
              <a:rPr lang="en-US" sz="3600" dirty="0" err="1" smtClean="0"/>
              <a:t>nAverage</a:t>
            </a:r>
            <a:r>
              <a:rPr lang="en-US" sz="3600" dirty="0" smtClean="0"/>
              <a:t> of best of three </a:t>
            </a:r>
            <a:r>
              <a:rPr lang="en-US" sz="3600" dirty="0" err="1" smtClean="0"/>
              <a:t>classtest</a:t>
            </a:r>
            <a:r>
              <a:rPr lang="en-US" sz="3600" dirty="0" smtClean="0"/>
              <a:t> is: %</a:t>
            </a:r>
            <a:r>
              <a:rPr lang="en-US" sz="3600" dirty="0" err="1" smtClean="0"/>
              <a:t>f",average</a:t>
            </a:r>
            <a:r>
              <a:rPr lang="en-US" sz="3600" dirty="0" smtClean="0"/>
              <a:t>);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479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031" y="323557"/>
            <a:ext cx="8829822" cy="623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3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6" y="176161"/>
            <a:ext cx="11700681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Special Operator: Comma Operator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7" y="1102816"/>
            <a:ext cx="11700681" cy="369426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The comma operator can be used to link the related expressions together.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A comma-linked list of expressions are evaluated left to right and the value of right-most expression is the value of the combined expression.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For example: value=(x=10,y=5,x+y);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51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717" y="281354"/>
            <a:ext cx="8834511" cy="634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4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486" y="168813"/>
            <a:ext cx="3234031" cy="100003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Program 3.3 </a:t>
            </a:r>
            <a:br>
              <a:rPr lang="en-US" sz="3600" dirty="0" smtClean="0"/>
            </a:br>
            <a:r>
              <a:rPr lang="en-US" sz="3600" dirty="0" smtClean="0"/>
              <a:t>(Text Book = 62)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262" y="168813"/>
            <a:ext cx="6865033" cy="645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6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82" y="126610"/>
            <a:ext cx="11857527" cy="6202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Arithmetic Expression to C Expression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54" y="956602"/>
            <a:ext cx="8890781" cy="531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2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82" y="126610"/>
            <a:ext cx="11857527" cy="6202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Precedence of Arithmetic Operators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334" y="883376"/>
            <a:ext cx="9439421" cy="571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7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407</Words>
  <Application>Microsoft Office PowerPoint</Application>
  <PresentationFormat>Widescreen</PresentationFormat>
  <Paragraphs>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Conditional Operator</vt:lpstr>
      <vt:lpstr>Conditional Operator</vt:lpstr>
      <vt:lpstr>Code: Conditional Operator</vt:lpstr>
      <vt:lpstr>PowerPoint Presentation</vt:lpstr>
      <vt:lpstr>Special Operator: Comma Operator</vt:lpstr>
      <vt:lpstr>PowerPoint Presentation</vt:lpstr>
      <vt:lpstr>Program 3.3  (Text Book = 62)</vt:lpstr>
      <vt:lpstr>Arithmetic Expression to C Expression</vt:lpstr>
      <vt:lpstr>Precedence of Arithmetic Operators</vt:lpstr>
      <vt:lpstr>Cast Operator</vt:lpstr>
      <vt:lpstr>PowerPoint Presentation</vt:lpstr>
      <vt:lpstr>Operator Precedence and Associativity</vt:lpstr>
      <vt:lpstr>Mathematical Functions (Text Book = 73)</vt:lpstr>
      <vt:lpstr>Assignments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Hossain</dc:creator>
  <cp:lastModifiedBy>Ahmed Hossain</cp:lastModifiedBy>
  <cp:revision>21</cp:revision>
  <dcterms:created xsi:type="dcterms:W3CDTF">2018-11-19T13:14:23Z</dcterms:created>
  <dcterms:modified xsi:type="dcterms:W3CDTF">2018-11-19T16:44:15Z</dcterms:modified>
</cp:coreProperties>
</file>