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5166" y="1416677"/>
            <a:ext cx="7003446" cy="379926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 presentation on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Types of bridges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2200" dirty="0"/>
              <a:t>Group-06</a:t>
            </a:r>
            <a:br>
              <a:rPr lang="en-US" sz="2200" dirty="0"/>
            </a:br>
            <a:r>
              <a:rPr lang="en-US" sz="2200" dirty="0" smtClean="0"/>
              <a:t>roll:130051-130060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440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39" y="206062"/>
            <a:ext cx="9453093" cy="6104586"/>
          </a:xfrm>
        </p:spPr>
      </p:pic>
    </p:spTree>
    <p:extLst>
      <p:ext uri="{BB962C8B-B14F-4D97-AF65-F5344CB8AC3E}">
        <p14:creationId xmlns:p14="http://schemas.microsoft.com/office/powerpoint/2010/main" val="4261006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30" y="0"/>
            <a:ext cx="8870881" cy="6130344"/>
          </a:xfrm>
        </p:spPr>
      </p:pic>
    </p:spTree>
    <p:extLst>
      <p:ext uri="{BB962C8B-B14F-4D97-AF65-F5344CB8AC3E}">
        <p14:creationId xmlns:p14="http://schemas.microsoft.com/office/powerpoint/2010/main" val="2216803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167424"/>
            <a:ext cx="9284036" cy="6001555"/>
          </a:xfrm>
        </p:spPr>
      </p:pic>
    </p:spTree>
    <p:extLst>
      <p:ext uri="{BB962C8B-B14F-4D97-AF65-F5344CB8AC3E}">
        <p14:creationId xmlns:p14="http://schemas.microsoft.com/office/powerpoint/2010/main" val="1239950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40" y="685798"/>
            <a:ext cx="5610895" cy="5611969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326" y="685798"/>
            <a:ext cx="5850905" cy="5611969"/>
          </a:xfrm>
        </p:spPr>
      </p:pic>
    </p:spTree>
    <p:extLst>
      <p:ext uri="{BB962C8B-B14F-4D97-AF65-F5344CB8AC3E}">
        <p14:creationId xmlns:p14="http://schemas.microsoft.com/office/powerpoint/2010/main" val="2454521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i="1" u="sng" dirty="0" err="1"/>
              <a:t>Location:Venice,venezia,italy</a:t>
            </a:r>
            <a:endParaRPr lang="en-US" sz="4800" b="1" i="1" u="sn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115911"/>
            <a:ext cx="8534399" cy="4305550"/>
          </a:xfrm>
        </p:spPr>
      </p:pic>
    </p:spTree>
    <p:extLst>
      <p:ext uri="{BB962C8B-B14F-4D97-AF65-F5344CB8AC3E}">
        <p14:creationId xmlns:p14="http://schemas.microsoft.com/office/powerpoint/2010/main" val="1801449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" y="2229336"/>
            <a:ext cx="5576552" cy="4628664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541" y="2229336"/>
            <a:ext cx="6370459" cy="4532072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582" y="223874"/>
            <a:ext cx="8730244" cy="175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978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25" y="685800"/>
            <a:ext cx="5723640" cy="572787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065" y="685799"/>
            <a:ext cx="5823969" cy="5727879"/>
          </a:xfrm>
        </p:spPr>
      </p:pic>
    </p:spTree>
    <p:extLst>
      <p:ext uri="{BB962C8B-B14F-4D97-AF65-F5344CB8AC3E}">
        <p14:creationId xmlns:p14="http://schemas.microsoft.com/office/powerpoint/2010/main" val="39932401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24" y="373488"/>
            <a:ext cx="11217499" cy="6181858"/>
          </a:xfrm>
        </p:spPr>
      </p:pic>
    </p:spTree>
    <p:extLst>
      <p:ext uri="{BB962C8B-B14F-4D97-AF65-F5344CB8AC3E}">
        <p14:creationId xmlns:p14="http://schemas.microsoft.com/office/powerpoint/2010/main" val="2583358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7707" y="4484959"/>
            <a:ext cx="5264507" cy="1507067"/>
          </a:xfrm>
        </p:spPr>
        <p:txBody>
          <a:bodyPr>
            <a:normAutofit/>
          </a:bodyPr>
          <a:lstStyle/>
          <a:p>
            <a:r>
              <a:rPr lang="en-US" sz="2000" b="1" dirty="0" err="1"/>
              <a:t>Hardinge</a:t>
            </a:r>
            <a:r>
              <a:rPr lang="en-US" sz="2000" b="1" dirty="0"/>
              <a:t> bridge &amp; </a:t>
            </a:r>
            <a:r>
              <a:rPr lang="en-US" sz="2000" b="1" dirty="0" err="1"/>
              <a:t>lalon</a:t>
            </a:r>
            <a:r>
              <a:rPr lang="en-US" sz="2000" b="1" dirty="0"/>
              <a:t> shah </a:t>
            </a:r>
            <a:r>
              <a:rPr lang="en-US" sz="2000" b="1" dirty="0" err="1"/>
              <a:t>shetu,isshordi,pabna</a:t>
            </a:r>
            <a:r>
              <a:rPr lang="en-US" dirty="0"/>
              <a:t>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8789"/>
            <a:ext cx="6387920" cy="452048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921" y="128789"/>
            <a:ext cx="5804079" cy="4520483"/>
          </a:xfrm>
        </p:spPr>
      </p:pic>
    </p:spTree>
    <p:extLst>
      <p:ext uri="{BB962C8B-B14F-4D97-AF65-F5344CB8AC3E}">
        <p14:creationId xmlns:p14="http://schemas.microsoft.com/office/powerpoint/2010/main" val="1469139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25" y="736622"/>
            <a:ext cx="5453913" cy="525777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338" y="736622"/>
            <a:ext cx="6407529" cy="5355084"/>
          </a:xfrm>
        </p:spPr>
      </p:pic>
    </p:spTree>
    <p:extLst>
      <p:ext uri="{BB962C8B-B14F-4D97-AF65-F5344CB8AC3E}">
        <p14:creationId xmlns:p14="http://schemas.microsoft.com/office/powerpoint/2010/main" val="1980695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i="1" dirty="0"/>
              <a:t>                                         What is bridges???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“The </a:t>
            </a:r>
            <a:r>
              <a:rPr lang="en-US" sz="1600"/>
              <a:t>1994 </a:t>
            </a:r>
            <a:r>
              <a:rPr lang="en-US" sz="1600" smtClean="0"/>
              <a:t>AASHTO </a:t>
            </a:r>
            <a:r>
              <a:rPr lang="en-US" sz="1600" dirty="0"/>
              <a:t>manual2 defines a bridges as any structure carrying traffic(highway or railway)having an opening measured along the centerline of the roadway of more than 20 feet between the limits of extreme openings of </a:t>
            </a:r>
            <a:r>
              <a:rPr lang="en-US" sz="1600" dirty="0" err="1"/>
              <a:t>abutments,arches,or</a:t>
            </a:r>
            <a:r>
              <a:rPr lang="en-US" sz="1600" dirty="0"/>
              <a:t> multiple boxes.”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737181"/>
            <a:ext cx="4937125" cy="3511975"/>
          </a:xfrm>
        </p:spPr>
      </p:pic>
    </p:spTree>
    <p:extLst>
      <p:ext uri="{BB962C8B-B14F-4D97-AF65-F5344CB8AC3E}">
        <p14:creationId xmlns:p14="http://schemas.microsoft.com/office/powerpoint/2010/main" val="12299372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80" y="685799"/>
            <a:ext cx="5085734" cy="5135451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673" y="685799"/>
            <a:ext cx="5921133" cy="5135451"/>
          </a:xfrm>
        </p:spPr>
      </p:pic>
    </p:spTree>
    <p:extLst>
      <p:ext uri="{BB962C8B-B14F-4D97-AF65-F5344CB8AC3E}">
        <p14:creationId xmlns:p14="http://schemas.microsoft.com/office/powerpoint/2010/main" val="298405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3300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3357" y="1655827"/>
            <a:ext cx="8534400" cy="4577723"/>
          </a:xfrm>
        </p:spPr>
        <p:txBody>
          <a:bodyPr/>
          <a:lstStyle/>
          <a:p>
            <a:pPr algn="ctr"/>
            <a:r>
              <a:rPr lang="en-US" i="1" cap="none" dirty="0"/>
              <a:t>Thanks for being taking stress on </a:t>
            </a:r>
            <a:br>
              <a:rPr lang="en-US" i="1" cap="none" dirty="0"/>
            </a:br>
            <a:r>
              <a:rPr lang="en-US" i="1" cap="none" dirty="0"/>
              <a:t>hear me……</a:t>
            </a:r>
          </a:p>
        </p:txBody>
      </p:sp>
    </p:spTree>
    <p:extLst>
      <p:ext uri="{BB962C8B-B14F-4D97-AF65-F5344CB8AC3E}">
        <p14:creationId xmlns:p14="http://schemas.microsoft.com/office/powerpoint/2010/main" val="900527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2854" y="4474453"/>
            <a:ext cx="8534400" cy="1507067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History and development of bridge at a glance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48" y="100684"/>
            <a:ext cx="5836530" cy="412358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225" y="100685"/>
            <a:ext cx="5698339" cy="41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092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685799"/>
            <a:ext cx="8678728" cy="5482259"/>
          </a:xfrm>
        </p:spPr>
      </p:pic>
    </p:spTree>
    <p:extLst>
      <p:ext uri="{BB962C8B-B14F-4D97-AF65-F5344CB8AC3E}">
        <p14:creationId xmlns:p14="http://schemas.microsoft.com/office/powerpoint/2010/main" val="1218441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i="1" dirty="0"/>
              <a:t>Most common type and uses in Bangladesh.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760" y="634284"/>
            <a:ext cx="4772583" cy="3614738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5" y="634284"/>
            <a:ext cx="4907237" cy="3614738"/>
          </a:xfrm>
        </p:spPr>
      </p:pic>
    </p:spTree>
    <p:extLst>
      <p:ext uri="{BB962C8B-B14F-4D97-AF65-F5344CB8AC3E}">
        <p14:creationId xmlns:p14="http://schemas.microsoft.com/office/powerpoint/2010/main" val="3245748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271" y="3830509"/>
            <a:ext cx="8534400" cy="1507067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890" y="103031"/>
            <a:ext cx="8770513" cy="6555346"/>
          </a:xfrm>
        </p:spPr>
      </p:pic>
    </p:spTree>
    <p:extLst>
      <p:ext uri="{BB962C8B-B14F-4D97-AF65-F5344CB8AC3E}">
        <p14:creationId xmlns:p14="http://schemas.microsoft.com/office/powerpoint/2010/main" val="2567507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7" y="0"/>
            <a:ext cx="9285668" cy="6857999"/>
          </a:xfrm>
        </p:spPr>
      </p:pic>
    </p:spTree>
    <p:extLst>
      <p:ext uri="{BB962C8B-B14F-4D97-AF65-F5344CB8AC3E}">
        <p14:creationId xmlns:p14="http://schemas.microsoft.com/office/powerpoint/2010/main" val="3002289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11" y="0"/>
            <a:ext cx="7984901" cy="6735650"/>
          </a:xfrm>
        </p:spPr>
      </p:pic>
    </p:spTree>
    <p:extLst>
      <p:ext uri="{BB962C8B-B14F-4D97-AF65-F5344CB8AC3E}">
        <p14:creationId xmlns:p14="http://schemas.microsoft.com/office/powerpoint/2010/main" val="2383056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93" y="227219"/>
            <a:ext cx="9375820" cy="6534189"/>
          </a:xfrm>
        </p:spPr>
      </p:pic>
    </p:spTree>
    <p:extLst>
      <p:ext uri="{BB962C8B-B14F-4D97-AF65-F5344CB8AC3E}">
        <p14:creationId xmlns:p14="http://schemas.microsoft.com/office/powerpoint/2010/main" val="338228445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150</TotalTime>
  <Words>78</Words>
  <Application>Microsoft Office PowerPoint</Application>
  <PresentationFormat>Widescreen</PresentationFormat>
  <Paragraphs>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Century Gothic</vt:lpstr>
      <vt:lpstr>Wingdings 3</vt:lpstr>
      <vt:lpstr>Slice</vt:lpstr>
      <vt:lpstr>A presentation on  Types of bridges  Group-06 roll:130051-130060 </vt:lpstr>
      <vt:lpstr>                                         What is bridges???</vt:lpstr>
      <vt:lpstr>History and development of bridge at a glance</vt:lpstr>
      <vt:lpstr>PowerPoint Presentation</vt:lpstr>
      <vt:lpstr>Most common type and uses in Bangladesh.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Location:Venice,venezia,italy</vt:lpstr>
      <vt:lpstr>PowerPoint Presentation</vt:lpstr>
      <vt:lpstr>PowerPoint Presentation</vt:lpstr>
      <vt:lpstr>PowerPoint Presentation</vt:lpstr>
      <vt:lpstr>Hardinge bridge &amp; lalon shah shetu,isshordi,pabna.</vt:lpstr>
      <vt:lpstr>PowerPoint Presentation</vt:lpstr>
      <vt:lpstr>PowerPoint Presentation</vt:lpstr>
      <vt:lpstr>PowerPoint Presentation</vt:lpstr>
      <vt:lpstr>Thanks for being taking stress on  hear me……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presentation on  Types of bridges  Group-06 roll:130050-130060</dc:title>
  <dc:creator>asuds</dc:creator>
  <cp:lastModifiedBy>Shubhashis</cp:lastModifiedBy>
  <cp:revision>15</cp:revision>
  <dcterms:created xsi:type="dcterms:W3CDTF">2017-04-13T02:59:15Z</dcterms:created>
  <dcterms:modified xsi:type="dcterms:W3CDTF">2015-04-30T17:47:05Z</dcterms:modified>
</cp:coreProperties>
</file>