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62" r:id="rId3"/>
    <p:sldId id="266" r:id="rId4"/>
    <p:sldId id="268" r:id="rId5"/>
    <p:sldId id="298" r:id="rId6"/>
    <p:sldId id="265" r:id="rId7"/>
    <p:sldId id="264" r:id="rId8"/>
    <p:sldId id="261" r:id="rId9"/>
    <p:sldId id="276" r:id="rId10"/>
    <p:sldId id="290" r:id="rId11"/>
    <p:sldId id="260" r:id="rId12"/>
    <p:sldId id="272" r:id="rId13"/>
    <p:sldId id="273" r:id="rId14"/>
    <p:sldId id="277" r:id="rId15"/>
    <p:sldId id="267" r:id="rId16"/>
    <p:sldId id="271" r:id="rId17"/>
    <p:sldId id="291" r:id="rId18"/>
    <p:sldId id="279" r:id="rId19"/>
    <p:sldId id="292" r:id="rId20"/>
    <p:sldId id="293" r:id="rId21"/>
    <p:sldId id="295" r:id="rId22"/>
    <p:sldId id="296" r:id="rId23"/>
    <p:sldId id="278" r:id="rId24"/>
    <p:sldId id="281" r:id="rId25"/>
    <p:sldId id="263" r:id="rId26"/>
    <p:sldId id="274" r:id="rId27"/>
    <p:sldId id="282" r:id="rId28"/>
    <p:sldId id="284" r:id="rId2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0">
          <p15:clr>
            <a:srgbClr val="A4A3A4"/>
          </p15:clr>
        </p15:guide>
        <p15:guide id="2" pos="3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61"/>
    <a:srgbClr val="767D83"/>
    <a:srgbClr val="4F79BD"/>
    <a:srgbClr val="25538F"/>
    <a:srgbClr val="FBA41F"/>
    <a:srgbClr val="FFFFFF"/>
    <a:srgbClr val="7F7F7F"/>
    <a:srgbClr val="234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7"/>
    <p:restoredTop sz="94660"/>
  </p:normalViewPr>
  <p:slideViewPr>
    <p:cSldViewPr snapToGrid="0" showGuides="1">
      <p:cViewPr varScale="1">
        <p:scale>
          <a:sx n="72" d="100"/>
          <a:sy n="72" d="100"/>
        </p:scale>
        <p:origin x="618" y="6"/>
      </p:cViewPr>
      <p:guideLst>
        <p:guide orient="horz" pos="2170"/>
        <p:guide pos="3845"/>
      </p:guideLst>
    </p:cSldViewPr>
  </p:slideViewPr>
  <p:notesTextViewPr>
    <p:cViewPr>
      <p:scale>
        <a:sx n="1" d="1"/>
        <a:sy n="1" d="1"/>
      </p:scale>
      <p:origin x="0" y="0"/>
    </p:cViewPr>
  </p:notesTextViewPr>
  <p:sorterViewPr showFormatting="0">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Calibri" panose="020F0502020204030204" pitchFamily="34" charset="0"/>
                <a:ea typeface="宋体" panose="02010600030101010101" pitchFamily="2" charset="-122"/>
                <a:cs typeface="+mn-cs"/>
              </a:rPr>
              <a:t>2023/3/5</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Calibri" panose="020F050202020403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Click to edit Master text style</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7E8D80B1-AF37-422E-9742-0525A775D12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a:ln>
            <a:solidFill>
              <a:srgbClr val="000000"/>
            </a:solidFill>
            <a:miter/>
          </a:ln>
        </p:spPr>
      </p:sp>
      <p:sp>
        <p:nvSpPr>
          <p:cNvPr id="1536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7E8D80B1-AF37-422E-9742-0525A775D12C}" type="slidenum">
              <a:rPr kumimoji="0" lang="zh-CN" altLang="en-US" sz="1800" b="0" i="0" u="none" strike="noStrike" kern="0" cap="none" spc="0" normalizeH="0" baseline="0" noProof="0" smtClean="0">
                <a:ln>
                  <a:noFill/>
                </a:ln>
                <a:solidFill>
                  <a:sysClr val="windowText" lastClr="000000"/>
                </a:solidFill>
                <a:effectLst/>
                <a:uLnTx/>
                <a:uFillTx/>
                <a:latin typeface="+mn-lt"/>
                <a:ea typeface="+mn-ea"/>
                <a:cs typeface="+mn-cs"/>
                <a:sym typeface="+mn-ea"/>
              </a:rPr>
              <a:t>4</a:t>
            </a:fld>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a:ln>
            <a:solidFill>
              <a:srgbClr val="000000"/>
            </a:solidFill>
            <a:miter/>
          </a:ln>
        </p:spPr>
      </p:sp>
      <p:sp>
        <p:nvSpPr>
          <p:cNvPr id="1536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7E8D80B1-AF37-422E-9742-0525A775D12C}" type="slidenum">
              <a:rPr kumimoji="0" lang="zh-CN" altLang="en-US" sz="1800" b="0" i="0" u="none" strike="noStrike" kern="0" cap="none" spc="0" normalizeH="0" baseline="0" noProof="0" smtClean="0">
                <a:ln>
                  <a:noFill/>
                </a:ln>
                <a:solidFill>
                  <a:sysClr val="windowText" lastClr="000000"/>
                </a:solidFill>
                <a:effectLst/>
                <a:uLnTx/>
                <a:uFillTx/>
                <a:latin typeface="+mn-lt"/>
                <a:ea typeface="+mn-ea"/>
                <a:cs typeface="+mn-cs"/>
                <a:sym typeface="+mn-ea"/>
              </a:rPr>
              <a:t>5</a:t>
            </a:fld>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sym typeface="+mn-ea"/>
            </a:endParaRPr>
          </a:p>
        </p:txBody>
      </p:sp>
    </p:spTree>
    <p:extLst>
      <p:ext uri="{BB962C8B-B14F-4D97-AF65-F5344CB8AC3E}">
        <p14:creationId xmlns:p14="http://schemas.microsoft.com/office/powerpoint/2010/main" val="4937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7171"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dirty="0"/>
              <a:t>11</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asis.dfat.gov.au/"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timeshighereducation.com/world-university-rankings/unsw-sydney" TargetMode="External"/><Relationship Id="rId3" Type="http://schemas.openxmlformats.org/officeDocument/2006/relationships/hyperlink" Target="https://www.timeshighereducation.com/world-university-rankings/university-melbourne" TargetMode="External"/><Relationship Id="rId7" Type="http://schemas.openxmlformats.org/officeDocument/2006/relationships/hyperlink" Target="https://www.timeshighereducation.com/world-university-rankings/australian-national-university" TargetMode="External"/><Relationship Id="rId2" Type="http://schemas.openxmlformats.org/officeDocument/2006/relationships/hyperlink" Target="https://www.timeshighereducation.com/world-university-rankings/2023/world-ranking#!/page/0/length/25/name/toron/sort_by/rank/sort_order/asc/cols/stats" TargetMode="External"/><Relationship Id="rId1" Type="http://schemas.openxmlformats.org/officeDocument/2006/relationships/slideLayout" Target="../slideLayouts/slideLayout2.xml"/><Relationship Id="rId6" Type="http://schemas.openxmlformats.org/officeDocument/2006/relationships/hyperlink" Target="https://www.timeshighereducation.com/world-university-rankings/university-sydney" TargetMode="External"/><Relationship Id="rId11" Type="http://schemas.openxmlformats.org/officeDocument/2006/relationships/hyperlink" Target="https://www.timeshighereducation.com/world-university-rankings/university-technology-sydney" TargetMode="External"/><Relationship Id="rId5" Type="http://schemas.openxmlformats.org/officeDocument/2006/relationships/hyperlink" Target="https://www.timeshighereducation.com/world-university-rankings/university-queensland" TargetMode="External"/><Relationship Id="rId10" Type="http://schemas.openxmlformats.org/officeDocument/2006/relationships/hyperlink" Target="https://www.timeshighereducation.com/world-university-rankings/university-western-australia" TargetMode="External"/><Relationship Id="rId4" Type="http://schemas.openxmlformats.org/officeDocument/2006/relationships/hyperlink" Target="https://www.timeshighereducation.com/world-university-rankings/monash-university" TargetMode="External"/><Relationship Id="rId9" Type="http://schemas.openxmlformats.org/officeDocument/2006/relationships/hyperlink" Target="https://www.timeshighereducation.com/world-university-rankings/university-adelai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timeshighereducation.com/world-university-rankings/australian-catholic-university" TargetMode="External"/><Relationship Id="rId13" Type="http://schemas.openxmlformats.org/officeDocument/2006/relationships/hyperlink" Target="https://www.timeshighereducation.com/world-university-rankings/la-trobe-university" TargetMode="External"/><Relationship Id="rId3" Type="http://schemas.openxmlformats.org/officeDocument/2006/relationships/hyperlink" Target="https://www.timeshighereducation.com/world-university-rankings/curtin-university" TargetMode="External"/><Relationship Id="rId7" Type="http://schemas.openxmlformats.org/officeDocument/2006/relationships/hyperlink" Target="https://www.timeshighereducation.com/world-university-rankings/university-wollongong" TargetMode="External"/><Relationship Id="rId12" Type="http://schemas.openxmlformats.org/officeDocument/2006/relationships/hyperlink" Target="https://www.timeshighereducation.com/world-university-rankings/griffith-university" TargetMode="External"/><Relationship Id="rId2" Type="http://schemas.openxmlformats.org/officeDocument/2006/relationships/hyperlink" Target="https://www.timeshighereducation.com/world-university-rankings/macquarie-university" TargetMode="External"/><Relationship Id="rId1" Type="http://schemas.openxmlformats.org/officeDocument/2006/relationships/slideLayout" Target="../slideLayouts/slideLayout2.xml"/><Relationship Id="rId6" Type="http://schemas.openxmlformats.org/officeDocument/2006/relationships/hyperlink" Target="https://www.timeshighereducation.com/world-university-rankings/western-sydney-university" TargetMode="External"/><Relationship Id="rId11" Type="http://schemas.openxmlformats.org/officeDocument/2006/relationships/hyperlink" Target="https://www.timeshighereducation.com/world-university-rankings/deakin-university" TargetMode="External"/><Relationship Id="rId5" Type="http://schemas.openxmlformats.org/officeDocument/2006/relationships/hyperlink" Target="https://www.timeshighereducation.com/world-university-rankings/queensland-university-technology" TargetMode="External"/><Relationship Id="rId15" Type="http://schemas.openxmlformats.org/officeDocument/2006/relationships/hyperlink" Target="https://www.timeshighereducation.com/world-university-rankings/rmit-university" TargetMode="External"/><Relationship Id="rId10" Type="http://schemas.openxmlformats.org/officeDocument/2006/relationships/hyperlink" Target="https://www.timeshighereducation.com/world-university-rankings/university-canberra" TargetMode="External"/><Relationship Id="rId4" Type="http://schemas.openxmlformats.org/officeDocument/2006/relationships/hyperlink" Target="https://www.timeshighereducation.com/world-university-rankings/university-newcastle" TargetMode="External"/><Relationship Id="rId9" Type="http://schemas.openxmlformats.org/officeDocument/2006/relationships/hyperlink" Target="https://www.timeshighereducation.com/world-university-rankings/bond-university" TargetMode="External"/><Relationship Id="rId14" Type="http://schemas.openxmlformats.org/officeDocument/2006/relationships/hyperlink" Target="https://www.timeshighereducation.com/world-university-rankings/flinders-university"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timeshighereducation.com/world-university-rankings/james-cook-university" TargetMode="External"/><Relationship Id="rId13" Type="http://schemas.openxmlformats.org/officeDocument/2006/relationships/hyperlink" Target="https://www.timeshighereducation.com/world-university-rankings/southern-cross-university" TargetMode="External"/><Relationship Id="rId3" Type="http://schemas.openxmlformats.org/officeDocument/2006/relationships/hyperlink" Target="https://www.timeshighereducation.com/world-university-rankings/university-southern-queensland" TargetMode="External"/><Relationship Id="rId7" Type="http://schemas.openxmlformats.org/officeDocument/2006/relationships/hyperlink" Target="https://www.timeshighereducation.com/world-university-rankings/edith-cowan-university" TargetMode="External"/><Relationship Id="rId12" Type="http://schemas.openxmlformats.org/officeDocument/2006/relationships/hyperlink" Target="https://www.timeshighereducation.com/world-university-rankings/federation-university-australia" TargetMode="External"/><Relationship Id="rId2" Type="http://schemas.openxmlformats.org/officeDocument/2006/relationships/hyperlink" Target="https://www.timeshighereducation.com/world-university-rankings/university-south-australia" TargetMode="External"/><Relationship Id="rId1" Type="http://schemas.openxmlformats.org/officeDocument/2006/relationships/slideLayout" Target="../slideLayouts/slideLayout2.xml"/><Relationship Id="rId6" Type="http://schemas.openxmlformats.org/officeDocument/2006/relationships/hyperlink" Target="https://www.timeshighereducation.com/world-university-rankings/charles-darwin-university" TargetMode="External"/><Relationship Id="rId11" Type="http://schemas.openxmlformats.org/officeDocument/2006/relationships/hyperlink" Target="https://www.timeshighereducation.com/world-university-rankings/central-queensland-university" TargetMode="External"/><Relationship Id="rId5" Type="http://schemas.openxmlformats.org/officeDocument/2006/relationships/hyperlink" Target="https://www.timeshighereducation.com/world-university-rankings/university-tasmania" TargetMode="External"/><Relationship Id="rId15" Type="http://schemas.openxmlformats.org/officeDocument/2006/relationships/hyperlink" Target="https://www.timeshighereducation.com/world-university-rankings/charles-sturt-university" TargetMode="External"/><Relationship Id="rId10" Type="http://schemas.openxmlformats.org/officeDocument/2006/relationships/hyperlink" Target="https://www.timeshighereducation.com/world-university-rankings/victoria-university" TargetMode="External"/><Relationship Id="rId4" Type="http://schemas.openxmlformats.org/officeDocument/2006/relationships/hyperlink" Target="https://www.timeshighereducation.com/world-university-rankings/swinburne-university-technology" TargetMode="External"/><Relationship Id="rId9" Type="http://schemas.openxmlformats.org/officeDocument/2006/relationships/hyperlink" Target="https://www.timeshighereducation.com/world-university-rankings/murdoch-university" TargetMode="External"/><Relationship Id="rId14" Type="http://schemas.openxmlformats.org/officeDocument/2006/relationships/hyperlink" Target="https://www.timeshighereducation.com/world-university-rankings/university-sunshine-coas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treamyard.com/a894pcajdz"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862"/>
        </a:solidFill>
        <a:effectLst/>
      </p:bgPr>
    </p:bg>
    <p:spTree>
      <p:nvGrpSpPr>
        <p:cNvPr id="1" name=""/>
        <p:cNvGrpSpPr/>
        <p:nvPr/>
      </p:nvGrpSpPr>
      <p:grpSpPr>
        <a:xfrm>
          <a:off x="0" y="0"/>
          <a:ext cx="0" cy="0"/>
          <a:chOff x="0" y="0"/>
          <a:chExt cx="0" cy="0"/>
        </a:xfrm>
      </p:grpSpPr>
      <p:sp>
        <p:nvSpPr>
          <p:cNvPr id="11" name="矩形 10"/>
          <p:cNvSpPr/>
          <p:nvPr/>
        </p:nvSpPr>
        <p:spPr>
          <a:xfrm>
            <a:off x="5194300" y="0"/>
            <a:ext cx="5473700" cy="6858000"/>
          </a:xfrm>
          <a:custGeom>
            <a:avLst/>
            <a:gdLst>
              <a:gd name="connsiteX0" fmla="*/ 0 w 3819525"/>
              <a:gd name="connsiteY0" fmla="*/ 0 h 6858000"/>
              <a:gd name="connsiteX1" fmla="*/ 3819525 w 3819525"/>
              <a:gd name="connsiteY1" fmla="*/ 0 h 6858000"/>
              <a:gd name="connsiteX2" fmla="*/ 3819525 w 3819525"/>
              <a:gd name="connsiteY2" fmla="*/ 6858000 h 6858000"/>
              <a:gd name="connsiteX3" fmla="*/ 0 w 3819525"/>
              <a:gd name="connsiteY3" fmla="*/ 6858000 h 6858000"/>
              <a:gd name="connsiteX4" fmla="*/ 0 w 3819525"/>
              <a:gd name="connsiteY4" fmla="*/ 0 h 6858000"/>
              <a:gd name="connsiteX0-1" fmla="*/ 1876425 w 5695950"/>
              <a:gd name="connsiteY0-2" fmla="*/ 0 h 6858000"/>
              <a:gd name="connsiteX1-3" fmla="*/ 5695950 w 5695950"/>
              <a:gd name="connsiteY1-4" fmla="*/ 0 h 6858000"/>
              <a:gd name="connsiteX2-5" fmla="*/ 5695950 w 5695950"/>
              <a:gd name="connsiteY2-6" fmla="*/ 6858000 h 6858000"/>
              <a:gd name="connsiteX3-7" fmla="*/ 0 w 5695950"/>
              <a:gd name="connsiteY3-8" fmla="*/ 6848475 h 6858000"/>
              <a:gd name="connsiteX4-9" fmla="*/ 1876425 w 5695950"/>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95950" h="6858000">
                <a:moveTo>
                  <a:pt x="1876425" y="0"/>
                </a:moveTo>
                <a:lnTo>
                  <a:pt x="5695950" y="0"/>
                </a:lnTo>
                <a:lnTo>
                  <a:pt x="5695950" y="6858000"/>
                </a:lnTo>
                <a:lnTo>
                  <a:pt x="0" y="6848475"/>
                </a:lnTo>
                <a:lnTo>
                  <a:pt x="18764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3568700" y="0"/>
            <a:ext cx="88900"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0" name="图片 4"/>
          <p:cNvPicPr>
            <a:picLocks noChangeAspect="1"/>
          </p:cNvPicPr>
          <p:nvPr/>
        </p:nvPicPr>
        <p:blipFill>
          <a:blip r:embed="rId2"/>
          <a:stretch>
            <a:fillRect/>
          </a:stretch>
        </p:blipFill>
        <p:spPr>
          <a:xfrm>
            <a:off x="2032000" y="2530475"/>
            <a:ext cx="3016250" cy="3722688"/>
          </a:xfrm>
          <a:prstGeom prst="rect">
            <a:avLst/>
          </a:prstGeom>
          <a:noFill/>
          <a:ln w="9525">
            <a:noFill/>
          </a:ln>
        </p:spPr>
      </p:pic>
      <p:sp>
        <p:nvSpPr>
          <p:cNvPr id="4101" name="文本框 7"/>
          <p:cNvSpPr txBox="1"/>
          <p:nvPr/>
        </p:nvSpPr>
        <p:spPr>
          <a:xfrm>
            <a:off x="6096000" y="2718406"/>
            <a:ext cx="5261113" cy="1754326"/>
          </a:xfrm>
          <a:prstGeom prst="rect">
            <a:avLst/>
          </a:prstGeom>
          <a:noFill/>
          <a:ln w="9525">
            <a:noFill/>
          </a:ln>
        </p:spPr>
        <p:txBody>
          <a:bodyPr wrap="square" anchor="t">
            <a:spAutoFit/>
          </a:bodyPr>
          <a:lstStyle/>
          <a:p>
            <a:r>
              <a:rPr lang="en-US" altLang="zh-CN" sz="5400" dirty="0">
                <a:solidFill>
                  <a:srgbClr val="1B3862"/>
                </a:solidFill>
                <a:latin typeface="Impact" panose="020B0806030902050204" pitchFamily="34" charset="0"/>
              </a:rPr>
              <a:t>Australia Award</a:t>
            </a:r>
          </a:p>
          <a:p>
            <a:r>
              <a:rPr lang="en-US" altLang="zh-CN" sz="5400" dirty="0">
                <a:solidFill>
                  <a:srgbClr val="1B3862"/>
                </a:solidFill>
                <a:latin typeface="Impact" panose="020B0806030902050204" pitchFamily="34" charset="0"/>
              </a:rPr>
              <a:t>               - Africa</a:t>
            </a:r>
            <a:endParaRPr lang="en-US" altLang="zh-CN" sz="5400" dirty="0">
              <a:solidFill>
                <a:srgbClr val="1B3862"/>
              </a:solidFill>
              <a:latin typeface="Impact" panose="020B0806030902050204" pitchFamily="34" charset="0"/>
              <a:ea typeface="宋体" panose="02010600030101010101" pitchFamily="2" charset="-122"/>
            </a:endParaRPr>
          </a:p>
        </p:txBody>
      </p:sp>
      <p:sp>
        <p:nvSpPr>
          <p:cNvPr id="4102" name="文本框 8"/>
          <p:cNvSpPr txBox="1"/>
          <p:nvPr/>
        </p:nvSpPr>
        <p:spPr>
          <a:xfrm>
            <a:off x="7659757" y="6082747"/>
            <a:ext cx="2849216" cy="369332"/>
          </a:xfrm>
          <a:prstGeom prst="rect">
            <a:avLst/>
          </a:prstGeom>
          <a:noFill/>
          <a:ln w="9525">
            <a:noFill/>
          </a:ln>
        </p:spPr>
        <p:txBody>
          <a:bodyPr wrap="square" anchor="t">
            <a:spAutoFit/>
          </a:bodyPr>
          <a:lstStyle/>
          <a:p>
            <a:r>
              <a:rPr lang="en-US" altLang="zh-CN" dirty="0">
                <a:solidFill>
                  <a:srgbClr val="1B3862"/>
                </a:solidFill>
                <a:latin typeface="微软雅黑" panose="020B0503020204020204" pitchFamily="34" charset="-122"/>
                <a:ea typeface="微软雅黑" panose="020B0503020204020204" pitchFamily="34" charset="-122"/>
              </a:rPr>
              <a:t>Maroof Adebayo Alatise</a:t>
            </a:r>
            <a:endParaRPr lang="zh-CN" altLang="en-US" dirty="0">
              <a:solidFill>
                <a:srgbClr val="1B3862"/>
              </a:solidFill>
              <a:latin typeface="微软雅黑" panose="020B0503020204020204" pitchFamily="34" charset="-122"/>
              <a:ea typeface="微软雅黑" panose="020B0503020204020204" pitchFamily="34" charset="-122"/>
            </a:endParaRPr>
          </a:p>
        </p:txBody>
      </p:sp>
      <p:pic>
        <p:nvPicPr>
          <p:cNvPr id="4104" name="图片 12"/>
          <p:cNvPicPr>
            <a:picLocks noChangeAspect="1"/>
          </p:cNvPicPr>
          <p:nvPr/>
        </p:nvPicPr>
        <p:blipFill>
          <a:blip r:embed="rId3"/>
          <a:stretch>
            <a:fillRect/>
          </a:stretch>
        </p:blipFill>
        <p:spPr>
          <a:xfrm>
            <a:off x="9231313" y="-647700"/>
            <a:ext cx="2530475" cy="21590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7"/>
          <p:cNvGrpSpPr/>
          <p:nvPr/>
        </p:nvGrpSpPr>
        <p:grpSpPr>
          <a:xfrm>
            <a:off x="1523999" y="431800"/>
            <a:ext cx="9144001" cy="667792"/>
            <a:chOff x="0" y="321273"/>
            <a:chExt cx="9144001" cy="666407"/>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0" y="321275"/>
              <a:ext cx="5229225" cy="666405"/>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18437" name="文本框 6"/>
          <p:cNvSpPr txBox="1"/>
          <p:nvPr/>
        </p:nvSpPr>
        <p:spPr>
          <a:xfrm>
            <a:off x="2055813" y="515938"/>
            <a:ext cx="3468688" cy="461665"/>
          </a:xfrm>
          <a:prstGeom prst="rect">
            <a:avLst/>
          </a:prstGeom>
          <a:noFill/>
          <a:ln w="9525">
            <a:noFill/>
          </a:ln>
        </p:spPr>
        <p:txBody>
          <a:bodyPr wrap="square" anchor="t">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rPr>
              <a:t>Entitlement/Benefit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047750" y="3478213"/>
            <a:ext cx="2546351" cy="3149698"/>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24" name="直接连接符 23"/>
          <p:cNvCxnSpPr>
            <a:cxnSpLocks/>
          </p:cNvCxnSpPr>
          <p:nvPr/>
        </p:nvCxnSpPr>
        <p:spPr>
          <a:xfrm flipH="1">
            <a:off x="1123949" y="4179888"/>
            <a:ext cx="1333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45" name="矩形 24"/>
          <p:cNvSpPr/>
          <p:nvPr/>
        </p:nvSpPr>
        <p:spPr>
          <a:xfrm>
            <a:off x="1227844" y="4521774"/>
            <a:ext cx="2113135" cy="1569660"/>
          </a:xfrm>
          <a:prstGeom prst="rect">
            <a:avLst/>
          </a:prstGeom>
          <a:noFill/>
          <a:ln w="9525">
            <a:noFill/>
          </a:ln>
        </p:spPr>
        <p:txBody>
          <a:bodyPr wrap="square" anchor="t">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Contribution to living expenses (CLE)</a:t>
            </a:r>
          </a:p>
        </p:txBody>
      </p:sp>
      <p:sp>
        <p:nvSpPr>
          <p:cNvPr id="26" name="矩形 25"/>
          <p:cNvSpPr/>
          <p:nvPr/>
        </p:nvSpPr>
        <p:spPr>
          <a:xfrm>
            <a:off x="3670300" y="3478212"/>
            <a:ext cx="2425700" cy="3149697"/>
          </a:xfrm>
          <a:prstGeom prst="rect">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27" name="直接连接符 26"/>
          <p:cNvCxnSpPr/>
          <p:nvPr/>
        </p:nvCxnSpPr>
        <p:spPr>
          <a:xfrm flipH="1">
            <a:off x="3706813" y="4213226"/>
            <a:ext cx="1203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171512" y="3478213"/>
            <a:ext cx="2416810" cy="3149696"/>
          </a:xfrm>
          <a:prstGeom prst="rect">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30" name="直接连接符 29"/>
          <p:cNvCxnSpPr/>
          <p:nvPr/>
        </p:nvCxnSpPr>
        <p:spPr>
          <a:xfrm flipH="1">
            <a:off x="6753225" y="4179888"/>
            <a:ext cx="1201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Freeform 88"/>
          <p:cNvSpPr/>
          <p:nvPr/>
        </p:nvSpPr>
        <p:spPr bwMode="auto">
          <a:xfrm>
            <a:off x="6537325" y="4010025"/>
            <a:ext cx="173038" cy="20638"/>
          </a:xfrm>
          <a:custGeom>
            <a:avLst/>
            <a:gdLst>
              <a:gd name="T0" fmla="*/ 18 w 24"/>
              <a:gd name="T1" fmla="*/ 0 h 3"/>
              <a:gd name="T2" fmla="*/ 6 w 24"/>
              <a:gd name="T3" fmla="*/ 0 h 3"/>
              <a:gd name="T4" fmla="*/ 4 w 24"/>
              <a:gd name="T5" fmla="*/ 2 h 3"/>
              <a:gd name="T6" fmla="*/ 0 w 24"/>
              <a:gd name="T7" fmla="*/ 3 h 3"/>
              <a:gd name="T8" fmla="*/ 0 w 24"/>
              <a:gd name="T9" fmla="*/ 3 h 3"/>
              <a:gd name="T10" fmla="*/ 24 w 24"/>
              <a:gd name="T11" fmla="*/ 3 h 3"/>
              <a:gd name="T12" fmla="*/ 24 w 24"/>
              <a:gd name="T13" fmla="*/ 3 h 3"/>
              <a:gd name="T14" fmla="*/ 20 w 24"/>
              <a:gd name="T15" fmla="*/ 2 h 3"/>
              <a:gd name="T16" fmla="*/ 18 w 2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
                <a:moveTo>
                  <a:pt x="18" y="0"/>
                </a:moveTo>
                <a:cubicBezTo>
                  <a:pt x="6" y="0"/>
                  <a:pt x="6" y="0"/>
                  <a:pt x="6" y="0"/>
                </a:cubicBezTo>
                <a:cubicBezTo>
                  <a:pt x="6" y="1"/>
                  <a:pt x="5" y="1"/>
                  <a:pt x="4" y="2"/>
                </a:cubicBezTo>
                <a:cubicBezTo>
                  <a:pt x="0" y="3"/>
                  <a:pt x="0" y="3"/>
                  <a:pt x="0" y="3"/>
                </a:cubicBezTo>
                <a:cubicBezTo>
                  <a:pt x="0" y="3"/>
                  <a:pt x="0" y="3"/>
                  <a:pt x="0" y="3"/>
                </a:cubicBezTo>
                <a:cubicBezTo>
                  <a:pt x="24" y="3"/>
                  <a:pt x="24" y="3"/>
                  <a:pt x="24" y="3"/>
                </a:cubicBezTo>
                <a:cubicBezTo>
                  <a:pt x="24" y="3"/>
                  <a:pt x="24" y="3"/>
                  <a:pt x="24" y="3"/>
                </a:cubicBezTo>
                <a:cubicBezTo>
                  <a:pt x="24" y="3"/>
                  <a:pt x="24" y="3"/>
                  <a:pt x="20" y="2"/>
                </a:cubicBezTo>
                <a:cubicBezTo>
                  <a:pt x="19" y="1"/>
                  <a:pt x="18" y="1"/>
                  <a:pt x="1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2" name="Rectangle 89"/>
          <p:cNvSpPr>
            <a:spLocks noChangeArrowheads="1"/>
          </p:cNvSpPr>
          <p:nvPr/>
        </p:nvSpPr>
        <p:spPr bwMode="auto">
          <a:xfrm>
            <a:off x="6537325" y="4037013"/>
            <a:ext cx="173038"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5" name="矩形 34"/>
          <p:cNvSpPr/>
          <p:nvPr/>
        </p:nvSpPr>
        <p:spPr>
          <a:xfrm>
            <a:off x="8639863" y="3478213"/>
            <a:ext cx="2504387" cy="3149696"/>
          </a:xfrm>
          <a:prstGeom prst="rect">
            <a:avLst/>
          </a:prstGeom>
          <a:solidFill>
            <a:srgbClr val="767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36" name="直接连接符 35"/>
          <p:cNvCxnSpPr/>
          <p:nvPr/>
        </p:nvCxnSpPr>
        <p:spPr>
          <a:xfrm flipH="1">
            <a:off x="8647113" y="4179888"/>
            <a:ext cx="1203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58" name="矩形 37"/>
          <p:cNvSpPr/>
          <p:nvPr/>
        </p:nvSpPr>
        <p:spPr>
          <a:xfrm>
            <a:off x="3797354" y="4509312"/>
            <a:ext cx="2247105" cy="1569660"/>
          </a:xfrm>
          <a:prstGeom prst="rect">
            <a:avLst/>
          </a:prstGeom>
          <a:noFill/>
          <a:ln w="9525">
            <a:noFill/>
          </a:ln>
        </p:spPr>
        <p:txBody>
          <a:bodyPr wrap="square" anchor="t">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Overseas Student Health Cover (OSHC)</a:t>
            </a:r>
          </a:p>
        </p:txBody>
      </p:sp>
      <p:sp>
        <p:nvSpPr>
          <p:cNvPr id="18459" name="矩形 38"/>
          <p:cNvSpPr/>
          <p:nvPr/>
        </p:nvSpPr>
        <p:spPr>
          <a:xfrm>
            <a:off x="6171512" y="4656138"/>
            <a:ext cx="2416810" cy="1200329"/>
          </a:xfrm>
          <a:prstGeom prst="rect">
            <a:avLst/>
          </a:prstGeom>
          <a:noFill/>
          <a:ln w="9525">
            <a:noFill/>
          </a:ln>
        </p:spPr>
        <p:txBody>
          <a:bodyPr wrap="square" anchor="t">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Supplementary Academic Support</a:t>
            </a:r>
          </a:p>
        </p:txBody>
      </p:sp>
      <p:sp>
        <p:nvSpPr>
          <p:cNvPr id="18460" name="矩形 39"/>
          <p:cNvSpPr/>
          <p:nvPr/>
        </p:nvSpPr>
        <p:spPr>
          <a:xfrm>
            <a:off x="8839543" y="4687259"/>
            <a:ext cx="2105025" cy="830997"/>
          </a:xfrm>
          <a:prstGeom prst="rect">
            <a:avLst/>
          </a:prstGeom>
          <a:noFill/>
          <a:ln w="9525">
            <a:noFill/>
          </a:ln>
        </p:spPr>
        <p:txBody>
          <a:bodyPr wrap="square" anchor="t">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Fieldwork Allowance</a:t>
            </a:r>
          </a:p>
        </p:txBody>
      </p:sp>
      <p:pic>
        <p:nvPicPr>
          <p:cNvPr id="4098" name="Picture 2">
            <a:extLst>
              <a:ext uri="{FF2B5EF4-FFF2-40B4-BE49-F238E27FC236}">
                <a16:creationId xmlns:a16="http://schemas.microsoft.com/office/drawing/2014/main" id="{9222E09C-73E4-45BA-B9B2-32E2E660E1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355" y="853123"/>
            <a:ext cx="2298357" cy="13051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80050E1-5C93-4ED0-8FA1-650BD8B4A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498055"/>
            <a:ext cx="2546351" cy="1881732"/>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20">
            <a:extLst>
              <a:ext uri="{FF2B5EF4-FFF2-40B4-BE49-F238E27FC236}">
                <a16:creationId xmlns:a16="http://schemas.microsoft.com/office/drawing/2014/main" id="{D6BD1190-78E2-47C1-8CB6-746DBA93C2BC}"/>
              </a:ext>
            </a:extLst>
          </p:cNvPr>
          <p:cNvPicPr>
            <a:picLocks noChangeAspect="1"/>
          </p:cNvPicPr>
          <p:nvPr/>
        </p:nvPicPr>
        <p:blipFill>
          <a:blip r:embed="rId4" cstate="email"/>
          <a:srcRect/>
          <a:stretch>
            <a:fillRect/>
          </a:stretch>
        </p:blipFill>
        <p:spPr>
          <a:xfrm>
            <a:off x="6134101" y="2055247"/>
            <a:ext cx="2474911" cy="1318192"/>
          </a:xfrm>
          <a:custGeom>
            <a:avLst/>
            <a:gdLst>
              <a:gd name="connsiteX0" fmla="*/ 0 w 2727198"/>
              <a:gd name="connsiteY0" fmla="*/ 0 h 2398693"/>
              <a:gd name="connsiteX1" fmla="*/ 2727198 w 2727198"/>
              <a:gd name="connsiteY1" fmla="*/ 0 h 2398693"/>
              <a:gd name="connsiteX2" fmla="*/ 2727198 w 2727198"/>
              <a:gd name="connsiteY2" fmla="*/ 2398693 h 2398693"/>
              <a:gd name="connsiteX3" fmla="*/ 0 w 2727198"/>
              <a:gd name="connsiteY3" fmla="*/ 2398693 h 2398693"/>
            </a:gdLst>
            <a:ahLst/>
            <a:cxnLst>
              <a:cxn ang="0">
                <a:pos x="connsiteX0" y="connsiteY0"/>
              </a:cxn>
              <a:cxn ang="0">
                <a:pos x="connsiteX1" y="connsiteY1"/>
              </a:cxn>
              <a:cxn ang="0">
                <a:pos x="connsiteX2" y="connsiteY2"/>
              </a:cxn>
              <a:cxn ang="0">
                <a:pos x="connsiteX3" y="connsiteY3"/>
              </a:cxn>
            </a:cxnLst>
            <a:rect l="l" t="t" r="r" b="b"/>
            <a:pathLst>
              <a:path w="2727198" h="2398693">
                <a:moveTo>
                  <a:pt x="0" y="0"/>
                </a:moveTo>
                <a:lnTo>
                  <a:pt x="2727198" y="0"/>
                </a:lnTo>
                <a:lnTo>
                  <a:pt x="2727198" y="2398693"/>
                </a:lnTo>
                <a:lnTo>
                  <a:pt x="0" y="2398693"/>
                </a:lnTo>
                <a:close/>
              </a:path>
            </a:pathLst>
          </a:custGeom>
        </p:spPr>
      </p:pic>
      <p:pic>
        <p:nvPicPr>
          <p:cNvPr id="4102" name="Picture 6">
            <a:extLst>
              <a:ext uri="{FF2B5EF4-FFF2-40B4-BE49-F238E27FC236}">
                <a16:creationId xmlns:a16="http://schemas.microsoft.com/office/drawing/2014/main" id="{D6B8544B-15FC-411F-8E59-08B7BAF9BB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49496">
            <a:off x="3635029" y="1016085"/>
            <a:ext cx="2476819" cy="24557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1E86CA53-BFE1-4115-B27E-308F3C6757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4524" y="775840"/>
            <a:ext cx="2416810" cy="255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58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862"/>
        </a:solidFill>
        <a:effectLst/>
      </p:bgPr>
    </p:bg>
    <p:spTree>
      <p:nvGrpSpPr>
        <p:cNvPr id="1" name=""/>
        <p:cNvGrpSpPr/>
        <p:nvPr/>
      </p:nvGrpSpPr>
      <p:grpSpPr>
        <a:xfrm>
          <a:off x="0" y="0"/>
          <a:ext cx="0" cy="0"/>
          <a:chOff x="0" y="0"/>
          <a:chExt cx="0" cy="0"/>
        </a:xfrm>
      </p:grpSpPr>
      <p:sp>
        <p:nvSpPr>
          <p:cNvPr id="5" name="圆角矩形 4"/>
          <p:cNvSpPr/>
          <p:nvPr/>
        </p:nvSpPr>
        <p:spPr>
          <a:xfrm flipH="1">
            <a:off x="2176461" y="915988"/>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flipH="1">
            <a:off x="1260473" y="915988"/>
            <a:ext cx="9194801"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mn-lt"/>
              <a:ea typeface="+mn-ea"/>
              <a:cs typeface="+mn-cs"/>
            </a:endParaRPr>
          </a:p>
        </p:txBody>
      </p:sp>
      <p:sp>
        <p:nvSpPr>
          <p:cNvPr id="8" name="Freeform 11"/>
          <p:cNvSpPr>
            <a:spLocks noEditPoints="1"/>
          </p:cNvSpPr>
          <p:nvPr/>
        </p:nvSpPr>
        <p:spPr bwMode="auto">
          <a:xfrm>
            <a:off x="1564480" y="1563240"/>
            <a:ext cx="784225" cy="733425"/>
          </a:xfrm>
          <a:custGeom>
            <a:avLst/>
            <a:gdLst>
              <a:gd name="T0" fmla="*/ 615 w 895"/>
              <a:gd name="T1" fmla="*/ 538 h 836"/>
              <a:gd name="T2" fmla="*/ 847 w 895"/>
              <a:gd name="T3" fmla="*/ 453 h 836"/>
              <a:gd name="T4" fmla="*/ 623 w 895"/>
              <a:gd name="T5" fmla="*/ 785 h 836"/>
              <a:gd name="T6" fmla="*/ 546 w 895"/>
              <a:gd name="T7" fmla="*/ 628 h 836"/>
              <a:gd name="T8" fmla="*/ 623 w 895"/>
              <a:gd name="T9" fmla="*/ 785 h 836"/>
              <a:gd name="T10" fmla="*/ 224 w 895"/>
              <a:gd name="T11" fmla="*/ 757 h 836"/>
              <a:gd name="T12" fmla="*/ 321 w 895"/>
              <a:gd name="T13" fmla="*/ 612 h 836"/>
              <a:gd name="T14" fmla="*/ 395 w 895"/>
              <a:gd name="T15" fmla="*/ 711 h 836"/>
              <a:gd name="T16" fmla="*/ 48 w 895"/>
              <a:gd name="T17" fmla="*/ 397 h 836"/>
              <a:gd name="T18" fmla="*/ 190 w 895"/>
              <a:gd name="T19" fmla="*/ 291 h 836"/>
              <a:gd name="T20" fmla="*/ 284 w 895"/>
              <a:gd name="T21" fmla="*/ 526 h 836"/>
              <a:gd name="T22" fmla="*/ 306 w 895"/>
              <a:gd name="T23" fmla="*/ 494 h 836"/>
              <a:gd name="T24" fmla="*/ 458 w 895"/>
              <a:gd name="T25" fmla="*/ 268 h 836"/>
              <a:gd name="T26" fmla="*/ 589 w 895"/>
              <a:gd name="T27" fmla="*/ 356 h 836"/>
              <a:gd name="T28" fmla="*/ 578 w 895"/>
              <a:gd name="T29" fmla="*/ 513 h 836"/>
              <a:gd name="T30" fmla="*/ 515 w 895"/>
              <a:gd name="T31" fmla="*/ 597 h 836"/>
              <a:gd name="T32" fmla="*/ 381 w 895"/>
              <a:gd name="T33" fmla="*/ 621 h 836"/>
              <a:gd name="T34" fmla="*/ 457 w 895"/>
              <a:gd name="T35" fmla="*/ 606 h 836"/>
              <a:gd name="T36" fmla="*/ 345 w 895"/>
              <a:gd name="T37" fmla="*/ 572 h 836"/>
              <a:gd name="T38" fmla="*/ 224 w 895"/>
              <a:gd name="T39" fmla="*/ 211 h 836"/>
              <a:gd name="T40" fmla="*/ 416 w 895"/>
              <a:gd name="T41" fmla="*/ 117 h 836"/>
              <a:gd name="T42" fmla="*/ 461 w 895"/>
              <a:gd name="T43" fmla="*/ 224 h 836"/>
              <a:gd name="T44" fmla="*/ 224 w 895"/>
              <a:gd name="T45" fmla="*/ 211 h 836"/>
              <a:gd name="T46" fmla="*/ 734 w 895"/>
              <a:gd name="T47" fmla="*/ 285 h 836"/>
              <a:gd name="T48" fmla="*/ 696 w 895"/>
              <a:gd name="T49" fmla="*/ 56 h 836"/>
              <a:gd name="T50" fmla="*/ 512 w 895"/>
              <a:gd name="T51" fmla="*/ 103 h 836"/>
              <a:gd name="T52" fmla="*/ 671 w 895"/>
              <a:gd name="T53" fmla="*/ 93 h 836"/>
              <a:gd name="T54" fmla="*/ 651 w 895"/>
              <a:gd name="T55" fmla="*/ 385 h 836"/>
              <a:gd name="T56" fmla="*/ 604 w 895"/>
              <a:gd name="T57" fmla="*/ 289 h 836"/>
              <a:gd name="T58" fmla="*/ 653 w 895"/>
              <a:gd name="T59" fmla="*/ 279 h 836"/>
              <a:gd name="T60" fmla="*/ 573 w 895"/>
              <a:gd name="T61" fmla="*/ 238 h 836"/>
              <a:gd name="T62" fmla="*/ 252 w 895"/>
              <a:gd name="T63" fmla="*/ 25 h 836"/>
              <a:gd name="T64" fmla="*/ 183 w 895"/>
              <a:gd name="T65" fmla="*/ 247 h 836"/>
              <a:gd name="T66" fmla="*/ 4 w 895"/>
              <a:gd name="T67" fmla="*/ 394 h 836"/>
              <a:gd name="T68" fmla="*/ 161 w 895"/>
              <a:gd name="T69" fmla="*/ 565 h 836"/>
              <a:gd name="T70" fmla="*/ 252 w 895"/>
              <a:gd name="T71" fmla="*/ 812 h 836"/>
              <a:gd name="T72" fmla="*/ 425 w 895"/>
              <a:gd name="T73" fmla="*/ 743 h 836"/>
              <a:gd name="T74" fmla="*/ 642 w 895"/>
              <a:gd name="T75" fmla="*/ 825 h 836"/>
              <a:gd name="T76" fmla="*/ 891 w 895"/>
              <a:gd name="T77" fmla="*/ 456 h 836"/>
              <a:gd name="T78" fmla="*/ 551 w 895"/>
              <a:gd name="T79" fmla="*/ 432 h 836"/>
              <a:gd name="T80" fmla="*/ 344 w 895"/>
              <a:gd name="T81" fmla="*/ 41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36">
                <a:moveTo>
                  <a:pt x="584" y="581"/>
                </a:moveTo>
                <a:cubicBezTo>
                  <a:pt x="594" y="567"/>
                  <a:pt x="605" y="553"/>
                  <a:pt x="615" y="538"/>
                </a:cubicBezTo>
                <a:cubicBezTo>
                  <a:pt x="662" y="468"/>
                  <a:pt x="698" y="396"/>
                  <a:pt x="721" y="327"/>
                </a:cubicBezTo>
                <a:cubicBezTo>
                  <a:pt x="803" y="364"/>
                  <a:pt x="850" y="410"/>
                  <a:pt x="847" y="453"/>
                </a:cubicBezTo>
                <a:cubicBezTo>
                  <a:pt x="842" y="515"/>
                  <a:pt x="733" y="567"/>
                  <a:pt x="584" y="581"/>
                </a:cubicBezTo>
                <a:close/>
                <a:moveTo>
                  <a:pt x="623" y="785"/>
                </a:moveTo>
                <a:cubicBezTo>
                  <a:pt x="583" y="805"/>
                  <a:pt x="523" y="777"/>
                  <a:pt x="460" y="716"/>
                </a:cubicBezTo>
                <a:cubicBezTo>
                  <a:pt x="489" y="690"/>
                  <a:pt x="518" y="661"/>
                  <a:pt x="546" y="628"/>
                </a:cubicBezTo>
                <a:cubicBezTo>
                  <a:pt x="590" y="626"/>
                  <a:pt x="631" y="621"/>
                  <a:pt x="668" y="614"/>
                </a:cubicBezTo>
                <a:cubicBezTo>
                  <a:pt x="678" y="703"/>
                  <a:pt x="661" y="766"/>
                  <a:pt x="623" y="785"/>
                </a:cubicBezTo>
                <a:close/>
                <a:moveTo>
                  <a:pt x="374" y="726"/>
                </a:moveTo>
                <a:cubicBezTo>
                  <a:pt x="310" y="767"/>
                  <a:pt x="255" y="779"/>
                  <a:pt x="224" y="757"/>
                </a:cubicBezTo>
                <a:cubicBezTo>
                  <a:pt x="189" y="734"/>
                  <a:pt x="181" y="667"/>
                  <a:pt x="202" y="581"/>
                </a:cubicBezTo>
                <a:cubicBezTo>
                  <a:pt x="239" y="594"/>
                  <a:pt x="279" y="605"/>
                  <a:pt x="321" y="612"/>
                </a:cubicBezTo>
                <a:cubicBezTo>
                  <a:pt x="322" y="613"/>
                  <a:pt x="322" y="614"/>
                  <a:pt x="323" y="615"/>
                </a:cubicBezTo>
                <a:cubicBezTo>
                  <a:pt x="346" y="651"/>
                  <a:pt x="370" y="683"/>
                  <a:pt x="395" y="711"/>
                </a:cubicBezTo>
                <a:cubicBezTo>
                  <a:pt x="388" y="716"/>
                  <a:pt x="381" y="721"/>
                  <a:pt x="374" y="726"/>
                </a:cubicBezTo>
                <a:close/>
                <a:moveTo>
                  <a:pt x="48" y="397"/>
                </a:moveTo>
                <a:cubicBezTo>
                  <a:pt x="51" y="359"/>
                  <a:pt x="93" y="323"/>
                  <a:pt x="165" y="298"/>
                </a:cubicBezTo>
                <a:cubicBezTo>
                  <a:pt x="173" y="296"/>
                  <a:pt x="181" y="293"/>
                  <a:pt x="190" y="291"/>
                </a:cubicBezTo>
                <a:cubicBezTo>
                  <a:pt x="203" y="362"/>
                  <a:pt x="229" y="438"/>
                  <a:pt x="266" y="514"/>
                </a:cubicBezTo>
                <a:cubicBezTo>
                  <a:pt x="270" y="521"/>
                  <a:pt x="277" y="526"/>
                  <a:pt x="284" y="526"/>
                </a:cubicBezTo>
                <a:cubicBezTo>
                  <a:pt x="288" y="526"/>
                  <a:pt x="292" y="526"/>
                  <a:pt x="296" y="524"/>
                </a:cubicBezTo>
                <a:cubicBezTo>
                  <a:pt x="307" y="518"/>
                  <a:pt x="311" y="505"/>
                  <a:pt x="306" y="494"/>
                </a:cubicBezTo>
                <a:cubicBezTo>
                  <a:pt x="270" y="421"/>
                  <a:pt x="245" y="348"/>
                  <a:pt x="233" y="280"/>
                </a:cubicBezTo>
                <a:cubicBezTo>
                  <a:pt x="300" y="267"/>
                  <a:pt x="377" y="262"/>
                  <a:pt x="458" y="268"/>
                </a:cubicBezTo>
                <a:cubicBezTo>
                  <a:pt x="488" y="270"/>
                  <a:pt x="518" y="273"/>
                  <a:pt x="546" y="278"/>
                </a:cubicBezTo>
                <a:cubicBezTo>
                  <a:pt x="561" y="303"/>
                  <a:pt x="576" y="329"/>
                  <a:pt x="589" y="356"/>
                </a:cubicBezTo>
                <a:cubicBezTo>
                  <a:pt x="602" y="383"/>
                  <a:pt x="614" y="410"/>
                  <a:pt x="624" y="437"/>
                </a:cubicBezTo>
                <a:cubicBezTo>
                  <a:pt x="610" y="463"/>
                  <a:pt x="595" y="488"/>
                  <a:pt x="578" y="513"/>
                </a:cubicBezTo>
                <a:cubicBezTo>
                  <a:pt x="560" y="540"/>
                  <a:pt x="541" y="565"/>
                  <a:pt x="522" y="588"/>
                </a:cubicBezTo>
                <a:cubicBezTo>
                  <a:pt x="519" y="591"/>
                  <a:pt x="517" y="593"/>
                  <a:pt x="515" y="597"/>
                </a:cubicBezTo>
                <a:cubicBezTo>
                  <a:pt x="487" y="629"/>
                  <a:pt x="459" y="659"/>
                  <a:pt x="430" y="684"/>
                </a:cubicBezTo>
                <a:cubicBezTo>
                  <a:pt x="413" y="665"/>
                  <a:pt x="397" y="644"/>
                  <a:pt x="381" y="621"/>
                </a:cubicBezTo>
                <a:cubicBezTo>
                  <a:pt x="398" y="624"/>
                  <a:pt x="415" y="625"/>
                  <a:pt x="433" y="626"/>
                </a:cubicBezTo>
                <a:cubicBezTo>
                  <a:pt x="445" y="627"/>
                  <a:pt x="456" y="618"/>
                  <a:pt x="457" y="606"/>
                </a:cubicBezTo>
                <a:cubicBezTo>
                  <a:pt x="458" y="594"/>
                  <a:pt x="449" y="583"/>
                  <a:pt x="437" y="582"/>
                </a:cubicBezTo>
                <a:cubicBezTo>
                  <a:pt x="405" y="580"/>
                  <a:pt x="375" y="577"/>
                  <a:pt x="345" y="572"/>
                </a:cubicBezTo>
                <a:cubicBezTo>
                  <a:pt x="171" y="543"/>
                  <a:pt x="43" y="468"/>
                  <a:pt x="48" y="397"/>
                </a:cubicBezTo>
                <a:close/>
                <a:moveTo>
                  <a:pt x="224" y="211"/>
                </a:moveTo>
                <a:cubicBezTo>
                  <a:pt x="220" y="135"/>
                  <a:pt x="237" y="82"/>
                  <a:pt x="272" y="65"/>
                </a:cubicBezTo>
                <a:cubicBezTo>
                  <a:pt x="306" y="48"/>
                  <a:pt x="358" y="67"/>
                  <a:pt x="416" y="117"/>
                </a:cubicBezTo>
                <a:cubicBezTo>
                  <a:pt x="450" y="147"/>
                  <a:pt x="483" y="185"/>
                  <a:pt x="514" y="229"/>
                </a:cubicBezTo>
                <a:cubicBezTo>
                  <a:pt x="497" y="227"/>
                  <a:pt x="479" y="225"/>
                  <a:pt x="461" y="224"/>
                </a:cubicBezTo>
                <a:cubicBezTo>
                  <a:pt x="378" y="218"/>
                  <a:pt x="297" y="222"/>
                  <a:pt x="226" y="237"/>
                </a:cubicBezTo>
                <a:cubicBezTo>
                  <a:pt x="225" y="228"/>
                  <a:pt x="224" y="219"/>
                  <a:pt x="224" y="211"/>
                </a:cubicBezTo>
                <a:close/>
                <a:moveTo>
                  <a:pt x="891" y="456"/>
                </a:moveTo>
                <a:cubicBezTo>
                  <a:pt x="895" y="392"/>
                  <a:pt x="838" y="330"/>
                  <a:pt x="734" y="285"/>
                </a:cubicBezTo>
                <a:cubicBezTo>
                  <a:pt x="737" y="274"/>
                  <a:pt x="739" y="263"/>
                  <a:pt x="741" y="252"/>
                </a:cubicBezTo>
                <a:cubicBezTo>
                  <a:pt x="759" y="158"/>
                  <a:pt x="743" y="88"/>
                  <a:pt x="696" y="56"/>
                </a:cubicBezTo>
                <a:cubicBezTo>
                  <a:pt x="653" y="27"/>
                  <a:pt x="591" y="33"/>
                  <a:pt x="521" y="73"/>
                </a:cubicBezTo>
                <a:cubicBezTo>
                  <a:pt x="510" y="79"/>
                  <a:pt x="506" y="92"/>
                  <a:pt x="512" y="103"/>
                </a:cubicBezTo>
                <a:cubicBezTo>
                  <a:pt x="518" y="114"/>
                  <a:pt x="532" y="117"/>
                  <a:pt x="542" y="111"/>
                </a:cubicBezTo>
                <a:cubicBezTo>
                  <a:pt x="597" y="80"/>
                  <a:pt x="643" y="74"/>
                  <a:pt x="671" y="93"/>
                </a:cubicBezTo>
                <a:cubicBezTo>
                  <a:pt x="703" y="114"/>
                  <a:pt x="712" y="169"/>
                  <a:pt x="698" y="244"/>
                </a:cubicBezTo>
                <a:cubicBezTo>
                  <a:pt x="689" y="288"/>
                  <a:pt x="673" y="336"/>
                  <a:pt x="651" y="385"/>
                </a:cubicBezTo>
                <a:cubicBezTo>
                  <a:pt x="644" y="369"/>
                  <a:pt x="636" y="352"/>
                  <a:pt x="629" y="336"/>
                </a:cubicBezTo>
                <a:cubicBezTo>
                  <a:pt x="621" y="320"/>
                  <a:pt x="612" y="305"/>
                  <a:pt x="604" y="289"/>
                </a:cubicBezTo>
                <a:cubicBezTo>
                  <a:pt x="611" y="291"/>
                  <a:pt x="619" y="293"/>
                  <a:pt x="626" y="295"/>
                </a:cubicBezTo>
                <a:cubicBezTo>
                  <a:pt x="638" y="298"/>
                  <a:pt x="650" y="291"/>
                  <a:pt x="653" y="279"/>
                </a:cubicBezTo>
                <a:cubicBezTo>
                  <a:pt x="657" y="267"/>
                  <a:pt x="649" y="255"/>
                  <a:pt x="638" y="252"/>
                </a:cubicBezTo>
                <a:cubicBezTo>
                  <a:pt x="617" y="247"/>
                  <a:pt x="595" y="242"/>
                  <a:pt x="573" y="238"/>
                </a:cubicBezTo>
                <a:cubicBezTo>
                  <a:pt x="534" y="176"/>
                  <a:pt x="490" y="123"/>
                  <a:pt x="445" y="84"/>
                </a:cubicBezTo>
                <a:cubicBezTo>
                  <a:pt x="372" y="21"/>
                  <a:pt x="304" y="0"/>
                  <a:pt x="252" y="25"/>
                </a:cubicBezTo>
                <a:cubicBezTo>
                  <a:pt x="201" y="51"/>
                  <a:pt x="175" y="117"/>
                  <a:pt x="180" y="213"/>
                </a:cubicBezTo>
                <a:cubicBezTo>
                  <a:pt x="181" y="224"/>
                  <a:pt x="182" y="235"/>
                  <a:pt x="183" y="247"/>
                </a:cubicBezTo>
                <a:cubicBezTo>
                  <a:pt x="172" y="250"/>
                  <a:pt x="161" y="253"/>
                  <a:pt x="151" y="257"/>
                </a:cubicBezTo>
                <a:cubicBezTo>
                  <a:pt x="60" y="288"/>
                  <a:pt x="8" y="337"/>
                  <a:pt x="4" y="394"/>
                </a:cubicBezTo>
                <a:cubicBezTo>
                  <a:pt x="0" y="445"/>
                  <a:pt x="34" y="493"/>
                  <a:pt x="100" y="534"/>
                </a:cubicBezTo>
                <a:cubicBezTo>
                  <a:pt x="118" y="545"/>
                  <a:pt x="138" y="556"/>
                  <a:pt x="161" y="565"/>
                </a:cubicBezTo>
                <a:cubicBezTo>
                  <a:pt x="132" y="675"/>
                  <a:pt x="146" y="758"/>
                  <a:pt x="199" y="794"/>
                </a:cubicBezTo>
                <a:cubicBezTo>
                  <a:pt x="214" y="805"/>
                  <a:pt x="232" y="810"/>
                  <a:pt x="252" y="812"/>
                </a:cubicBezTo>
                <a:cubicBezTo>
                  <a:pt x="294" y="815"/>
                  <a:pt x="343" y="798"/>
                  <a:pt x="398" y="763"/>
                </a:cubicBezTo>
                <a:cubicBezTo>
                  <a:pt x="407" y="757"/>
                  <a:pt x="416" y="750"/>
                  <a:pt x="425" y="743"/>
                </a:cubicBezTo>
                <a:cubicBezTo>
                  <a:pt x="482" y="799"/>
                  <a:pt x="539" y="832"/>
                  <a:pt x="588" y="835"/>
                </a:cubicBezTo>
                <a:cubicBezTo>
                  <a:pt x="607" y="836"/>
                  <a:pt x="626" y="833"/>
                  <a:pt x="642" y="825"/>
                </a:cubicBezTo>
                <a:cubicBezTo>
                  <a:pt x="700" y="797"/>
                  <a:pt x="725" y="716"/>
                  <a:pt x="712" y="604"/>
                </a:cubicBezTo>
                <a:cubicBezTo>
                  <a:pt x="819" y="574"/>
                  <a:pt x="886" y="521"/>
                  <a:pt x="891" y="456"/>
                </a:cubicBezTo>
                <a:close/>
                <a:moveTo>
                  <a:pt x="440" y="529"/>
                </a:moveTo>
                <a:cubicBezTo>
                  <a:pt x="497" y="533"/>
                  <a:pt x="547" y="489"/>
                  <a:pt x="551" y="432"/>
                </a:cubicBezTo>
                <a:cubicBezTo>
                  <a:pt x="555" y="375"/>
                  <a:pt x="512" y="325"/>
                  <a:pt x="455" y="321"/>
                </a:cubicBezTo>
                <a:cubicBezTo>
                  <a:pt x="397" y="317"/>
                  <a:pt x="348" y="361"/>
                  <a:pt x="344" y="418"/>
                </a:cubicBezTo>
                <a:cubicBezTo>
                  <a:pt x="340" y="475"/>
                  <a:pt x="383" y="525"/>
                  <a:pt x="440" y="529"/>
                </a:cubicBezTo>
                <a:close/>
              </a:path>
            </a:pathLst>
          </a:custGeom>
          <a:solidFill>
            <a:srgbClr val="1B386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B3862"/>
              </a:solidFill>
              <a:effectLst/>
              <a:uLnTx/>
              <a:uFillTx/>
              <a:latin typeface="+mn-lt"/>
              <a:ea typeface="+mn-ea"/>
              <a:cs typeface="+mn-cs"/>
            </a:endParaRPr>
          </a:p>
        </p:txBody>
      </p:sp>
      <p:cxnSp>
        <p:nvCxnSpPr>
          <p:cNvPr id="10" name="直接连接符 9"/>
          <p:cNvCxnSpPr>
            <a:cxnSpLocks/>
          </p:cNvCxnSpPr>
          <p:nvPr/>
        </p:nvCxnSpPr>
        <p:spPr>
          <a:xfrm>
            <a:off x="2520950" y="1355725"/>
            <a:ext cx="0" cy="1433513"/>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7" name="文本框 129">
            <a:extLst>
              <a:ext uri="{FF2B5EF4-FFF2-40B4-BE49-F238E27FC236}">
                <a16:creationId xmlns:a16="http://schemas.microsoft.com/office/drawing/2014/main" id="{EC59B908-B6F9-47AE-9554-DD38403957F2}"/>
              </a:ext>
            </a:extLst>
          </p:cNvPr>
          <p:cNvSpPr txBox="1"/>
          <p:nvPr/>
        </p:nvSpPr>
        <p:spPr>
          <a:xfrm>
            <a:off x="2520950" y="1391344"/>
            <a:ext cx="6565166" cy="1077218"/>
          </a:xfrm>
          <a:prstGeom prst="rect">
            <a:avLst/>
          </a:prstGeom>
          <a:noFill/>
          <a:ln w="9525">
            <a:noFill/>
          </a:ln>
        </p:spPr>
        <p:txBody>
          <a:bodyPr wrap="square" anchor="t">
            <a:spAutoFit/>
          </a:bodyPr>
          <a:lstStyle/>
          <a:p>
            <a:r>
              <a:rPr lang="en-US" altLang="zh-CN" sz="3200" b="1" dirty="0">
                <a:solidFill>
                  <a:srgbClr val="000000"/>
                </a:solidFill>
                <a:latin typeface="微软雅黑" panose="020B0503020204020204" pitchFamily="34" charset="-122"/>
                <a:ea typeface="微软雅黑" panose="020B0503020204020204" pitchFamily="34" charset="-122"/>
              </a:rPr>
              <a:t>Application, submission &amp; selection process</a:t>
            </a:r>
          </a:p>
        </p:txBody>
      </p:sp>
      <p:pic>
        <p:nvPicPr>
          <p:cNvPr id="2050" name="Picture 2">
            <a:extLst>
              <a:ext uri="{FF2B5EF4-FFF2-40B4-BE49-F238E27FC236}">
                <a16:creationId xmlns:a16="http://schemas.microsoft.com/office/drawing/2014/main" id="{E009CAC6-DBD7-472F-94FA-766C330EA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800" y="3480496"/>
            <a:ext cx="4140200" cy="3304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0D48B9E-8899-4462-A2BF-A214BEDA2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800" y="915988"/>
            <a:ext cx="3866302" cy="2564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组合 7"/>
          <p:cNvGrpSpPr/>
          <p:nvPr/>
        </p:nvGrpSpPr>
        <p:grpSpPr>
          <a:xfrm>
            <a:off x="1524000" y="431800"/>
            <a:ext cx="9144000" cy="739214"/>
            <a:chOff x="1" y="321273"/>
            <a:chExt cx="9144000" cy="737681"/>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3773488" cy="737679"/>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16389" name="文本框 6"/>
          <p:cNvSpPr txBox="1"/>
          <p:nvPr/>
        </p:nvSpPr>
        <p:spPr>
          <a:xfrm>
            <a:off x="2055813" y="515939"/>
            <a:ext cx="2693987" cy="584775"/>
          </a:xfrm>
          <a:prstGeom prst="rect">
            <a:avLst/>
          </a:prstGeom>
          <a:noFill/>
          <a:ln w="9525">
            <a:noFill/>
          </a:ln>
        </p:spPr>
        <p:txBody>
          <a:bodyPr wrap="square" anchor="t">
            <a:spAutoFit/>
          </a:bodyPr>
          <a:lstStyle/>
          <a:p>
            <a:pPr algn="dist"/>
            <a:r>
              <a:rPr lang="en-AU" altLang="zh-CN" sz="3200" b="1" dirty="0">
                <a:solidFill>
                  <a:schemeClr val="bg1"/>
                </a:solidFill>
                <a:latin typeface="+mn-lt"/>
                <a:ea typeface="微软雅黑" panose="020B0503020204020204" pitchFamily="34" charset="-122"/>
              </a:rPr>
              <a:t>The</a:t>
            </a:r>
            <a:r>
              <a:rPr lang="zh-CN" altLang="en-US" sz="3200" b="1" dirty="0">
                <a:solidFill>
                  <a:schemeClr val="bg1"/>
                </a:solidFill>
                <a:latin typeface="+mn-lt"/>
                <a:ea typeface="微软雅黑" panose="020B0503020204020204" pitchFamily="34" charset="-122"/>
              </a:rPr>
              <a:t> </a:t>
            </a:r>
            <a:r>
              <a:rPr lang="en-AU" altLang="zh-CN" sz="3200" b="1" dirty="0">
                <a:solidFill>
                  <a:schemeClr val="bg1"/>
                </a:solidFill>
                <a:latin typeface="+mn-lt"/>
                <a:ea typeface="微软雅黑" panose="020B0503020204020204" pitchFamily="34" charset="-122"/>
              </a:rPr>
              <a:t>Process</a:t>
            </a:r>
            <a:endParaRPr lang="zh-CN" altLang="en-US" sz="3200" b="1" dirty="0">
              <a:solidFill>
                <a:schemeClr val="bg1"/>
              </a:solidFill>
              <a:latin typeface="+mn-lt"/>
              <a:ea typeface="微软雅黑" panose="020B0503020204020204" pitchFamily="34" charset="-122"/>
            </a:endParaRPr>
          </a:p>
        </p:txBody>
      </p:sp>
      <p:sp>
        <p:nvSpPr>
          <p:cNvPr id="9" name="矩形 8"/>
          <p:cNvSpPr/>
          <p:nvPr/>
        </p:nvSpPr>
        <p:spPr>
          <a:xfrm>
            <a:off x="1484310" y="1521792"/>
            <a:ext cx="9844089" cy="4615711"/>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椭圆 9"/>
          <p:cNvSpPr/>
          <p:nvPr/>
        </p:nvSpPr>
        <p:spPr>
          <a:xfrm>
            <a:off x="2162175" y="2308225"/>
            <a:ext cx="2497138" cy="2495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6392" name="Group 19"/>
          <p:cNvGrpSpPr/>
          <p:nvPr/>
        </p:nvGrpSpPr>
        <p:grpSpPr>
          <a:xfrm>
            <a:off x="2625725" y="2820988"/>
            <a:ext cx="1570038" cy="1470025"/>
            <a:chOff x="10561952" y="3914662"/>
            <a:chExt cx="3244004" cy="3039255"/>
          </a:xfrm>
        </p:grpSpPr>
        <p:sp>
          <p:nvSpPr>
            <p:cNvPr id="12" name="Freeform 204"/>
            <p:cNvSpPr>
              <a:spLocks noChangeArrowheads="1"/>
            </p:cNvSpPr>
            <p:nvPr/>
          </p:nvSpPr>
          <p:spPr bwMode="auto">
            <a:xfrm>
              <a:off x="11448604" y="6439972"/>
              <a:ext cx="1472816" cy="513945"/>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3">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3" name="Freeform 198"/>
            <p:cNvSpPr>
              <a:spLocks noChangeArrowheads="1"/>
            </p:cNvSpPr>
            <p:nvPr/>
          </p:nvSpPr>
          <p:spPr bwMode="auto">
            <a:xfrm>
              <a:off x="10561952" y="3914662"/>
              <a:ext cx="3244004" cy="2531655"/>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4" name="Freeform 199"/>
            <p:cNvSpPr>
              <a:spLocks noChangeArrowheads="1"/>
            </p:cNvSpPr>
            <p:nvPr/>
          </p:nvSpPr>
          <p:spPr bwMode="auto">
            <a:xfrm>
              <a:off x="12019955" y="598313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5" name="Freeform 200"/>
            <p:cNvSpPr>
              <a:spLocks noChangeArrowheads="1"/>
            </p:cNvSpPr>
            <p:nvPr/>
          </p:nvSpPr>
          <p:spPr bwMode="auto">
            <a:xfrm>
              <a:off x="12019955" y="573779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6" name="Freeform 201"/>
            <p:cNvSpPr>
              <a:spLocks noChangeArrowheads="1"/>
            </p:cNvSpPr>
            <p:nvPr/>
          </p:nvSpPr>
          <p:spPr bwMode="auto">
            <a:xfrm>
              <a:off x="12019955" y="5519947"/>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7" name="Freeform 202"/>
            <p:cNvSpPr>
              <a:spLocks noChangeArrowheads="1"/>
            </p:cNvSpPr>
            <p:nvPr/>
          </p:nvSpPr>
          <p:spPr bwMode="auto">
            <a:xfrm>
              <a:off x="11131187" y="3984457"/>
              <a:ext cx="2105534" cy="27495"/>
            </a:xfrm>
            <a:custGeom>
              <a:avLst/>
              <a:gdLst>
                <a:gd name="T0" fmla="*/ 4391 w 4392"/>
                <a:gd name="T1" fmla="*/ 62 h 63"/>
                <a:gd name="T2" fmla="*/ 0 w 4392"/>
                <a:gd name="T3" fmla="*/ 62 h 63"/>
                <a:gd name="T4" fmla="*/ 0 w 4392"/>
                <a:gd name="T5" fmla="*/ 0 h 63"/>
                <a:gd name="T6" fmla="*/ 4391 w 4392"/>
                <a:gd name="T7" fmla="*/ 0 h 63"/>
                <a:gd name="T8" fmla="*/ 4391 w 4392"/>
                <a:gd name="T9" fmla="*/ 62 h 63"/>
              </a:gdLst>
              <a:ahLst/>
              <a:cxnLst>
                <a:cxn ang="0">
                  <a:pos x="T0" y="T1"/>
                </a:cxn>
                <a:cxn ang="0">
                  <a:pos x="T2" y="T3"/>
                </a:cxn>
                <a:cxn ang="0">
                  <a:pos x="T4" y="T5"/>
                </a:cxn>
                <a:cxn ang="0">
                  <a:pos x="T6" y="T7"/>
                </a:cxn>
                <a:cxn ang="0">
                  <a:pos x="T8" y="T9"/>
                </a:cxn>
              </a:cxnLst>
              <a:rect l="0" t="0" r="r" b="b"/>
              <a:pathLst>
                <a:path w="4392" h="63">
                  <a:moveTo>
                    <a:pt x="4391" y="62"/>
                  </a:moveTo>
                  <a:lnTo>
                    <a:pt x="0" y="62"/>
                  </a:lnTo>
                  <a:lnTo>
                    <a:pt x="0" y="0"/>
                  </a:lnTo>
                  <a:lnTo>
                    <a:pt x="4391" y="0"/>
                  </a:lnTo>
                  <a:lnTo>
                    <a:pt x="4391" y="62"/>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8" name="Freeform 203"/>
            <p:cNvSpPr>
              <a:spLocks noChangeArrowheads="1"/>
            </p:cNvSpPr>
            <p:nvPr/>
          </p:nvSpPr>
          <p:spPr bwMode="auto">
            <a:xfrm>
              <a:off x="12019955" y="6114262"/>
              <a:ext cx="330114" cy="10575"/>
            </a:xfrm>
            <a:custGeom>
              <a:avLst/>
              <a:gdLst>
                <a:gd name="T0" fmla="*/ 690 w 691"/>
                <a:gd name="T1" fmla="*/ 0 h 28"/>
                <a:gd name="T2" fmla="*/ 0 w 691"/>
                <a:gd name="T3" fmla="*/ 0 h 28"/>
                <a:gd name="T4" fmla="*/ 0 w 691"/>
                <a:gd name="T5" fmla="*/ 27 h 28"/>
                <a:gd name="T6" fmla="*/ 690 w 691"/>
                <a:gd name="T7" fmla="*/ 27 h 28"/>
                <a:gd name="T8" fmla="*/ 690 w 691"/>
                <a:gd name="T9" fmla="*/ 0 h 28"/>
              </a:gdLst>
              <a:ahLst/>
              <a:cxnLst>
                <a:cxn ang="0">
                  <a:pos x="T0" y="T1"/>
                </a:cxn>
                <a:cxn ang="0">
                  <a:pos x="T2" y="T3"/>
                </a:cxn>
                <a:cxn ang="0">
                  <a:pos x="T4" y="T5"/>
                </a:cxn>
                <a:cxn ang="0">
                  <a:pos x="T6" y="T7"/>
                </a:cxn>
                <a:cxn ang="0">
                  <a:pos x="T8" y="T9"/>
                </a:cxn>
              </a:cxnLst>
              <a:rect l="0" t="0" r="r" b="b"/>
              <a:pathLst>
                <a:path w="691" h="28">
                  <a:moveTo>
                    <a:pt x="690" y="0"/>
                  </a:moveTo>
                  <a:lnTo>
                    <a:pt x="0" y="0"/>
                  </a:lnTo>
                  <a:lnTo>
                    <a:pt x="0" y="27"/>
                  </a:lnTo>
                  <a:lnTo>
                    <a:pt x="690" y="27"/>
                  </a:lnTo>
                  <a:lnTo>
                    <a:pt x="690" y="0"/>
                  </a:lnTo>
                </a:path>
              </a:pathLst>
            </a:custGeom>
            <a:solidFill>
              <a:schemeClr val="accent4">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9" name="Freeform 205"/>
            <p:cNvSpPr>
              <a:spLocks noChangeArrowheads="1"/>
            </p:cNvSpPr>
            <p:nvPr/>
          </p:nvSpPr>
          <p:spPr bwMode="auto">
            <a:xfrm>
              <a:off x="11768137" y="6509767"/>
              <a:ext cx="831633" cy="376470"/>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20" name="Freeform 206"/>
            <p:cNvSpPr>
              <a:spLocks noChangeArrowheads="1"/>
            </p:cNvSpPr>
            <p:nvPr/>
          </p:nvSpPr>
          <p:spPr bwMode="auto">
            <a:xfrm>
              <a:off x="11486694" y="6509767"/>
              <a:ext cx="1392404" cy="1269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grpSp>
      <p:cxnSp>
        <p:nvCxnSpPr>
          <p:cNvPr id="21" name="直接连接符 20"/>
          <p:cNvCxnSpPr>
            <a:cxnSpLocks/>
          </p:cNvCxnSpPr>
          <p:nvPr/>
        </p:nvCxnSpPr>
        <p:spPr>
          <a:xfrm>
            <a:off x="4749800" y="2692401"/>
            <a:ext cx="589042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184776" y="2979979"/>
            <a:ext cx="596900" cy="372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椭圆 23"/>
          <p:cNvSpPr/>
          <p:nvPr/>
        </p:nvSpPr>
        <p:spPr>
          <a:xfrm>
            <a:off x="7462044" y="2954571"/>
            <a:ext cx="596900" cy="372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9267825" y="2954571"/>
            <a:ext cx="596900" cy="366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407" name="文本框 25"/>
          <p:cNvSpPr txBox="1"/>
          <p:nvPr/>
        </p:nvSpPr>
        <p:spPr>
          <a:xfrm>
            <a:off x="5297488" y="1941513"/>
            <a:ext cx="954087" cy="400110"/>
          </a:xfrm>
          <a:prstGeom prst="rect">
            <a:avLst/>
          </a:prstGeom>
          <a:noFill/>
          <a:ln w="9525">
            <a:noFill/>
          </a:ln>
        </p:spPr>
        <p:txBody>
          <a:bodyPr anchor="t">
            <a:spAutoFit/>
          </a:bodyPr>
          <a:lstStyle/>
          <a:p>
            <a:r>
              <a:rPr lang="en-AU"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409" name="文本框 27"/>
          <p:cNvSpPr txBox="1"/>
          <p:nvPr/>
        </p:nvSpPr>
        <p:spPr>
          <a:xfrm>
            <a:off x="7480300" y="1967608"/>
            <a:ext cx="952500" cy="400110"/>
          </a:xfrm>
          <a:prstGeom prst="rect">
            <a:avLst/>
          </a:prstGeom>
          <a:noFill/>
          <a:ln w="9525">
            <a:noFill/>
          </a:ln>
        </p:spPr>
        <p:txBody>
          <a:bodyPr anchor="t">
            <a:spAutoFit/>
          </a:bodyPr>
          <a:lstStyle/>
          <a:p>
            <a:r>
              <a:rPr lang="en-AU"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410" name="文本框 28"/>
          <p:cNvSpPr txBox="1"/>
          <p:nvPr/>
        </p:nvSpPr>
        <p:spPr>
          <a:xfrm>
            <a:off x="9388475" y="2082638"/>
            <a:ext cx="952500" cy="400110"/>
          </a:xfrm>
          <a:prstGeom prst="rect">
            <a:avLst/>
          </a:prstGeom>
          <a:noFill/>
          <a:ln w="9525">
            <a:noFill/>
          </a:ln>
        </p:spPr>
        <p:txBody>
          <a:bodyPr anchor="t">
            <a:spAutoFit/>
          </a:bodyPr>
          <a:lstStyle/>
          <a:p>
            <a:r>
              <a:rPr lang="en-AU"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411" name="Title 13"/>
          <p:cNvSpPr txBox="1"/>
          <p:nvPr/>
        </p:nvSpPr>
        <p:spPr>
          <a:xfrm>
            <a:off x="1524000" y="5240587"/>
            <a:ext cx="3391297" cy="394837"/>
          </a:xfrm>
          <a:prstGeom prst="rect">
            <a:avLst/>
          </a:prstGeom>
          <a:noFill/>
          <a:ln w="9525">
            <a:noFill/>
          </a:ln>
        </p:spPr>
        <p:txBody>
          <a:bodyPr lIns="91262" tIns="45631" rIns="91262" bIns="45631" anchor="ctr"/>
          <a:lstStyle/>
          <a:p>
            <a:pPr algn="ctr"/>
            <a:r>
              <a:rPr lang="en-US" altLang="x-none" sz="2800" b="1" dirty="0">
                <a:solidFill>
                  <a:schemeClr val="bg1"/>
                </a:solidFill>
                <a:latin typeface="+mn-lt"/>
                <a:ea typeface="微软雅黑" panose="020B0503020204020204" pitchFamily="34" charset="-122"/>
              </a:rPr>
              <a:t>Create your account</a:t>
            </a:r>
          </a:p>
        </p:txBody>
      </p:sp>
      <p:sp>
        <p:nvSpPr>
          <p:cNvPr id="16412" name="Title 13"/>
          <p:cNvSpPr txBox="1"/>
          <p:nvPr/>
        </p:nvSpPr>
        <p:spPr>
          <a:xfrm>
            <a:off x="4915298" y="4498180"/>
            <a:ext cx="1683148" cy="327820"/>
          </a:xfrm>
          <a:prstGeom prst="rect">
            <a:avLst/>
          </a:prstGeom>
          <a:noFill/>
          <a:ln w="9525">
            <a:noFill/>
          </a:ln>
        </p:spPr>
        <p:txBody>
          <a:bodyPr lIns="91262" tIns="45631" rIns="91262" bIns="45631" anchor="ctr"/>
          <a:lstStyle/>
          <a:p>
            <a:pPr algn="ctr"/>
            <a:r>
              <a:rPr lang="en-US" altLang="x-none" sz="2800" b="1" dirty="0">
                <a:solidFill>
                  <a:schemeClr val="bg1"/>
                </a:solidFill>
                <a:latin typeface="+mn-lt"/>
                <a:ea typeface="微软雅黑" panose="020B0503020204020204" pitchFamily="34" charset="-122"/>
              </a:rPr>
              <a:t>Check your eligibility.</a:t>
            </a:r>
          </a:p>
          <a:p>
            <a:pPr algn="ctr"/>
            <a:r>
              <a:rPr lang="en-US" altLang="x-none" sz="2800" b="1" dirty="0">
                <a:solidFill>
                  <a:schemeClr val="bg1"/>
                </a:solidFill>
                <a:latin typeface="+mn-lt"/>
                <a:ea typeface="微软雅黑" panose="020B0503020204020204" pitchFamily="34" charset="-122"/>
              </a:rPr>
              <a:t>Save as you go.</a:t>
            </a:r>
          </a:p>
        </p:txBody>
      </p:sp>
      <p:sp>
        <p:nvSpPr>
          <p:cNvPr id="16413" name="Title 13"/>
          <p:cNvSpPr txBox="1"/>
          <p:nvPr/>
        </p:nvSpPr>
        <p:spPr>
          <a:xfrm>
            <a:off x="6748461" y="4433498"/>
            <a:ext cx="1870076" cy="228588"/>
          </a:xfrm>
          <a:prstGeom prst="rect">
            <a:avLst/>
          </a:prstGeom>
          <a:noFill/>
          <a:ln w="9525">
            <a:noFill/>
          </a:ln>
        </p:spPr>
        <p:txBody>
          <a:bodyPr lIns="91262" tIns="45631" rIns="91262" bIns="45631" anchor="ctr"/>
          <a:lstStyle/>
          <a:p>
            <a:pPr algn="ctr"/>
            <a:r>
              <a:rPr lang="en-US" altLang="x-none" sz="2800" b="1" dirty="0">
                <a:solidFill>
                  <a:schemeClr val="bg1"/>
                </a:solidFill>
                <a:latin typeface="+mn-lt"/>
                <a:ea typeface="微软雅黑" panose="020B0503020204020204" pitchFamily="34" charset="-122"/>
              </a:rPr>
              <a:t>Prepare and upload supporting documents</a:t>
            </a:r>
          </a:p>
        </p:txBody>
      </p:sp>
      <p:sp>
        <p:nvSpPr>
          <p:cNvPr id="16414" name="Title 13"/>
          <p:cNvSpPr txBox="1"/>
          <p:nvPr/>
        </p:nvSpPr>
        <p:spPr>
          <a:xfrm>
            <a:off x="8618537" y="4192586"/>
            <a:ext cx="2021684" cy="611186"/>
          </a:xfrm>
          <a:prstGeom prst="rect">
            <a:avLst/>
          </a:prstGeom>
          <a:noFill/>
          <a:ln w="9525">
            <a:noFill/>
          </a:ln>
        </p:spPr>
        <p:txBody>
          <a:bodyPr lIns="91262" tIns="45631" rIns="91262" bIns="45631" anchor="ctr"/>
          <a:lstStyle/>
          <a:p>
            <a:pPr algn="ctr"/>
            <a:r>
              <a:rPr lang="en-US" altLang="x-none" sz="2800" b="1" dirty="0">
                <a:solidFill>
                  <a:schemeClr val="bg1"/>
                </a:solidFill>
                <a:latin typeface="+mn-lt"/>
                <a:ea typeface="微软雅黑" panose="020B0503020204020204" pitchFamily="34" charset="-122"/>
              </a:rPr>
              <a:t>Complete Application and submit before deadline</a:t>
            </a:r>
          </a:p>
        </p:txBody>
      </p:sp>
      <p:sp>
        <p:nvSpPr>
          <p:cNvPr id="31" name="文本框 25">
            <a:extLst>
              <a:ext uri="{FF2B5EF4-FFF2-40B4-BE49-F238E27FC236}">
                <a16:creationId xmlns:a16="http://schemas.microsoft.com/office/drawing/2014/main" id="{A80427D0-CF97-43AD-A01A-B72D1E00D794}"/>
              </a:ext>
            </a:extLst>
          </p:cNvPr>
          <p:cNvSpPr txBox="1"/>
          <p:nvPr/>
        </p:nvSpPr>
        <p:spPr>
          <a:xfrm>
            <a:off x="3209496" y="1723174"/>
            <a:ext cx="758688" cy="400110"/>
          </a:xfrm>
          <a:prstGeom prst="rect">
            <a:avLst/>
          </a:prstGeom>
          <a:noFill/>
          <a:ln w="9525">
            <a:noFill/>
          </a:ln>
        </p:spPr>
        <p:txBody>
          <a:bodyPr wrap="square" anchor="t">
            <a:spAutoFit/>
          </a:bodyPr>
          <a:lstStyle/>
          <a:p>
            <a:r>
              <a:rPr lang="en-AU" altLang="zh-CN" sz="2000" b="1" dirty="0">
                <a:solidFill>
                  <a:schemeClr val="bg1"/>
                </a:solidFill>
                <a:latin typeface="微软雅黑" panose="020B0503020204020204" pitchFamily="34" charset="-122"/>
                <a:ea typeface="微软雅黑" panose="020B0503020204020204" pitchFamily="34" charset="-122"/>
              </a:rPr>
              <a:t>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7"/>
          <p:cNvGrpSpPr/>
          <p:nvPr/>
        </p:nvGrpSpPr>
        <p:grpSpPr>
          <a:xfrm>
            <a:off x="1524000" y="431800"/>
            <a:ext cx="9144000" cy="966786"/>
            <a:chOff x="1" y="321273"/>
            <a:chExt cx="9144000" cy="964781"/>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4"/>
              <a:ext cx="4572000" cy="964780"/>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21509" name="文本框 6"/>
          <p:cNvSpPr txBox="1"/>
          <p:nvPr/>
        </p:nvSpPr>
        <p:spPr>
          <a:xfrm>
            <a:off x="1738313" y="652230"/>
            <a:ext cx="3738562" cy="584775"/>
          </a:xfrm>
          <a:prstGeom prst="rect">
            <a:avLst/>
          </a:prstGeom>
          <a:noFill/>
          <a:ln w="9525">
            <a:noFill/>
          </a:ln>
        </p:spPr>
        <p:txBody>
          <a:bodyPr wrap="square" anchor="t">
            <a:spAutoFit/>
          </a:bodyPr>
          <a:lstStyle/>
          <a:p>
            <a:pPr algn="dist"/>
            <a:r>
              <a:rPr lang="en-AU" altLang="zh-CN" sz="3200" b="1" dirty="0">
                <a:solidFill>
                  <a:schemeClr val="bg1"/>
                </a:solidFill>
                <a:latin typeface="+mn-lt"/>
                <a:ea typeface="微软雅黑" panose="020B0503020204020204" pitchFamily="34" charset="-122"/>
              </a:rPr>
              <a:t>Application process</a:t>
            </a:r>
            <a:endParaRPr lang="zh-CN" altLang="en-US" sz="3200" b="1" dirty="0">
              <a:solidFill>
                <a:schemeClr val="bg1"/>
              </a:solidFill>
              <a:latin typeface="+mn-lt"/>
              <a:ea typeface="微软雅黑" panose="020B0503020204020204" pitchFamily="34" charset="-122"/>
            </a:endParaRPr>
          </a:p>
        </p:txBody>
      </p:sp>
      <p:sp>
        <p:nvSpPr>
          <p:cNvPr id="25" name="矩形 24"/>
          <p:cNvSpPr/>
          <p:nvPr/>
        </p:nvSpPr>
        <p:spPr>
          <a:xfrm>
            <a:off x="1524000" y="1895029"/>
            <a:ext cx="3375026" cy="4251771"/>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6" name="Freeform 362"/>
          <p:cNvSpPr>
            <a:spLocks noEditPoints="1"/>
          </p:cNvSpPr>
          <p:nvPr/>
        </p:nvSpPr>
        <p:spPr bwMode="auto">
          <a:xfrm>
            <a:off x="2749550" y="2460843"/>
            <a:ext cx="1060450" cy="754063"/>
          </a:xfrm>
          <a:custGeom>
            <a:avLst/>
            <a:gdLst>
              <a:gd name="T0" fmla="*/ 279 w 288"/>
              <a:gd name="T1" fmla="*/ 24 h 204"/>
              <a:gd name="T2" fmla="*/ 219 w 288"/>
              <a:gd name="T3" fmla="*/ 24 h 204"/>
              <a:gd name="T4" fmla="*/ 219 w 288"/>
              <a:gd name="T5" fmla="*/ 24 h 204"/>
              <a:gd name="T6" fmla="*/ 211 w 288"/>
              <a:gd name="T7" fmla="*/ 8 h 204"/>
              <a:gd name="T8" fmla="*/ 199 w 288"/>
              <a:gd name="T9" fmla="*/ 0 h 204"/>
              <a:gd name="T10" fmla="*/ 89 w 288"/>
              <a:gd name="T11" fmla="*/ 0 h 204"/>
              <a:gd name="T12" fmla="*/ 77 w 288"/>
              <a:gd name="T13" fmla="*/ 8 h 204"/>
              <a:gd name="T14" fmla="*/ 68 w 288"/>
              <a:gd name="T15" fmla="*/ 24 h 204"/>
              <a:gd name="T16" fmla="*/ 68 w 288"/>
              <a:gd name="T17" fmla="*/ 24 h 204"/>
              <a:gd name="T18" fmla="*/ 9 w 288"/>
              <a:gd name="T19" fmla="*/ 24 h 204"/>
              <a:gd name="T20" fmla="*/ 0 w 288"/>
              <a:gd name="T21" fmla="*/ 33 h 204"/>
              <a:gd name="T22" fmla="*/ 0 w 288"/>
              <a:gd name="T23" fmla="*/ 195 h 204"/>
              <a:gd name="T24" fmla="*/ 9 w 288"/>
              <a:gd name="T25" fmla="*/ 204 h 204"/>
              <a:gd name="T26" fmla="*/ 279 w 288"/>
              <a:gd name="T27" fmla="*/ 204 h 204"/>
              <a:gd name="T28" fmla="*/ 288 w 288"/>
              <a:gd name="T29" fmla="*/ 195 h 204"/>
              <a:gd name="T30" fmla="*/ 288 w 288"/>
              <a:gd name="T31" fmla="*/ 33 h 204"/>
              <a:gd name="T32" fmla="*/ 279 w 288"/>
              <a:gd name="T33" fmla="*/ 24 h 204"/>
              <a:gd name="T34" fmla="*/ 144 w 288"/>
              <a:gd name="T35" fmla="*/ 175 h 204"/>
              <a:gd name="T36" fmla="*/ 82 w 288"/>
              <a:gd name="T37" fmla="*/ 113 h 204"/>
              <a:gd name="T38" fmla="*/ 144 w 288"/>
              <a:gd name="T39" fmla="*/ 51 h 204"/>
              <a:gd name="T40" fmla="*/ 206 w 288"/>
              <a:gd name="T41" fmla="*/ 113 h 204"/>
              <a:gd name="T42" fmla="*/ 144 w 288"/>
              <a:gd name="T43" fmla="*/ 17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204">
                <a:moveTo>
                  <a:pt x="279" y="24"/>
                </a:moveTo>
                <a:cubicBezTo>
                  <a:pt x="219" y="24"/>
                  <a:pt x="219" y="24"/>
                  <a:pt x="219" y="24"/>
                </a:cubicBezTo>
                <a:cubicBezTo>
                  <a:pt x="219" y="24"/>
                  <a:pt x="219" y="24"/>
                  <a:pt x="219" y="24"/>
                </a:cubicBezTo>
                <a:cubicBezTo>
                  <a:pt x="211" y="8"/>
                  <a:pt x="211" y="8"/>
                  <a:pt x="211" y="8"/>
                </a:cubicBezTo>
                <a:cubicBezTo>
                  <a:pt x="209" y="3"/>
                  <a:pt x="204" y="0"/>
                  <a:pt x="199" y="0"/>
                </a:cubicBezTo>
                <a:cubicBezTo>
                  <a:pt x="89" y="0"/>
                  <a:pt x="89" y="0"/>
                  <a:pt x="89" y="0"/>
                </a:cubicBezTo>
                <a:cubicBezTo>
                  <a:pt x="84" y="0"/>
                  <a:pt x="79" y="3"/>
                  <a:pt x="77" y="8"/>
                </a:cubicBezTo>
                <a:cubicBezTo>
                  <a:pt x="68" y="24"/>
                  <a:pt x="68" y="24"/>
                  <a:pt x="68" y="24"/>
                </a:cubicBezTo>
                <a:cubicBezTo>
                  <a:pt x="68" y="24"/>
                  <a:pt x="68" y="24"/>
                  <a:pt x="68" y="24"/>
                </a:cubicBezTo>
                <a:cubicBezTo>
                  <a:pt x="9" y="24"/>
                  <a:pt x="9" y="24"/>
                  <a:pt x="9" y="24"/>
                </a:cubicBezTo>
                <a:cubicBezTo>
                  <a:pt x="4" y="24"/>
                  <a:pt x="0" y="28"/>
                  <a:pt x="0" y="33"/>
                </a:cubicBezTo>
                <a:cubicBezTo>
                  <a:pt x="0" y="195"/>
                  <a:pt x="0" y="195"/>
                  <a:pt x="0" y="195"/>
                </a:cubicBezTo>
                <a:cubicBezTo>
                  <a:pt x="0" y="200"/>
                  <a:pt x="4" y="204"/>
                  <a:pt x="9" y="204"/>
                </a:cubicBezTo>
                <a:cubicBezTo>
                  <a:pt x="279" y="204"/>
                  <a:pt x="279" y="204"/>
                  <a:pt x="279" y="204"/>
                </a:cubicBezTo>
                <a:cubicBezTo>
                  <a:pt x="284" y="204"/>
                  <a:pt x="288" y="200"/>
                  <a:pt x="288" y="195"/>
                </a:cubicBezTo>
                <a:cubicBezTo>
                  <a:pt x="288" y="33"/>
                  <a:pt x="288" y="33"/>
                  <a:pt x="288" y="33"/>
                </a:cubicBezTo>
                <a:cubicBezTo>
                  <a:pt x="288" y="28"/>
                  <a:pt x="284" y="24"/>
                  <a:pt x="279" y="24"/>
                </a:cubicBezTo>
                <a:close/>
                <a:moveTo>
                  <a:pt x="144" y="175"/>
                </a:moveTo>
                <a:cubicBezTo>
                  <a:pt x="109" y="175"/>
                  <a:pt x="82" y="147"/>
                  <a:pt x="82" y="113"/>
                </a:cubicBezTo>
                <a:cubicBezTo>
                  <a:pt x="82" y="78"/>
                  <a:pt x="109" y="51"/>
                  <a:pt x="144" y="51"/>
                </a:cubicBezTo>
                <a:cubicBezTo>
                  <a:pt x="178" y="51"/>
                  <a:pt x="206" y="78"/>
                  <a:pt x="206" y="113"/>
                </a:cubicBezTo>
                <a:cubicBezTo>
                  <a:pt x="206" y="147"/>
                  <a:pt x="178" y="175"/>
                  <a:pt x="144" y="175"/>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1513" name="文本框 27"/>
          <p:cNvSpPr txBox="1"/>
          <p:nvPr/>
        </p:nvSpPr>
        <p:spPr>
          <a:xfrm>
            <a:off x="1962943" y="3780720"/>
            <a:ext cx="2633664" cy="1384995"/>
          </a:xfrm>
          <a:prstGeom prst="rect">
            <a:avLst/>
          </a:prstGeom>
          <a:noFill/>
          <a:ln w="9525">
            <a:noFill/>
          </a:ln>
        </p:spPr>
        <p:txBody>
          <a:bodyPr wrap="square" anchor="t">
            <a:spAutoFit/>
          </a:bodyPr>
          <a:lstStyle/>
          <a:p>
            <a:r>
              <a:rPr lang="en-US" altLang="zh-CN" sz="2800" b="1" dirty="0">
                <a:solidFill>
                  <a:srgbClr val="FFFFFF"/>
                </a:solidFill>
                <a:latin typeface="+mn-lt"/>
                <a:ea typeface="微软雅黑" panose="020B0503020204020204" pitchFamily="34" charset="-122"/>
              </a:rPr>
              <a:t>Register/create Account on OASIS</a:t>
            </a:r>
          </a:p>
        </p:txBody>
      </p:sp>
      <p:pic>
        <p:nvPicPr>
          <p:cNvPr id="21516" name="图片 30"/>
          <p:cNvPicPr>
            <a:picLocks noChangeAspect="1"/>
          </p:cNvPicPr>
          <p:nvPr/>
        </p:nvPicPr>
        <p:blipFill>
          <a:blip r:embed="rId2"/>
          <a:stretch>
            <a:fillRect/>
          </a:stretch>
        </p:blipFill>
        <p:spPr>
          <a:xfrm>
            <a:off x="5059362" y="1895029"/>
            <a:ext cx="5608637" cy="1741933"/>
          </a:xfrm>
          <a:prstGeom prst="rect">
            <a:avLst/>
          </a:prstGeom>
          <a:noFill/>
          <a:ln w="9525">
            <a:noFill/>
          </a:ln>
        </p:spPr>
      </p:pic>
      <p:sp>
        <p:nvSpPr>
          <p:cNvPr id="2" name="Rectangle 1">
            <a:extLst>
              <a:ext uri="{FF2B5EF4-FFF2-40B4-BE49-F238E27FC236}">
                <a16:creationId xmlns:a16="http://schemas.microsoft.com/office/drawing/2014/main" id="{9BBF62F6-1863-4AC4-85E7-893A53EA86F8}"/>
              </a:ext>
            </a:extLst>
          </p:cNvPr>
          <p:cNvSpPr/>
          <p:nvPr/>
        </p:nvSpPr>
        <p:spPr>
          <a:xfrm>
            <a:off x="5059362" y="4020914"/>
            <a:ext cx="6096000" cy="1938992"/>
          </a:xfrm>
          <a:prstGeom prst="rect">
            <a:avLst/>
          </a:prstGeom>
        </p:spPr>
        <p:txBody>
          <a:bodyPr>
            <a:spAutoFit/>
          </a:bodyPr>
          <a:lstStyle/>
          <a:p>
            <a:r>
              <a:rPr lang="en-US" sz="2400" b="1" dirty="0">
                <a:solidFill>
                  <a:srgbClr val="313131"/>
                </a:solidFill>
              </a:rPr>
              <a:t>Visit: </a:t>
            </a:r>
            <a:r>
              <a:rPr lang="en-US" sz="2400" b="1" u="sng" dirty="0">
                <a:solidFill>
                  <a:srgbClr val="0563C1"/>
                </a:solidFill>
                <a:hlinkClick r:id="rId3"/>
              </a:rPr>
              <a:t>Online Australia Scholarships Information System (OASIS)</a:t>
            </a:r>
            <a:r>
              <a:rPr lang="en-US" sz="2400" b="1" dirty="0">
                <a:solidFill>
                  <a:srgbClr val="313131"/>
                </a:solidFill>
              </a:rPr>
              <a:t> by 11.59PM AEST on 29 April 2023. (1:59 PM WAT).</a:t>
            </a:r>
          </a:p>
          <a:p>
            <a:r>
              <a:rPr lang="en-US" sz="2400" b="1" dirty="0">
                <a:solidFill>
                  <a:srgbClr val="313131"/>
                </a:solidFill>
              </a:rPr>
              <a:t>Note: AEST is 10hrs ahead of WAT Zone</a:t>
            </a:r>
          </a:p>
          <a:p>
            <a:endParaRPr lang="en-AU"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7"/>
          <p:cNvGrpSpPr/>
          <p:nvPr/>
        </p:nvGrpSpPr>
        <p:grpSpPr>
          <a:xfrm>
            <a:off x="1524000" y="431800"/>
            <a:ext cx="9144000" cy="648334"/>
            <a:chOff x="1" y="321273"/>
            <a:chExt cx="9144000" cy="646990"/>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4"/>
              <a:ext cx="4572000" cy="646989"/>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24581" name="文本框 6"/>
          <p:cNvSpPr txBox="1"/>
          <p:nvPr/>
        </p:nvSpPr>
        <p:spPr>
          <a:xfrm>
            <a:off x="2055813" y="515938"/>
            <a:ext cx="3430587" cy="523220"/>
          </a:xfrm>
          <a:prstGeom prst="rect">
            <a:avLst/>
          </a:prstGeom>
          <a:noFill/>
          <a:ln w="9525">
            <a:noFill/>
          </a:ln>
        </p:spPr>
        <p:txBody>
          <a:bodyPr wrap="square" anchor="t">
            <a:spAutoFit/>
          </a:bodyPr>
          <a:lstStyle/>
          <a:p>
            <a:pPr algn="dist"/>
            <a:r>
              <a:rPr lang="en-US" altLang="zh-CN" sz="2800" b="1" dirty="0">
                <a:solidFill>
                  <a:schemeClr val="bg1"/>
                </a:solidFill>
                <a:latin typeface="微软雅黑" panose="020B0503020204020204" pitchFamily="34" charset="-122"/>
                <a:ea typeface="微软雅黑" panose="020B0503020204020204" pitchFamily="34" charset="-122"/>
              </a:rPr>
              <a:t>Eligibility?</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直角三角形 8"/>
          <p:cNvSpPr/>
          <p:nvPr/>
        </p:nvSpPr>
        <p:spPr>
          <a:xfrm flipH="1">
            <a:off x="9429807" y="2444527"/>
            <a:ext cx="2225614" cy="4413473"/>
          </a:xfrm>
          <a:prstGeom prst="rtTriangle">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1"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9274963" y="1644316"/>
            <a:ext cx="1173163" cy="884238"/>
          </a:xfrm>
          <a:custGeom>
            <a:avLst/>
            <a:gdLst>
              <a:gd name="connsiteX0" fmla="*/ 0 w 1564433"/>
              <a:gd name="connsiteY0" fmla="*/ 0 h 1168661"/>
              <a:gd name="connsiteX1" fmla="*/ 1564433 w 1564433"/>
              <a:gd name="connsiteY1" fmla="*/ 0 h 1168661"/>
              <a:gd name="connsiteX2" fmla="*/ 1564433 w 1564433"/>
              <a:gd name="connsiteY2" fmla="*/ 1168661 h 1168661"/>
              <a:gd name="connsiteX3" fmla="*/ 0 w 1564433"/>
              <a:gd name="connsiteY3" fmla="*/ 1168661 h 1168661"/>
              <a:gd name="connsiteX4" fmla="*/ 0 w 1564433"/>
              <a:gd name="connsiteY4" fmla="*/ 0 h 1168661"/>
              <a:gd name="connsiteX0-1" fmla="*/ 0 w 1564433"/>
              <a:gd name="connsiteY0-2" fmla="*/ 0 h 1177991"/>
              <a:gd name="connsiteX1-3" fmla="*/ 1564433 w 1564433"/>
              <a:gd name="connsiteY1-4" fmla="*/ 0 h 1177991"/>
              <a:gd name="connsiteX2-5" fmla="*/ 1555102 w 1564433"/>
              <a:gd name="connsiteY2-6" fmla="*/ 1177991 h 1177991"/>
              <a:gd name="connsiteX3-7" fmla="*/ 0 w 1564433"/>
              <a:gd name="connsiteY3-8" fmla="*/ 1168661 h 1177991"/>
              <a:gd name="connsiteX4-9" fmla="*/ 0 w 1564433"/>
              <a:gd name="connsiteY4-10" fmla="*/ 0 h 11779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4433" h="1177991">
                <a:moveTo>
                  <a:pt x="0" y="0"/>
                </a:moveTo>
                <a:lnTo>
                  <a:pt x="1564433" y="0"/>
                </a:lnTo>
                <a:cubicBezTo>
                  <a:pt x="1561323" y="392664"/>
                  <a:pt x="1558212" y="785327"/>
                  <a:pt x="1555102" y="1177991"/>
                </a:cubicBezTo>
                <a:lnTo>
                  <a:pt x="0" y="1168661"/>
                </a:lnTo>
                <a:lnTo>
                  <a:pt x="0" y="0"/>
                </a:lnTo>
                <a:close/>
              </a:path>
            </a:pathLst>
          </a:cu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1"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10425480" y="1648048"/>
            <a:ext cx="850900" cy="1401763"/>
          </a:xfrm>
          <a:custGeom>
            <a:avLst/>
            <a:gdLst>
              <a:gd name="connsiteX0" fmla="*/ 0 w 1564433"/>
              <a:gd name="connsiteY0" fmla="*/ 0 h 1168661"/>
              <a:gd name="connsiteX1" fmla="*/ 1564433 w 1564433"/>
              <a:gd name="connsiteY1" fmla="*/ 0 h 1168661"/>
              <a:gd name="connsiteX2" fmla="*/ 1564433 w 1564433"/>
              <a:gd name="connsiteY2" fmla="*/ 1168661 h 1168661"/>
              <a:gd name="connsiteX3" fmla="*/ 0 w 1564433"/>
              <a:gd name="connsiteY3" fmla="*/ 1168661 h 1168661"/>
              <a:gd name="connsiteX4" fmla="*/ 0 w 1564433"/>
              <a:gd name="connsiteY4" fmla="*/ 0 h 1168661"/>
              <a:gd name="connsiteX0-1" fmla="*/ 9330 w 1573763"/>
              <a:gd name="connsiteY0-2" fmla="*/ 0 h 1868457"/>
              <a:gd name="connsiteX1-3" fmla="*/ 1573763 w 1573763"/>
              <a:gd name="connsiteY1-4" fmla="*/ 0 h 1868457"/>
              <a:gd name="connsiteX2-5" fmla="*/ 1573763 w 1573763"/>
              <a:gd name="connsiteY2-6" fmla="*/ 1168661 h 1868457"/>
              <a:gd name="connsiteX3-7" fmla="*/ 0 w 1573763"/>
              <a:gd name="connsiteY3-8" fmla="*/ 1868457 h 1868457"/>
              <a:gd name="connsiteX4-9" fmla="*/ 9330 w 1573763"/>
              <a:gd name="connsiteY4-10" fmla="*/ 0 h 1868457"/>
              <a:gd name="connsiteX0-11" fmla="*/ 9330 w 1573763"/>
              <a:gd name="connsiteY0-12" fmla="*/ 0 h 1868457"/>
              <a:gd name="connsiteX1-13" fmla="*/ 1573763 w 1573763"/>
              <a:gd name="connsiteY1-14" fmla="*/ 0 h 1868457"/>
              <a:gd name="connsiteX2-15" fmla="*/ 1135224 w 1573763"/>
              <a:gd name="connsiteY2-16" fmla="*/ 1840465 h 1868457"/>
              <a:gd name="connsiteX3-17" fmla="*/ 0 w 1573763"/>
              <a:gd name="connsiteY3-18" fmla="*/ 1868457 h 1868457"/>
              <a:gd name="connsiteX4-19" fmla="*/ 9330 w 1573763"/>
              <a:gd name="connsiteY4-20" fmla="*/ 0 h 1868457"/>
              <a:gd name="connsiteX0-21" fmla="*/ 9330 w 1135224"/>
              <a:gd name="connsiteY0-22" fmla="*/ 0 h 1868457"/>
              <a:gd name="connsiteX1-23" fmla="*/ 1125894 w 1135224"/>
              <a:gd name="connsiteY1-24" fmla="*/ 1101012 h 1868457"/>
              <a:gd name="connsiteX2-25" fmla="*/ 1135224 w 1135224"/>
              <a:gd name="connsiteY2-26" fmla="*/ 1840465 h 1868457"/>
              <a:gd name="connsiteX3-27" fmla="*/ 0 w 1135224"/>
              <a:gd name="connsiteY3-28" fmla="*/ 1868457 h 1868457"/>
              <a:gd name="connsiteX4-29" fmla="*/ 9330 w 1135224"/>
              <a:gd name="connsiteY4-30" fmla="*/ 0 h 18684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5224" h="1868457">
                <a:moveTo>
                  <a:pt x="9330" y="0"/>
                </a:moveTo>
                <a:lnTo>
                  <a:pt x="1125894" y="1101012"/>
                </a:lnTo>
                <a:lnTo>
                  <a:pt x="1135224" y="1840465"/>
                </a:lnTo>
                <a:lnTo>
                  <a:pt x="0" y="1868457"/>
                </a:lnTo>
                <a:lnTo>
                  <a:pt x="9330" y="0"/>
                </a:lnTo>
                <a:close/>
              </a:path>
            </a:pathLst>
          </a:cu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1" i="0" u="none" strike="noStrike" kern="1200" cap="none" spc="0" normalizeH="0" baseline="0" noProof="0">
              <a:ln>
                <a:noFill/>
              </a:ln>
              <a:solidFill>
                <a:prstClr val="white"/>
              </a:solidFill>
              <a:effectLst/>
              <a:uLnTx/>
              <a:uFillTx/>
              <a:latin typeface="+mn-lt"/>
              <a:ea typeface="+mn-ea"/>
              <a:cs typeface="+mn-cs"/>
            </a:endParaRPr>
          </a:p>
        </p:txBody>
      </p:sp>
      <p:sp>
        <p:nvSpPr>
          <p:cNvPr id="12" name="矩形 10"/>
          <p:cNvSpPr/>
          <p:nvPr/>
        </p:nvSpPr>
        <p:spPr>
          <a:xfrm rot="5400000">
            <a:off x="10113536" y="2733105"/>
            <a:ext cx="846138" cy="1479550"/>
          </a:xfrm>
          <a:custGeom>
            <a:avLst/>
            <a:gdLst>
              <a:gd name="connsiteX0" fmla="*/ 0 w 1564433"/>
              <a:gd name="connsiteY0" fmla="*/ 0 h 1168661"/>
              <a:gd name="connsiteX1" fmla="*/ 1564433 w 1564433"/>
              <a:gd name="connsiteY1" fmla="*/ 0 h 1168661"/>
              <a:gd name="connsiteX2" fmla="*/ 1564433 w 1564433"/>
              <a:gd name="connsiteY2" fmla="*/ 1168661 h 1168661"/>
              <a:gd name="connsiteX3" fmla="*/ 0 w 1564433"/>
              <a:gd name="connsiteY3" fmla="*/ 1168661 h 1168661"/>
              <a:gd name="connsiteX4" fmla="*/ 0 w 1564433"/>
              <a:gd name="connsiteY4" fmla="*/ 0 h 1168661"/>
              <a:gd name="connsiteX0-1" fmla="*/ 9330 w 1573763"/>
              <a:gd name="connsiteY0-2" fmla="*/ 0 h 1868457"/>
              <a:gd name="connsiteX1-3" fmla="*/ 1573763 w 1573763"/>
              <a:gd name="connsiteY1-4" fmla="*/ 0 h 1868457"/>
              <a:gd name="connsiteX2-5" fmla="*/ 1573763 w 1573763"/>
              <a:gd name="connsiteY2-6" fmla="*/ 1168661 h 1868457"/>
              <a:gd name="connsiteX3-7" fmla="*/ 0 w 1573763"/>
              <a:gd name="connsiteY3-8" fmla="*/ 1868457 h 1868457"/>
              <a:gd name="connsiteX4-9" fmla="*/ 9330 w 1573763"/>
              <a:gd name="connsiteY4-10" fmla="*/ 0 h 1868457"/>
              <a:gd name="connsiteX0-11" fmla="*/ 9330 w 1573763"/>
              <a:gd name="connsiteY0-12" fmla="*/ 0 h 1868457"/>
              <a:gd name="connsiteX1-13" fmla="*/ 1573763 w 1573763"/>
              <a:gd name="connsiteY1-14" fmla="*/ 0 h 1868457"/>
              <a:gd name="connsiteX2-15" fmla="*/ 1135224 w 1573763"/>
              <a:gd name="connsiteY2-16" fmla="*/ 1840465 h 1868457"/>
              <a:gd name="connsiteX3-17" fmla="*/ 0 w 1573763"/>
              <a:gd name="connsiteY3-18" fmla="*/ 1868457 h 1868457"/>
              <a:gd name="connsiteX4-19" fmla="*/ 9330 w 1573763"/>
              <a:gd name="connsiteY4-20" fmla="*/ 0 h 1868457"/>
              <a:gd name="connsiteX0-21" fmla="*/ 9330 w 1135224"/>
              <a:gd name="connsiteY0-22" fmla="*/ 0 h 1868457"/>
              <a:gd name="connsiteX1-23" fmla="*/ 1125894 w 1135224"/>
              <a:gd name="connsiteY1-24" fmla="*/ 1101012 h 1868457"/>
              <a:gd name="connsiteX2-25" fmla="*/ 1135224 w 1135224"/>
              <a:gd name="connsiteY2-26" fmla="*/ 1840465 h 1868457"/>
              <a:gd name="connsiteX3-27" fmla="*/ 0 w 1135224"/>
              <a:gd name="connsiteY3-28" fmla="*/ 1868457 h 1868457"/>
              <a:gd name="connsiteX4-29" fmla="*/ 9330 w 1135224"/>
              <a:gd name="connsiteY4-30" fmla="*/ 0 h 1868457"/>
              <a:gd name="connsiteX0-31" fmla="*/ 0 w 1144553"/>
              <a:gd name="connsiteY0-32" fmla="*/ 0 h 1896259"/>
              <a:gd name="connsiteX1-33" fmla="*/ 1135223 w 1144553"/>
              <a:gd name="connsiteY1-34" fmla="*/ 1128814 h 1896259"/>
              <a:gd name="connsiteX2-35" fmla="*/ 1144553 w 1144553"/>
              <a:gd name="connsiteY2-36" fmla="*/ 1868267 h 1896259"/>
              <a:gd name="connsiteX3-37" fmla="*/ 9329 w 1144553"/>
              <a:gd name="connsiteY3-38" fmla="*/ 1896259 h 1896259"/>
              <a:gd name="connsiteX4-39" fmla="*/ 0 w 1144553"/>
              <a:gd name="connsiteY4-40" fmla="*/ 0 h 1896259"/>
              <a:gd name="connsiteX0-41" fmla="*/ 0 w 1135225"/>
              <a:gd name="connsiteY0-42" fmla="*/ 0 h 1960936"/>
              <a:gd name="connsiteX1-43" fmla="*/ 1135223 w 1135225"/>
              <a:gd name="connsiteY1-44" fmla="*/ 1128814 h 1960936"/>
              <a:gd name="connsiteX2-45" fmla="*/ 1135225 w 1135225"/>
              <a:gd name="connsiteY2-46" fmla="*/ 1960936 h 1960936"/>
              <a:gd name="connsiteX3-47" fmla="*/ 9329 w 1135225"/>
              <a:gd name="connsiteY3-48" fmla="*/ 1896259 h 1960936"/>
              <a:gd name="connsiteX4-49" fmla="*/ 0 w 1135225"/>
              <a:gd name="connsiteY4-50" fmla="*/ 0 h 1960936"/>
              <a:gd name="connsiteX0-51" fmla="*/ 0 w 1135225"/>
              <a:gd name="connsiteY0-52" fmla="*/ 0 h 1960936"/>
              <a:gd name="connsiteX1-53" fmla="*/ 1135223 w 1135225"/>
              <a:gd name="connsiteY1-54" fmla="*/ 1128814 h 1960936"/>
              <a:gd name="connsiteX2-55" fmla="*/ 1135225 w 1135225"/>
              <a:gd name="connsiteY2-56" fmla="*/ 1960936 h 1960936"/>
              <a:gd name="connsiteX3-57" fmla="*/ 9329 w 1135225"/>
              <a:gd name="connsiteY3-58" fmla="*/ 1933327 h 1960936"/>
              <a:gd name="connsiteX4-59" fmla="*/ 0 w 1135225"/>
              <a:gd name="connsiteY4-60" fmla="*/ 0 h 1960936"/>
              <a:gd name="connsiteX0-61" fmla="*/ 900 w 1126794"/>
              <a:gd name="connsiteY0-62" fmla="*/ 0 h 1960936"/>
              <a:gd name="connsiteX1-63" fmla="*/ 1126792 w 1126794"/>
              <a:gd name="connsiteY1-64" fmla="*/ 1128814 h 1960936"/>
              <a:gd name="connsiteX2-65" fmla="*/ 1126794 w 1126794"/>
              <a:gd name="connsiteY2-66" fmla="*/ 1960936 h 1960936"/>
              <a:gd name="connsiteX3-67" fmla="*/ 898 w 1126794"/>
              <a:gd name="connsiteY3-68" fmla="*/ 1933327 h 1960936"/>
              <a:gd name="connsiteX4-69" fmla="*/ 900 w 1126794"/>
              <a:gd name="connsiteY4-70" fmla="*/ 0 h 19609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6794" h="1960936">
                <a:moveTo>
                  <a:pt x="900" y="0"/>
                </a:moveTo>
                <a:lnTo>
                  <a:pt x="1126792" y="1128814"/>
                </a:lnTo>
                <a:cubicBezTo>
                  <a:pt x="1126793" y="1406188"/>
                  <a:pt x="1126793" y="1683562"/>
                  <a:pt x="1126794" y="1960936"/>
                </a:cubicBezTo>
                <a:lnTo>
                  <a:pt x="898" y="1933327"/>
                </a:lnTo>
                <a:cubicBezTo>
                  <a:pt x="-2212" y="1301241"/>
                  <a:pt x="4010" y="632086"/>
                  <a:pt x="900" y="0"/>
                </a:cubicBezTo>
                <a:close/>
              </a:path>
            </a:pathLst>
          </a:cu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1" i="0" u="none" strike="noStrike" kern="1200" cap="none" spc="0" normalizeH="0" baseline="0" noProof="0">
              <a:ln>
                <a:noFill/>
              </a:ln>
              <a:solidFill>
                <a:prstClr val="white"/>
              </a:solidFill>
              <a:effectLst/>
              <a:uLnTx/>
              <a:uFillTx/>
              <a:latin typeface="+mn-lt"/>
              <a:ea typeface="+mn-ea"/>
              <a:cs typeface="+mn-cs"/>
            </a:endParaRPr>
          </a:p>
        </p:txBody>
      </p:sp>
      <p:sp>
        <p:nvSpPr>
          <p:cNvPr id="13" name="矩形 10"/>
          <p:cNvSpPr/>
          <p:nvPr/>
        </p:nvSpPr>
        <p:spPr>
          <a:xfrm flipH="1">
            <a:off x="8982724" y="3016069"/>
            <a:ext cx="825500" cy="1479550"/>
          </a:xfrm>
          <a:custGeom>
            <a:avLst/>
            <a:gdLst>
              <a:gd name="connsiteX0" fmla="*/ 0 w 1564433"/>
              <a:gd name="connsiteY0" fmla="*/ 0 h 1168661"/>
              <a:gd name="connsiteX1" fmla="*/ 1564433 w 1564433"/>
              <a:gd name="connsiteY1" fmla="*/ 0 h 1168661"/>
              <a:gd name="connsiteX2" fmla="*/ 1564433 w 1564433"/>
              <a:gd name="connsiteY2" fmla="*/ 1168661 h 1168661"/>
              <a:gd name="connsiteX3" fmla="*/ 0 w 1564433"/>
              <a:gd name="connsiteY3" fmla="*/ 1168661 h 1168661"/>
              <a:gd name="connsiteX4" fmla="*/ 0 w 1564433"/>
              <a:gd name="connsiteY4" fmla="*/ 0 h 1168661"/>
              <a:gd name="connsiteX0-1" fmla="*/ 9330 w 1573763"/>
              <a:gd name="connsiteY0-2" fmla="*/ 0 h 1868457"/>
              <a:gd name="connsiteX1-3" fmla="*/ 1573763 w 1573763"/>
              <a:gd name="connsiteY1-4" fmla="*/ 0 h 1868457"/>
              <a:gd name="connsiteX2-5" fmla="*/ 1573763 w 1573763"/>
              <a:gd name="connsiteY2-6" fmla="*/ 1168661 h 1868457"/>
              <a:gd name="connsiteX3-7" fmla="*/ 0 w 1573763"/>
              <a:gd name="connsiteY3-8" fmla="*/ 1868457 h 1868457"/>
              <a:gd name="connsiteX4-9" fmla="*/ 9330 w 1573763"/>
              <a:gd name="connsiteY4-10" fmla="*/ 0 h 1868457"/>
              <a:gd name="connsiteX0-11" fmla="*/ 9330 w 1573763"/>
              <a:gd name="connsiteY0-12" fmla="*/ 0 h 1868457"/>
              <a:gd name="connsiteX1-13" fmla="*/ 1573763 w 1573763"/>
              <a:gd name="connsiteY1-14" fmla="*/ 0 h 1868457"/>
              <a:gd name="connsiteX2-15" fmla="*/ 1135224 w 1573763"/>
              <a:gd name="connsiteY2-16" fmla="*/ 1840465 h 1868457"/>
              <a:gd name="connsiteX3-17" fmla="*/ 0 w 1573763"/>
              <a:gd name="connsiteY3-18" fmla="*/ 1868457 h 1868457"/>
              <a:gd name="connsiteX4-19" fmla="*/ 9330 w 1573763"/>
              <a:gd name="connsiteY4-20" fmla="*/ 0 h 1868457"/>
              <a:gd name="connsiteX0-21" fmla="*/ 9330 w 1135224"/>
              <a:gd name="connsiteY0-22" fmla="*/ 0 h 1868457"/>
              <a:gd name="connsiteX1-23" fmla="*/ 1125894 w 1135224"/>
              <a:gd name="connsiteY1-24" fmla="*/ 1101012 h 1868457"/>
              <a:gd name="connsiteX2-25" fmla="*/ 1135224 w 1135224"/>
              <a:gd name="connsiteY2-26" fmla="*/ 1840465 h 1868457"/>
              <a:gd name="connsiteX3-27" fmla="*/ 0 w 1135224"/>
              <a:gd name="connsiteY3-28" fmla="*/ 1868457 h 1868457"/>
              <a:gd name="connsiteX4-29" fmla="*/ 9330 w 1135224"/>
              <a:gd name="connsiteY4-30" fmla="*/ 0 h 1868457"/>
              <a:gd name="connsiteX0-31" fmla="*/ 0 w 1144553"/>
              <a:gd name="connsiteY0-32" fmla="*/ 0 h 1896259"/>
              <a:gd name="connsiteX1-33" fmla="*/ 1135223 w 1144553"/>
              <a:gd name="connsiteY1-34" fmla="*/ 1128814 h 1896259"/>
              <a:gd name="connsiteX2-35" fmla="*/ 1144553 w 1144553"/>
              <a:gd name="connsiteY2-36" fmla="*/ 1868267 h 1896259"/>
              <a:gd name="connsiteX3-37" fmla="*/ 9329 w 1144553"/>
              <a:gd name="connsiteY3-38" fmla="*/ 1896259 h 1896259"/>
              <a:gd name="connsiteX4-39" fmla="*/ 0 w 1144553"/>
              <a:gd name="connsiteY4-40" fmla="*/ 0 h 1896259"/>
              <a:gd name="connsiteX0-41" fmla="*/ 0 w 1135225"/>
              <a:gd name="connsiteY0-42" fmla="*/ 0 h 1960936"/>
              <a:gd name="connsiteX1-43" fmla="*/ 1135223 w 1135225"/>
              <a:gd name="connsiteY1-44" fmla="*/ 1128814 h 1960936"/>
              <a:gd name="connsiteX2-45" fmla="*/ 1135225 w 1135225"/>
              <a:gd name="connsiteY2-46" fmla="*/ 1960936 h 1960936"/>
              <a:gd name="connsiteX3-47" fmla="*/ 9329 w 1135225"/>
              <a:gd name="connsiteY3-48" fmla="*/ 1896259 h 1960936"/>
              <a:gd name="connsiteX4-49" fmla="*/ 0 w 1135225"/>
              <a:gd name="connsiteY4-50" fmla="*/ 0 h 1960936"/>
              <a:gd name="connsiteX0-51" fmla="*/ 0 w 1135225"/>
              <a:gd name="connsiteY0-52" fmla="*/ 0 h 1960936"/>
              <a:gd name="connsiteX1-53" fmla="*/ 1135223 w 1135225"/>
              <a:gd name="connsiteY1-54" fmla="*/ 1128814 h 1960936"/>
              <a:gd name="connsiteX2-55" fmla="*/ 1135225 w 1135225"/>
              <a:gd name="connsiteY2-56" fmla="*/ 1960936 h 1960936"/>
              <a:gd name="connsiteX3-57" fmla="*/ 9329 w 1135225"/>
              <a:gd name="connsiteY3-58" fmla="*/ 1933327 h 1960936"/>
              <a:gd name="connsiteX4-59" fmla="*/ 0 w 1135225"/>
              <a:gd name="connsiteY4-60" fmla="*/ 0 h 1960936"/>
              <a:gd name="connsiteX0-61" fmla="*/ 900 w 1126794"/>
              <a:gd name="connsiteY0-62" fmla="*/ 0 h 1960936"/>
              <a:gd name="connsiteX1-63" fmla="*/ 1126792 w 1126794"/>
              <a:gd name="connsiteY1-64" fmla="*/ 1128814 h 1960936"/>
              <a:gd name="connsiteX2-65" fmla="*/ 1126794 w 1126794"/>
              <a:gd name="connsiteY2-66" fmla="*/ 1960936 h 1960936"/>
              <a:gd name="connsiteX3-67" fmla="*/ 898 w 1126794"/>
              <a:gd name="connsiteY3-68" fmla="*/ 1933327 h 1960936"/>
              <a:gd name="connsiteX4-69" fmla="*/ 900 w 1126794"/>
              <a:gd name="connsiteY4-70" fmla="*/ 0 h 19609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6794" h="1960936">
                <a:moveTo>
                  <a:pt x="900" y="0"/>
                </a:moveTo>
                <a:lnTo>
                  <a:pt x="1126792" y="1128814"/>
                </a:lnTo>
                <a:cubicBezTo>
                  <a:pt x="1126793" y="1406188"/>
                  <a:pt x="1126793" y="1683562"/>
                  <a:pt x="1126794" y="1960936"/>
                </a:cubicBezTo>
                <a:lnTo>
                  <a:pt x="898" y="1933327"/>
                </a:lnTo>
                <a:cubicBezTo>
                  <a:pt x="-2212" y="1301241"/>
                  <a:pt x="4010" y="632086"/>
                  <a:pt x="900" y="0"/>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1" i="0" u="none" strike="noStrike" kern="1200" cap="none" spc="0" normalizeH="0" baseline="0" noProof="0">
              <a:ln>
                <a:noFill/>
              </a:ln>
              <a:solidFill>
                <a:prstClr val="white"/>
              </a:solidFill>
              <a:effectLst/>
              <a:uLnTx/>
              <a:uFillTx/>
              <a:latin typeface="+mn-lt"/>
              <a:ea typeface="+mn-ea"/>
              <a:cs typeface="+mn-cs"/>
            </a:endParaRPr>
          </a:p>
        </p:txBody>
      </p:sp>
      <p:sp>
        <p:nvSpPr>
          <p:cNvPr id="14" name="矩形 13"/>
          <p:cNvSpPr/>
          <p:nvPr/>
        </p:nvSpPr>
        <p:spPr>
          <a:xfrm>
            <a:off x="8971517" y="4444682"/>
            <a:ext cx="825313" cy="846138"/>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1" i="0" u="none" strike="noStrike" kern="1200" cap="none" spc="0" normalizeH="0" baseline="0" noProof="0">
              <a:ln>
                <a:noFill/>
              </a:ln>
              <a:solidFill>
                <a:prstClr val="white"/>
              </a:solidFill>
              <a:effectLst/>
              <a:uLnTx/>
              <a:uFillTx/>
              <a:latin typeface="+mn-lt"/>
              <a:ea typeface="+mn-ea"/>
              <a:cs typeface="+mn-cs"/>
            </a:endParaRPr>
          </a:p>
        </p:txBody>
      </p:sp>
      <p:sp>
        <p:nvSpPr>
          <p:cNvPr id="24588" name="文本框 14"/>
          <p:cNvSpPr txBox="1"/>
          <p:nvPr/>
        </p:nvSpPr>
        <p:spPr>
          <a:xfrm>
            <a:off x="9861545" y="6022421"/>
            <a:ext cx="1793876" cy="646331"/>
          </a:xfrm>
          <a:prstGeom prst="rect">
            <a:avLst/>
          </a:prstGeom>
          <a:noFill/>
          <a:ln w="9525">
            <a:noFill/>
          </a:ln>
        </p:spPr>
        <p:txBody>
          <a:bodyPr wrap="square" anchor="t">
            <a:spAutoFit/>
          </a:bodyPr>
          <a:lstStyle/>
          <a:p>
            <a:r>
              <a:rPr lang="en-US" altLang="zh-CN" sz="3600" b="1" dirty="0">
                <a:solidFill>
                  <a:srgbClr val="FFFFFF"/>
                </a:solidFill>
                <a:latin typeface="微软雅黑" panose="020B0503020204020204" pitchFamily="34" charset="-122"/>
                <a:ea typeface="微软雅黑" panose="020B0503020204020204" pitchFamily="34" charset="-122"/>
              </a:rPr>
              <a:t>WHO?</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4589" name="文本框 15"/>
          <p:cNvSpPr txBox="1"/>
          <p:nvPr/>
        </p:nvSpPr>
        <p:spPr>
          <a:xfrm>
            <a:off x="447302" y="1538040"/>
            <a:ext cx="963612" cy="783590"/>
          </a:xfrm>
          <a:prstGeom prst="rect">
            <a:avLst/>
          </a:prstGeom>
          <a:noFill/>
          <a:ln w="9525">
            <a:noFill/>
          </a:ln>
        </p:spPr>
        <p:txBody>
          <a:bodyPr anchor="t">
            <a:spAutoFit/>
          </a:bodyPr>
          <a:lstStyle/>
          <a:p>
            <a:r>
              <a:rPr lang="en-US" altLang="zh-CN" sz="4500" b="1" dirty="0">
                <a:solidFill>
                  <a:srgbClr val="1B3661"/>
                </a:solidFill>
                <a:latin typeface="微软雅黑" panose="020B0503020204020204" pitchFamily="34" charset="-122"/>
                <a:ea typeface="微软雅黑" panose="020B0503020204020204" pitchFamily="34" charset="-122"/>
              </a:rPr>
              <a:t>01</a:t>
            </a:r>
            <a:endParaRPr lang="zh-CN" altLang="en-US" sz="4500" b="1" dirty="0">
              <a:solidFill>
                <a:srgbClr val="1B3661"/>
              </a:solidFill>
              <a:latin typeface="微软雅黑" panose="020B0503020204020204" pitchFamily="34" charset="-122"/>
              <a:ea typeface="微软雅黑" panose="020B0503020204020204" pitchFamily="34" charset="-122"/>
            </a:endParaRPr>
          </a:p>
        </p:txBody>
      </p:sp>
      <p:sp>
        <p:nvSpPr>
          <p:cNvPr id="24590" name="Content Placeholder 2"/>
          <p:cNvSpPr txBox="1"/>
          <p:nvPr/>
        </p:nvSpPr>
        <p:spPr>
          <a:xfrm>
            <a:off x="1417581" y="1403572"/>
            <a:ext cx="7591366" cy="4864136"/>
          </a:xfrm>
          <a:prstGeom prst="rect">
            <a:avLst/>
          </a:prstGeom>
          <a:noFill/>
          <a:ln w="9525">
            <a:noFill/>
          </a:ln>
        </p:spPr>
        <p:txBody>
          <a:bodyPr lIns="91262" tIns="45631" rIns="91262" bIns="45631" anchor="t"/>
          <a:lstStyle/>
          <a:p>
            <a:r>
              <a:rPr lang="en-US" sz="2800" dirty="0"/>
              <a:t>Md to senior level professional applicants from the public service</a:t>
            </a:r>
          </a:p>
          <a:p>
            <a:r>
              <a:rPr lang="en-US" sz="2800" dirty="0"/>
              <a:t> </a:t>
            </a:r>
          </a:p>
          <a:p>
            <a:r>
              <a:rPr lang="en-US" sz="2800" dirty="0"/>
              <a:t>Employees from private organizations</a:t>
            </a:r>
          </a:p>
          <a:p>
            <a:endParaRPr lang="en-US" sz="2800" dirty="0"/>
          </a:p>
          <a:p>
            <a:r>
              <a:rPr lang="en-US" sz="2800" dirty="0"/>
              <a:t> Employees from Non-Governmental Organizations, </a:t>
            </a:r>
          </a:p>
          <a:p>
            <a:endParaRPr lang="en-US" sz="2800" dirty="0"/>
          </a:p>
          <a:p>
            <a:r>
              <a:rPr lang="en-US" sz="2800" dirty="0"/>
              <a:t>Actors in the community-based sectors/civil society organizations </a:t>
            </a:r>
          </a:p>
          <a:p>
            <a:endParaRPr lang="en-US" sz="2800" dirty="0"/>
          </a:p>
          <a:p>
            <a:r>
              <a:rPr lang="en-US" sz="2800" dirty="0"/>
              <a:t>Must have completed your undergrad. studies</a:t>
            </a:r>
          </a:p>
          <a:p>
            <a:pPr>
              <a:spcBef>
                <a:spcPct val="20000"/>
              </a:spcBef>
              <a:buFont typeface="Arial" panose="020B0604020202020204" pitchFamily="34" charset="0"/>
            </a:pPr>
            <a:endParaRPr lang="zh-CN" altLang="zh-CN" sz="2800" b="1" dirty="0">
              <a:solidFill>
                <a:srgbClr val="404040"/>
              </a:solidFill>
              <a:latin typeface="微软雅黑" panose="020B0503020204020204" pitchFamily="34" charset="-122"/>
              <a:ea typeface="微软雅黑" panose="020B0503020204020204" pitchFamily="34" charset="-122"/>
            </a:endParaRPr>
          </a:p>
        </p:txBody>
      </p:sp>
      <p:sp>
        <p:nvSpPr>
          <p:cNvPr id="24591" name="文本框 17"/>
          <p:cNvSpPr txBox="1"/>
          <p:nvPr/>
        </p:nvSpPr>
        <p:spPr>
          <a:xfrm>
            <a:off x="397671" y="2637932"/>
            <a:ext cx="963612" cy="783590"/>
          </a:xfrm>
          <a:prstGeom prst="rect">
            <a:avLst/>
          </a:prstGeom>
          <a:noFill/>
          <a:ln w="9525">
            <a:noFill/>
          </a:ln>
        </p:spPr>
        <p:txBody>
          <a:bodyPr anchor="t">
            <a:spAutoFit/>
          </a:bodyPr>
          <a:lstStyle/>
          <a:p>
            <a:r>
              <a:rPr lang="en-US" altLang="zh-CN" sz="4500" b="1" dirty="0">
                <a:solidFill>
                  <a:srgbClr val="25538F"/>
                </a:solidFill>
                <a:latin typeface="微软雅黑" panose="020B0503020204020204" pitchFamily="34" charset="-122"/>
                <a:ea typeface="微软雅黑" panose="020B0503020204020204" pitchFamily="34" charset="-122"/>
              </a:rPr>
              <a:t>02</a:t>
            </a:r>
            <a:endParaRPr lang="zh-CN" altLang="en-US" sz="4500" b="1" dirty="0">
              <a:solidFill>
                <a:srgbClr val="25538F"/>
              </a:solidFill>
              <a:latin typeface="微软雅黑" panose="020B0503020204020204" pitchFamily="34" charset="-122"/>
              <a:ea typeface="微软雅黑" panose="020B0503020204020204" pitchFamily="34" charset="-122"/>
            </a:endParaRPr>
          </a:p>
        </p:txBody>
      </p:sp>
      <p:sp>
        <p:nvSpPr>
          <p:cNvPr id="24593" name="文本框 19"/>
          <p:cNvSpPr txBox="1"/>
          <p:nvPr/>
        </p:nvSpPr>
        <p:spPr>
          <a:xfrm>
            <a:off x="397671" y="3755844"/>
            <a:ext cx="963612" cy="783590"/>
          </a:xfrm>
          <a:prstGeom prst="rect">
            <a:avLst/>
          </a:prstGeom>
          <a:noFill/>
          <a:ln w="9525">
            <a:noFill/>
          </a:ln>
        </p:spPr>
        <p:txBody>
          <a:bodyPr anchor="t">
            <a:spAutoFit/>
          </a:bodyPr>
          <a:lstStyle/>
          <a:p>
            <a:r>
              <a:rPr lang="en-US" altLang="zh-CN" sz="4500" b="1" dirty="0">
                <a:solidFill>
                  <a:srgbClr val="4F79BD"/>
                </a:solidFill>
                <a:latin typeface="微软雅黑" panose="020B0503020204020204" pitchFamily="34" charset="-122"/>
                <a:ea typeface="微软雅黑" panose="020B0503020204020204" pitchFamily="34" charset="-122"/>
              </a:rPr>
              <a:t>03</a:t>
            </a:r>
            <a:endParaRPr lang="zh-CN" altLang="en-US" sz="4500" b="1" dirty="0">
              <a:solidFill>
                <a:srgbClr val="4F79BD"/>
              </a:solidFill>
              <a:latin typeface="微软雅黑" panose="020B0503020204020204" pitchFamily="34" charset="-122"/>
              <a:ea typeface="微软雅黑" panose="020B0503020204020204" pitchFamily="34" charset="-122"/>
            </a:endParaRPr>
          </a:p>
        </p:txBody>
      </p:sp>
      <p:sp>
        <p:nvSpPr>
          <p:cNvPr id="24595" name="文本框 21"/>
          <p:cNvSpPr txBox="1"/>
          <p:nvPr/>
        </p:nvSpPr>
        <p:spPr>
          <a:xfrm>
            <a:off x="397671" y="4814935"/>
            <a:ext cx="963612" cy="783590"/>
          </a:xfrm>
          <a:prstGeom prst="rect">
            <a:avLst/>
          </a:prstGeom>
          <a:noFill/>
          <a:ln w="9525">
            <a:noFill/>
          </a:ln>
        </p:spPr>
        <p:txBody>
          <a:bodyPr anchor="t">
            <a:spAutoFit/>
          </a:bodyPr>
          <a:lstStyle/>
          <a:p>
            <a:r>
              <a:rPr lang="en-US" altLang="zh-CN" sz="4500" b="1" dirty="0">
                <a:solidFill>
                  <a:srgbClr val="7F7F7F"/>
                </a:solidFill>
                <a:latin typeface="微软雅黑" panose="020B0503020204020204" pitchFamily="34" charset="-122"/>
                <a:ea typeface="微软雅黑" panose="020B0503020204020204" pitchFamily="34" charset="-122"/>
              </a:rPr>
              <a:t>04</a:t>
            </a:r>
            <a:endParaRPr lang="zh-CN" altLang="en-US" sz="4500" b="1" dirty="0">
              <a:solidFill>
                <a:srgbClr val="7F7F7F"/>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31EDA492-AACB-421F-88FB-436BDAEF82A7}"/>
              </a:ext>
            </a:extLst>
          </p:cNvPr>
          <p:cNvSpPr txBox="1"/>
          <p:nvPr/>
        </p:nvSpPr>
        <p:spPr>
          <a:xfrm>
            <a:off x="423893" y="5829746"/>
            <a:ext cx="963612" cy="783590"/>
          </a:xfrm>
          <a:prstGeom prst="rect">
            <a:avLst/>
          </a:prstGeom>
          <a:noFill/>
          <a:ln w="9525">
            <a:noFill/>
          </a:ln>
        </p:spPr>
        <p:txBody>
          <a:bodyPr anchor="t">
            <a:spAutoFit/>
          </a:bodyPr>
          <a:lstStyle/>
          <a:p>
            <a:r>
              <a:rPr lang="en-US" altLang="zh-CN" sz="4500" b="1" dirty="0">
                <a:solidFill>
                  <a:srgbClr val="7F7F7F"/>
                </a:solidFill>
                <a:latin typeface="微软雅黑" panose="020B0503020204020204" pitchFamily="34" charset="-122"/>
                <a:ea typeface="微软雅黑" panose="020B0503020204020204" pitchFamily="34" charset="-122"/>
              </a:rPr>
              <a:t>05</a:t>
            </a:r>
            <a:endParaRPr lang="zh-CN" altLang="en-US" sz="4500" b="1" dirty="0">
              <a:solidFill>
                <a:srgbClr val="7F7F7F"/>
              </a:solidFill>
              <a:latin typeface="微软雅黑" panose="020B0503020204020204" pitchFamily="34" charset="-122"/>
              <a:ea typeface="微软雅黑" panose="020B0503020204020204" pitchFamily="34" charset="-122"/>
            </a:endParaRPr>
          </a:p>
        </p:txBody>
      </p:sp>
      <p:sp>
        <p:nvSpPr>
          <p:cNvPr id="2" name="Oval 1">
            <a:extLst>
              <a:ext uri="{FF2B5EF4-FFF2-40B4-BE49-F238E27FC236}">
                <a16:creationId xmlns:a16="http://schemas.microsoft.com/office/drawing/2014/main" id="{C9885AB2-104D-4AF2-BA8E-2F19108DBCBF}"/>
              </a:ext>
            </a:extLst>
          </p:cNvPr>
          <p:cNvSpPr/>
          <p:nvPr/>
        </p:nvSpPr>
        <p:spPr>
          <a:xfrm>
            <a:off x="9018775" y="5429565"/>
            <a:ext cx="596957" cy="699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组合 7"/>
          <p:cNvGrpSpPr/>
          <p:nvPr/>
        </p:nvGrpSpPr>
        <p:grpSpPr>
          <a:xfrm>
            <a:off x="808383" y="152400"/>
            <a:ext cx="9859617" cy="721000"/>
            <a:chOff x="1" y="321273"/>
            <a:chExt cx="9144000" cy="719505"/>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4"/>
              <a:ext cx="4621161" cy="719504"/>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896859" y="5159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13317" name="文本框 6"/>
          <p:cNvSpPr txBox="1"/>
          <p:nvPr/>
        </p:nvSpPr>
        <p:spPr>
          <a:xfrm>
            <a:off x="1182979" y="243419"/>
            <a:ext cx="3951790" cy="584775"/>
          </a:xfrm>
          <a:prstGeom prst="rect">
            <a:avLst/>
          </a:prstGeom>
          <a:noFill/>
          <a:ln w="9525">
            <a:noFill/>
          </a:ln>
        </p:spPr>
        <p:txBody>
          <a:bodyPr wrap="square" anchor="t">
            <a:spAutoFit/>
          </a:bodyPr>
          <a:lstStyle/>
          <a:p>
            <a:pPr algn="dist"/>
            <a:r>
              <a:rPr lang="en-US" altLang="zh-CN" sz="3200" b="1" dirty="0">
                <a:solidFill>
                  <a:schemeClr val="bg1"/>
                </a:solidFill>
                <a:latin typeface="微软雅黑" panose="020B0503020204020204" pitchFamily="34" charset="-122"/>
                <a:ea typeface="微软雅黑" panose="020B0503020204020204" pitchFamily="34" charset="-122"/>
              </a:rPr>
              <a:t>Eligible</a:t>
            </a:r>
            <a:r>
              <a:rPr lang="zh-CN" altLang="en-US" sz="3200" b="1" dirty="0">
                <a:solidFill>
                  <a:schemeClr val="bg1"/>
                </a:solidFill>
                <a:latin typeface="微软雅黑" panose="020B0503020204020204" pitchFamily="34" charset="-122"/>
                <a:ea typeface="微软雅黑" panose="020B0503020204020204" pitchFamily="34" charset="-122"/>
              </a:rPr>
              <a:t> </a:t>
            </a:r>
            <a:r>
              <a:rPr lang="en-US" altLang="zh-CN" sz="3200" b="1" dirty="0">
                <a:solidFill>
                  <a:schemeClr val="bg1"/>
                </a:solidFill>
                <a:latin typeface="微软雅黑" panose="020B0503020204020204" pitchFamily="34" charset="-122"/>
                <a:ea typeface="微软雅黑" panose="020B0503020204020204" pitchFamily="34" charset="-122"/>
              </a:rPr>
              <a:t>Countries</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330700" y="2112963"/>
            <a:ext cx="1460500" cy="768350"/>
          </a:xfrm>
          <a:prstGeom prst="rect">
            <a:avLst/>
          </a:prstGeom>
          <a:noFill/>
          <a:ln w="9525">
            <a:noFill/>
          </a:ln>
        </p:spPr>
        <p:txBody>
          <a:bodyPr wrap="square" anchor="t">
            <a:spAutoFit/>
          </a:bodyPr>
          <a:lstStyle/>
          <a:p>
            <a:pPr algn="ctr" defTabSz="685800"/>
            <a:r>
              <a:rPr lang="en-US" altLang="zh-CN" sz="4400" dirty="0">
                <a:solidFill>
                  <a:srgbClr val="FFFFFF"/>
                </a:solidFill>
                <a:latin typeface="HelveticaNeueLT Pro 67 MdCn"/>
                <a:ea typeface="宋体" panose="02010600030101010101" pitchFamily="2" charset="-122"/>
              </a:rPr>
              <a:t>34%</a:t>
            </a:r>
            <a:endParaRPr lang="zh-CN" altLang="en-US" sz="4400" dirty="0">
              <a:solidFill>
                <a:srgbClr val="FFFFFF"/>
              </a:solidFill>
              <a:latin typeface="HelveticaNeueLT Pro 67 MdCn"/>
              <a:ea typeface="宋体" panose="02010600030101010101" pitchFamily="2" charset="-122"/>
            </a:endParaRPr>
          </a:p>
        </p:txBody>
      </p:sp>
      <p:cxnSp>
        <p:nvCxnSpPr>
          <p:cNvPr id="14" name="直接连接符 13"/>
          <p:cNvCxnSpPr/>
          <p:nvPr/>
        </p:nvCxnSpPr>
        <p:spPr>
          <a:xfrm>
            <a:off x="4584700" y="2870200"/>
            <a:ext cx="95091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330700" y="2881313"/>
            <a:ext cx="1608138" cy="368300"/>
          </a:xfrm>
          <a:prstGeom prst="rect">
            <a:avLst/>
          </a:prstGeom>
          <a:noFill/>
          <a:ln w="9525">
            <a:noFill/>
          </a:ln>
        </p:spPr>
        <p:txBody>
          <a:bodyPr wrap="square" anchor="t">
            <a:spAutoFit/>
          </a:bodyPr>
          <a:lstStyle/>
          <a:p>
            <a:pPr algn="ctr" defTabSz="685800"/>
            <a:r>
              <a:rPr lang="en-US" altLang="zh-CN" dirty="0">
                <a:solidFill>
                  <a:srgbClr val="FFFFFF"/>
                </a:solidFill>
                <a:latin typeface="HelveticaNeueLT Pro 67 MdCn"/>
                <a:ea typeface="宋体" panose="02010600030101010101" pitchFamily="2" charset="-122"/>
              </a:rPr>
              <a:t> </a:t>
            </a:r>
            <a:endParaRPr lang="zh-CN" altLang="en-US" dirty="0">
              <a:solidFill>
                <a:srgbClr val="FFFFFF"/>
              </a:solidFill>
              <a:latin typeface="HelveticaNeueLT Pro 67 MdCn"/>
              <a:ea typeface="宋体" panose="02010600030101010101" pitchFamily="2" charset="-122"/>
            </a:endParaRPr>
          </a:p>
        </p:txBody>
      </p:sp>
      <p:sp>
        <p:nvSpPr>
          <p:cNvPr id="13325" name="文本框 15"/>
          <p:cNvSpPr txBox="1"/>
          <p:nvPr/>
        </p:nvSpPr>
        <p:spPr>
          <a:xfrm>
            <a:off x="4387850" y="3322638"/>
            <a:ext cx="1470025" cy="768350"/>
          </a:xfrm>
          <a:prstGeom prst="rect">
            <a:avLst/>
          </a:prstGeom>
          <a:noFill/>
          <a:ln w="9525">
            <a:noFill/>
          </a:ln>
        </p:spPr>
        <p:txBody>
          <a:bodyPr wrap="square" anchor="t">
            <a:spAutoFit/>
          </a:bodyPr>
          <a:lstStyle/>
          <a:p>
            <a:r>
              <a:rPr lang="zh-CN" altLang="zh-CN" sz="1100" dirty="0">
                <a:solidFill>
                  <a:schemeClr val="bg1"/>
                </a:solidFill>
                <a:latin typeface="微软雅黑" panose="020B0503020204020204" pitchFamily="34" charset="-122"/>
                <a:ea typeface="微软雅黑" panose="020B0503020204020204" pitchFamily="34" charset="-122"/>
              </a:rPr>
              <a:t>Add your words here,according to your need to draw the text box size</a:t>
            </a:r>
          </a:p>
        </p:txBody>
      </p:sp>
      <p:graphicFrame>
        <p:nvGraphicFramePr>
          <p:cNvPr id="2" name="Table 1">
            <a:extLst>
              <a:ext uri="{FF2B5EF4-FFF2-40B4-BE49-F238E27FC236}">
                <a16:creationId xmlns:a16="http://schemas.microsoft.com/office/drawing/2014/main" id="{70A66861-6B7B-4EB2-BE71-7D98CB236F07}"/>
              </a:ext>
            </a:extLst>
          </p:cNvPr>
          <p:cNvGraphicFramePr>
            <a:graphicFrameLocks noGrp="1"/>
          </p:cNvGraphicFramePr>
          <p:nvPr>
            <p:extLst>
              <p:ext uri="{D42A27DB-BD31-4B8C-83A1-F6EECF244321}">
                <p14:modId xmlns:p14="http://schemas.microsoft.com/office/powerpoint/2010/main" val="3708008350"/>
              </p:ext>
            </p:extLst>
          </p:nvPr>
        </p:nvGraphicFramePr>
        <p:xfrm>
          <a:off x="787400" y="1048026"/>
          <a:ext cx="10802938" cy="5664568"/>
        </p:xfrm>
        <a:graphic>
          <a:graphicData uri="http://schemas.openxmlformats.org/drawingml/2006/table">
            <a:tbl>
              <a:tblPr/>
              <a:tblGrid>
                <a:gridCol w="815216">
                  <a:extLst>
                    <a:ext uri="{9D8B030D-6E8A-4147-A177-3AD203B41FA5}">
                      <a16:colId xmlns:a16="http://schemas.microsoft.com/office/drawing/2014/main" val="1384224782"/>
                    </a:ext>
                  </a:extLst>
                </a:gridCol>
                <a:gridCol w="5026784">
                  <a:extLst>
                    <a:ext uri="{9D8B030D-6E8A-4147-A177-3AD203B41FA5}">
                      <a16:colId xmlns:a16="http://schemas.microsoft.com/office/drawing/2014/main" val="2763545336"/>
                    </a:ext>
                  </a:extLst>
                </a:gridCol>
                <a:gridCol w="773630">
                  <a:extLst>
                    <a:ext uri="{9D8B030D-6E8A-4147-A177-3AD203B41FA5}">
                      <a16:colId xmlns:a16="http://schemas.microsoft.com/office/drawing/2014/main" val="2308546089"/>
                    </a:ext>
                  </a:extLst>
                </a:gridCol>
                <a:gridCol w="4187308">
                  <a:extLst>
                    <a:ext uri="{9D8B030D-6E8A-4147-A177-3AD203B41FA5}">
                      <a16:colId xmlns:a16="http://schemas.microsoft.com/office/drawing/2014/main" val="2598444157"/>
                    </a:ext>
                  </a:extLst>
                </a:gridCol>
              </a:tblGrid>
              <a:tr h="391886">
                <a:tc>
                  <a:txBody>
                    <a:bodyPr/>
                    <a:lstStyle/>
                    <a:p>
                      <a:pPr algn="ctr" rtl="0" fontAlgn="base"/>
                      <a:r>
                        <a:rPr lang="en-AU" sz="2400" b="0" i="0" dirty="0">
                          <a:solidFill>
                            <a:srgbClr val="313131"/>
                          </a:solidFill>
                          <a:effectLst/>
                          <a:latin typeface="+mn-lt"/>
                        </a:rPr>
                        <a:t>S/N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Countries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en-US" sz="2400" b="0" i="0" dirty="0">
                          <a:effectLst/>
                          <a:latin typeface="+mn-lt"/>
                        </a:rPr>
                        <a:t>S</a:t>
                      </a:r>
                      <a:r>
                        <a:rPr lang="en-AU" sz="2400" b="0" i="0" dirty="0">
                          <a:effectLst/>
                          <a:latin typeface="+mn-lt"/>
                        </a:rPr>
                        <a:t>/N</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en-US" sz="2400" b="0" i="0" dirty="0">
                          <a:effectLst/>
                          <a:latin typeface="+mn-lt"/>
                        </a:rPr>
                        <a:t>C</a:t>
                      </a:r>
                      <a:r>
                        <a:rPr lang="en-AU" sz="2400" b="0" i="0" dirty="0">
                          <a:effectLst/>
                          <a:latin typeface="+mn-lt"/>
                        </a:rPr>
                        <a:t>ountries</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214022"/>
                  </a:ext>
                </a:extLst>
              </a:tr>
              <a:tr h="391886">
                <a:tc>
                  <a:txBody>
                    <a:bodyPr/>
                    <a:lstStyle/>
                    <a:p>
                      <a:pPr algn="ctr" rtl="0" fontAlgn="base"/>
                      <a:r>
                        <a:rPr lang="en-AU" sz="2400" b="0" i="0" dirty="0">
                          <a:solidFill>
                            <a:srgbClr val="313131"/>
                          </a:solidFill>
                          <a:effectLst/>
                          <a:latin typeface="+mn-lt"/>
                        </a:rPr>
                        <a:t>1 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Algeria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14 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Mozambique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984138"/>
                  </a:ext>
                </a:extLst>
              </a:tr>
              <a:tr h="391886">
                <a:tc>
                  <a:txBody>
                    <a:bodyPr/>
                    <a:lstStyle/>
                    <a:p>
                      <a:pPr algn="ctr" rtl="0" fontAlgn="base"/>
                      <a:r>
                        <a:rPr lang="en-AU" sz="2400" b="0" i="0" dirty="0">
                          <a:solidFill>
                            <a:schemeClr val="tx1"/>
                          </a:solidFill>
                          <a:effectLst/>
                          <a:latin typeface="+mn-lt"/>
                        </a:rPr>
                        <a:t>2</a:t>
                      </a:r>
                      <a:r>
                        <a:rPr lang="en-AU" sz="2400" b="0" i="0" dirty="0">
                          <a:solidFill>
                            <a:srgbClr val="313131"/>
                          </a:solidFill>
                          <a:effectLst/>
                          <a:latin typeface="+mn-lt"/>
                        </a:rPr>
                        <a:t>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Botswana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15 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Namibia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297498"/>
                  </a:ext>
                </a:extLst>
              </a:tr>
              <a:tr h="104924">
                <a:tc>
                  <a:txBody>
                    <a:bodyPr/>
                    <a:lstStyle/>
                    <a:p>
                      <a:pPr algn="ctr" rtl="0" fontAlgn="base"/>
                      <a:r>
                        <a:rPr lang="en-AU" sz="2400" b="0" i="0" dirty="0">
                          <a:solidFill>
                            <a:srgbClr val="313131"/>
                          </a:solidFill>
                          <a:effectLst/>
                          <a:latin typeface="+mn-lt"/>
                        </a:rPr>
                        <a:t>3 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Congo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en-US" sz="2400" b="0" i="0" dirty="0">
                          <a:effectLst/>
                          <a:latin typeface="+mn-lt"/>
                        </a:rPr>
                        <a:t>1</a:t>
                      </a:r>
                      <a:r>
                        <a:rPr lang="en-AU" sz="2400" b="0" i="0" dirty="0">
                          <a:effectLst/>
                          <a:latin typeface="+mn-lt"/>
                        </a:rPr>
                        <a:t>6</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Nigeria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019025"/>
                  </a:ext>
                </a:extLst>
              </a:tr>
              <a:tr h="391886">
                <a:tc>
                  <a:txBody>
                    <a:bodyPr/>
                    <a:lstStyle/>
                    <a:p>
                      <a:pPr algn="ctr" fontAlgn="t"/>
                      <a:r>
                        <a:rPr lang="en-US" sz="2400" b="0" i="0" dirty="0">
                          <a:effectLst/>
                          <a:latin typeface="+mn-lt"/>
                        </a:rPr>
                        <a:t>4</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Egypt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17 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Rwanda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42639"/>
                  </a:ext>
                </a:extLst>
              </a:tr>
              <a:tr h="391886">
                <a:tc>
                  <a:txBody>
                    <a:bodyPr/>
                    <a:lstStyle/>
                    <a:p>
                      <a:pPr algn="ctr" fontAlgn="t"/>
                      <a:r>
                        <a:rPr lang="en-US" sz="2400" b="0" i="0" dirty="0">
                          <a:effectLst/>
                          <a:latin typeface="+mn-lt"/>
                        </a:rPr>
                        <a:t>5</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Ethiopia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18 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Senegal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073013"/>
                  </a:ext>
                </a:extLst>
              </a:tr>
              <a:tr h="391886">
                <a:tc>
                  <a:txBody>
                    <a:bodyPr/>
                    <a:lstStyle/>
                    <a:p>
                      <a:pPr algn="ctr" fontAlgn="t"/>
                      <a:r>
                        <a:rPr lang="en-US" sz="2400" b="0" i="0" dirty="0">
                          <a:effectLst/>
                          <a:latin typeface="+mn-lt"/>
                        </a:rPr>
                        <a:t>6</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Gabon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chemeClr val="tx1"/>
                          </a:solidFill>
                          <a:effectLst/>
                          <a:latin typeface="+mn-lt"/>
                        </a:rPr>
                        <a:t>1</a:t>
                      </a:r>
                      <a:r>
                        <a:rPr lang="en-AU" sz="2400" b="0" i="0" dirty="0">
                          <a:solidFill>
                            <a:srgbClr val="313131"/>
                          </a:solidFill>
                          <a:effectLst/>
                          <a:latin typeface="+mn-lt"/>
                        </a:rPr>
                        <a:t>9 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Sierra Leone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024777"/>
                  </a:ext>
                </a:extLst>
              </a:tr>
              <a:tr h="391886">
                <a:tc>
                  <a:txBody>
                    <a:bodyPr/>
                    <a:lstStyle/>
                    <a:p>
                      <a:pPr algn="ctr" fontAlgn="t"/>
                      <a:r>
                        <a:rPr lang="en-US" sz="2400" b="0" i="0" dirty="0">
                          <a:effectLst/>
                          <a:latin typeface="+mn-lt"/>
                        </a:rPr>
                        <a:t>7</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Ghana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chemeClr val="tx1"/>
                          </a:solidFill>
                          <a:effectLst/>
                          <a:latin typeface="+mn-lt"/>
                        </a:rPr>
                        <a:t>2</a:t>
                      </a:r>
                      <a:r>
                        <a:rPr lang="en-AU" sz="2400" b="0" i="0" dirty="0">
                          <a:solidFill>
                            <a:srgbClr val="313131"/>
                          </a:solidFill>
                          <a:effectLst/>
                          <a:latin typeface="+mn-lt"/>
                        </a:rPr>
                        <a:t>0 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South Africa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440662"/>
                  </a:ext>
                </a:extLst>
              </a:tr>
              <a:tr h="391886">
                <a:tc>
                  <a:txBody>
                    <a:bodyPr/>
                    <a:lstStyle/>
                    <a:p>
                      <a:pPr algn="ctr" fontAlgn="t"/>
                      <a:r>
                        <a:rPr lang="en-US" sz="2400" b="0" i="0" dirty="0">
                          <a:effectLst/>
                          <a:latin typeface="+mn-lt"/>
                        </a:rPr>
                        <a:t>8</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Kenya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r>
                        <a:rPr lang="en-US" sz="2400" b="0" i="0" dirty="0">
                          <a:effectLst/>
                          <a:latin typeface="+mn-lt"/>
                        </a:rPr>
                        <a:t>2</a:t>
                      </a:r>
                      <a:r>
                        <a:rPr lang="en-AU" sz="2400" b="0" i="0" dirty="0">
                          <a:effectLst/>
                          <a:latin typeface="+mn-lt"/>
                        </a:rPr>
                        <a:t>1</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Sudan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936497"/>
                  </a:ext>
                </a:extLst>
              </a:tr>
              <a:tr h="391886">
                <a:tc>
                  <a:txBody>
                    <a:bodyPr/>
                    <a:lstStyle/>
                    <a:p>
                      <a:pPr algn="ctr" fontAlgn="t"/>
                      <a:r>
                        <a:rPr lang="en-US" sz="2400" b="0" i="0" dirty="0">
                          <a:effectLst/>
                          <a:latin typeface="+mn-lt"/>
                        </a:rPr>
                        <a:t>9</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Liberia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22 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Tanzania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046090"/>
                  </a:ext>
                </a:extLst>
              </a:tr>
              <a:tr h="391886">
                <a:tc>
                  <a:txBody>
                    <a:bodyPr/>
                    <a:lstStyle/>
                    <a:p>
                      <a:pPr algn="ctr" fontAlgn="t"/>
                      <a:r>
                        <a:rPr lang="en-US" sz="2400" b="0" i="0" dirty="0">
                          <a:effectLst/>
                          <a:latin typeface="+mn-lt"/>
                        </a:rPr>
                        <a:t>1</a:t>
                      </a:r>
                      <a:r>
                        <a:rPr lang="en-AU" sz="2400" b="0" i="0" dirty="0">
                          <a:effectLst/>
                          <a:latin typeface="+mn-lt"/>
                        </a:rPr>
                        <a:t>0</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Madagascar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chemeClr val="tx1"/>
                          </a:solidFill>
                          <a:effectLst/>
                          <a:latin typeface="+mn-lt"/>
                        </a:rPr>
                        <a:t>2</a:t>
                      </a:r>
                      <a:r>
                        <a:rPr lang="en-AU" sz="2400" b="0" i="0" dirty="0">
                          <a:solidFill>
                            <a:srgbClr val="313131"/>
                          </a:solidFill>
                          <a:effectLst/>
                          <a:latin typeface="+mn-lt"/>
                        </a:rPr>
                        <a:t>3 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chemeClr val="tx1"/>
                          </a:solidFill>
                          <a:effectLst/>
                          <a:latin typeface="+mn-lt"/>
                        </a:rPr>
                        <a:t>The G</a:t>
                      </a:r>
                      <a:r>
                        <a:rPr lang="en-AU" sz="2400" b="0" i="0" dirty="0">
                          <a:solidFill>
                            <a:srgbClr val="313131"/>
                          </a:solidFill>
                          <a:effectLst/>
                          <a:latin typeface="+mn-lt"/>
                        </a:rPr>
                        <a:t>ambia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071323"/>
                  </a:ext>
                </a:extLst>
              </a:tr>
              <a:tr h="391886">
                <a:tc>
                  <a:txBody>
                    <a:bodyPr/>
                    <a:lstStyle/>
                    <a:p>
                      <a:pPr algn="ctr" rtl="0" fontAlgn="base"/>
                      <a:r>
                        <a:rPr lang="en-AU" sz="2400" b="0" i="0" dirty="0">
                          <a:solidFill>
                            <a:schemeClr val="tx1"/>
                          </a:solidFill>
                          <a:effectLst/>
                          <a:latin typeface="+mn-lt"/>
                        </a:rPr>
                        <a:t>11</a:t>
                      </a:r>
                      <a:r>
                        <a:rPr lang="en-AU" sz="2400" b="0" i="0" dirty="0">
                          <a:solidFill>
                            <a:srgbClr val="313131"/>
                          </a:solidFill>
                          <a:effectLst/>
                          <a:latin typeface="+mn-lt"/>
                        </a:rPr>
                        <a:t>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Malawi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24 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Uganda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78594"/>
                  </a:ext>
                </a:extLst>
              </a:tr>
              <a:tr h="391886">
                <a:tc>
                  <a:txBody>
                    <a:bodyPr/>
                    <a:lstStyle/>
                    <a:p>
                      <a:pPr algn="ctr" fontAlgn="t"/>
                      <a:r>
                        <a:rPr lang="en-US" sz="2400" b="0" i="0" dirty="0">
                          <a:effectLst/>
                          <a:latin typeface="+mn-lt"/>
                        </a:rPr>
                        <a:t>1</a:t>
                      </a:r>
                      <a:r>
                        <a:rPr lang="en-AU" sz="2400" b="0" i="0" dirty="0">
                          <a:effectLst/>
                          <a:latin typeface="+mn-lt"/>
                        </a:rPr>
                        <a:t>2</a:t>
                      </a:r>
                      <a:endParaRPr lang="en-AU" sz="240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chemeClr val="tx1"/>
                          </a:solidFill>
                          <a:effectLst/>
                          <a:latin typeface="+mn-lt"/>
                        </a:rPr>
                        <a:t>M</a:t>
                      </a:r>
                      <a:r>
                        <a:rPr lang="en-AU" sz="2400" b="0" i="0" dirty="0">
                          <a:solidFill>
                            <a:srgbClr val="313131"/>
                          </a:solidFill>
                          <a:effectLst/>
                          <a:latin typeface="+mn-lt"/>
                        </a:rPr>
                        <a:t>auritius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25 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Zambia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539988"/>
                  </a:ext>
                </a:extLst>
              </a:tr>
              <a:tr h="391886">
                <a:tc>
                  <a:txBody>
                    <a:bodyPr/>
                    <a:lstStyle/>
                    <a:p>
                      <a:pPr algn="ctr" rtl="0" fontAlgn="base"/>
                      <a:r>
                        <a:rPr lang="en-AU" sz="2400" b="0" i="0" dirty="0">
                          <a:solidFill>
                            <a:schemeClr val="tx1"/>
                          </a:solidFill>
                          <a:effectLst/>
                          <a:latin typeface="+mn-lt"/>
                        </a:rPr>
                        <a:t>13</a:t>
                      </a:r>
                      <a:r>
                        <a:rPr lang="en-AU" sz="2400" b="0" i="0" dirty="0">
                          <a:solidFill>
                            <a:srgbClr val="313131"/>
                          </a:solidFill>
                          <a:effectLst/>
                          <a:latin typeface="+mn-lt"/>
                        </a:rPr>
                        <a:t>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Morocco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rgbClr val="313131"/>
                          </a:solidFill>
                          <a:effectLst/>
                          <a:latin typeface="+mn-lt"/>
                        </a:rPr>
                        <a:t>26 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AU" sz="2400" b="0" i="0" dirty="0">
                          <a:solidFill>
                            <a:schemeClr val="tx1"/>
                          </a:solidFill>
                          <a:effectLst/>
                          <a:latin typeface="+mn-lt"/>
                        </a:rPr>
                        <a:t>Z</a:t>
                      </a:r>
                      <a:r>
                        <a:rPr lang="en-AU" sz="2400" b="0" i="0" dirty="0">
                          <a:solidFill>
                            <a:srgbClr val="313131"/>
                          </a:solidFill>
                          <a:effectLst/>
                          <a:latin typeface="+mn-lt"/>
                        </a:rPr>
                        <a:t>imbabwe  </a:t>
                      </a:r>
                      <a:endParaRPr lang="en-AU" sz="2400" b="0" i="0" dirty="0">
                        <a:effectLst/>
                        <a:latin typeface="+mn-lt"/>
                      </a:endParaRPr>
                    </a:p>
                  </a:txBody>
                  <a:tcPr marL="38851" marR="38851" marT="19426" marB="1942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7522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8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6" presetClass="entr" presetSubtype="37" fill="hold" nodeType="withEffect">
                                  <p:stCondLst>
                                    <p:cond delay="160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250"/>
                                        <p:tgtEl>
                                          <p:spTgt spid="14"/>
                                        </p:tgtEl>
                                      </p:cBhvr>
                                    </p:animEffect>
                                  </p:childTnLst>
                                </p:cTn>
                              </p:par>
                              <p:par>
                                <p:cTn id="11" presetID="10" presetClass="entr" presetSubtype="0" fill="hold" grpId="0" nodeType="withEffect">
                                  <p:stCondLst>
                                    <p:cond delay="18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组合 7"/>
          <p:cNvGrpSpPr/>
          <p:nvPr/>
        </p:nvGrpSpPr>
        <p:grpSpPr>
          <a:xfrm>
            <a:off x="1523999" y="431800"/>
            <a:ext cx="9144001" cy="861776"/>
            <a:chOff x="0" y="321273"/>
            <a:chExt cx="9144001" cy="859989"/>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0" y="321275"/>
              <a:ext cx="5969001" cy="859987"/>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31749" name="文本框 6"/>
          <p:cNvSpPr txBox="1"/>
          <p:nvPr/>
        </p:nvSpPr>
        <p:spPr>
          <a:xfrm>
            <a:off x="2055813" y="515938"/>
            <a:ext cx="4578350" cy="646331"/>
          </a:xfrm>
          <a:prstGeom prst="rect">
            <a:avLst/>
          </a:prstGeom>
          <a:noFill/>
          <a:ln w="9525">
            <a:noFill/>
          </a:ln>
        </p:spPr>
        <p:txBody>
          <a:bodyPr wrap="square" anchor="t">
            <a:spAutoFit/>
          </a:bodyPr>
          <a:lstStyle/>
          <a:p>
            <a:pPr algn="dist"/>
            <a:r>
              <a:rPr lang="en-AU" altLang="zh-CN" sz="3600" b="1" dirty="0">
                <a:solidFill>
                  <a:schemeClr val="bg1"/>
                </a:solidFill>
                <a:latin typeface="+mn-lt"/>
                <a:ea typeface="微软雅黑" panose="020B0503020204020204" pitchFamily="34" charset="-122"/>
              </a:rPr>
              <a:t>Supporting Documents</a:t>
            </a:r>
            <a:endParaRPr lang="zh-CN" altLang="en-US" sz="3600" b="1" dirty="0">
              <a:solidFill>
                <a:schemeClr val="bg1"/>
              </a:solidFill>
              <a:latin typeface="+mn-lt"/>
              <a:ea typeface="微软雅黑" panose="020B0503020204020204" pitchFamily="34" charset="-122"/>
            </a:endParaRPr>
          </a:p>
        </p:txBody>
      </p:sp>
      <p:pic>
        <p:nvPicPr>
          <p:cNvPr id="31750" name="图片 8"/>
          <p:cNvPicPr>
            <a:picLocks noChangeAspect="1"/>
          </p:cNvPicPr>
          <p:nvPr/>
        </p:nvPicPr>
        <p:blipFill>
          <a:blip r:embed="rId2"/>
          <a:srcRect b="10287"/>
          <a:stretch>
            <a:fillRect/>
          </a:stretch>
        </p:blipFill>
        <p:spPr>
          <a:xfrm>
            <a:off x="3337878" y="4602727"/>
            <a:ext cx="5775325" cy="2235198"/>
          </a:xfrm>
          <a:prstGeom prst="rect">
            <a:avLst/>
          </a:prstGeom>
          <a:noFill/>
          <a:ln w="9525">
            <a:noFill/>
          </a:ln>
        </p:spPr>
      </p:pic>
      <p:sp>
        <p:nvSpPr>
          <p:cNvPr id="10" name="椭圆 9"/>
          <p:cNvSpPr/>
          <p:nvPr/>
        </p:nvSpPr>
        <p:spPr>
          <a:xfrm>
            <a:off x="2952750" y="3387725"/>
            <a:ext cx="719138" cy="719138"/>
          </a:xfrm>
          <a:prstGeom prst="ellipse">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3151188" y="3492500"/>
            <a:ext cx="373380" cy="5067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4666060" y="2017077"/>
            <a:ext cx="719138" cy="719138"/>
          </a:xfrm>
          <a:prstGeom prst="ellipse">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862751" y="1985289"/>
            <a:ext cx="373380" cy="5067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p:cNvSpPr/>
          <p:nvPr/>
        </p:nvSpPr>
        <p:spPr>
          <a:xfrm>
            <a:off x="6334919" y="2870994"/>
            <a:ext cx="719138" cy="719138"/>
          </a:xfrm>
          <a:prstGeom prst="ellips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531610" y="2930367"/>
            <a:ext cx="373380" cy="5067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椭圆 15"/>
          <p:cNvSpPr/>
          <p:nvPr/>
        </p:nvSpPr>
        <p:spPr>
          <a:xfrm>
            <a:off x="7779397" y="1480961"/>
            <a:ext cx="719138" cy="71913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16"/>
          <p:cNvSpPr/>
          <p:nvPr/>
        </p:nvSpPr>
        <p:spPr>
          <a:xfrm>
            <a:off x="7947173" y="1601097"/>
            <a:ext cx="373380" cy="5067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a:t>
            </a:r>
            <a:endParaRPr kumimoji="0" lang="zh-CN" altLang="en-US"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8" name="直接连接符 17"/>
          <p:cNvCxnSpPr>
            <a:cxnSpLocks/>
            <a:stCxn id="10" idx="7"/>
            <a:endCxn id="12" idx="2"/>
          </p:cNvCxnSpPr>
          <p:nvPr/>
        </p:nvCxnSpPr>
        <p:spPr>
          <a:xfrm flipV="1">
            <a:off x="3566573" y="2376646"/>
            <a:ext cx="1099487" cy="1116394"/>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cxnSpLocks/>
            <a:stCxn id="12" idx="6"/>
            <a:endCxn id="14" idx="2"/>
          </p:cNvCxnSpPr>
          <p:nvPr/>
        </p:nvCxnSpPr>
        <p:spPr>
          <a:xfrm>
            <a:off x="5385198" y="2376646"/>
            <a:ext cx="949721" cy="853917"/>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cxnSpLocks/>
            <a:stCxn id="14" idx="6"/>
            <a:endCxn id="16" idx="2"/>
          </p:cNvCxnSpPr>
          <p:nvPr/>
        </p:nvCxnSpPr>
        <p:spPr>
          <a:xfrm flipV="1">
            <a:off x="7054057" y="1840530"/>
            <a:ext cx="725340" cy="1390033"/>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31762" name="TextBox 13"/>
          <p:cNvSpPr txBox="1"/>
          <p:nvPr/>
        </p:nvSpPr>
        <p:spPr>
          <a:xfrm>
            <a:off x="1386232" y="4254500"/>
            <a:ext cx="2298356" cy="861774"/>
          </a:xfrm>
          <a:prstGeom prst="rect">
            <a:avLst/>
          </a:prstGeom>
          <a:noFill/>
          <a:ln w="9525">
            <a:noFill/>
          </a:ln>
        </p:spPr>
        <p:txBody>
          <a:bodyPr wrap="square" lIns="0" tIns="0" rIns="0" bIns="0" anchor="t">
            <a:spAutoFit/>
          </a:bodyPr>
          <a:lstStyle/>
          <a:p>
            <a:pPr defTabSz="913130">
              <a:spcBef>
                <a:spcPct val="20000"/>
              </a:spcBef>
            </a:pPr>
            <a:r>
              <a:rPr lang="en-US" altLang="zh-CN" sz="2800" dirty="0">
                <a:latin typeface="+mn-lt"/>
                <a:ea typeface="微软雅黑" panose="020B0503020204020204" pitchFamily="34" charset="-122"/>
                <a:sym typeface="Arial" panose="020B0604020202020204" pitchFamily="34" charset="0"/>
              </a:rPr>
              <a:t>Undergraduate certificate</a:t>
            </a:r>
          </a:p>
        </p:txBody>
      </p:sp>
      <p:sp>
        <p:nvSpPr>
          <p:cNvPr id="31763" name="TextBox 13"/>
          <p:cNvSpPr txBox="1"/>
          <p:nvPr/>
        </p:nvSpPr>
        <p:spPr>
          <a:xfrm>
            <a:off x="4292918" y="3039158"/>
            <a:ext cx="1622108" cy="984885"/>
          </a:xfrm>
          <a:prstGeom prst="rect">
            <a:avLst/>
          </a:prstGeom>
          <a:noFill/>
          <a:ln w="9525">
            <a:noFill/>
          </a:ln>
        </p:spPr>
        <p:txBody>
          <a:bodyPr wrap="square" lIns="0" tIns="0" rIns="0" bIns="0" anchor="t">
            <a:spAutoFit/>
          </a:bodyPr>
          <a:lstStyle/>
          <a:p>
            <a:pPr defTabSz="913130">
              <a:spcBef>
                <a:spcPct val="20000"/>
              </a:spcBef>
            </a:pPr>
            <a:r>
              <a:rPr lang="en-US" altLang="zh-CN" sz="3200" dirty="0">
                <a:latin typeface="+mn-lt"/>
                <a:ea typeface="微软雅黑" panose="020B0503020204020204" pitchFamily="34" charset="-122"/>
                <a:sym typeface="Arial" panose="020B0604020202020204" pitchFamily="34" charset="0"/>
              </a:rPr>
              <a:t>Academic transcript</a:t>
            </a:r>
          </a:p>
        </p:txBody>
      </p:sp>
      <p:sp>
        <p:nvSpPr>
          <p:cNvPr id="31764" name="TextBox 13"/>
          <p:cNvSpPr txBox="1"/>
          <p:nvPr/>
        </p:nvSpPr>
        <p:spPr>
          <a:xfrm>
            <a:off x="6009680" y="3652837"/>
            <a:ext cx="1866584" cy="1723549"/>
          </a:xfrm>
          <a:prstGeom prst="rect">
            <a:avLst/>
          </a:prstGeom>
          <a:noFill/>
          <a:ln w="9525">
            <a:noFill/>
          </a:ln>
        </p:spPr>
        <p:txBody>
          <a:bodyPr wrap="square" lIns="0" tIns="0" rIns="0" bIns="0" anchor="t">
            <a:spAutoFit/>
          </a:bodyPr>
          <a:lstStyle/>
          <a:p>
            <a:pPr defTabSz="913130">
              <a:spcBef>
                <a:spcPct val="20000"/>
              </a:spcBef>
            </a:pPr>
            <a:r>
              <a:rPr lang="en-US" altLang="zh-CN" sz="2800" dirty="0">
                <a:latin typeface="+mn-lt"/>
                <a:ea typeface="微软雅黑" panose="020B0503020204020204" pitchFamily="34" charset="-122"/>
                <a:cs typeface="Arial" panose="020B0604020202020204" pitchFamily="34" charset="0"/>
                <a:sym typeface="Arial" panose="020B0604020202020204" pitchFamily="34" charset="0"/>
              </a:rPr>
              <a:t>NYSC Certificate/ Exemption letter</a:t>
            </a:r>
          </a:p>
        </p:txBody>
      </p:sp>
      <p:sp>
        <p:nvSpPr>
          <p:cNvPr id="31765" name="TextBox 13"/>
          <p:cNvSpPr txBox="1"/>
          <p:nvPr/>
        </p:nvSpPr>
        <p:spPr>
          <a:xfrm>
            <a:off x="7688011" y="2431493"/>
            <a:ext cx="1958815" cy="1723549"/>
          </a:xfrm>
          <a:prstGeom prst="rect">
            <a:avLst/>
          </a:prstGeom>
          <a:noFill/>
          <a:ln w="9525">
            <a:noFill/>
          </a:ln>
        </p:spPr>
        <p:txBody>
          <a:bodyPr wrap="square" lIns="0" tIns="0" rIns="0" bIns="0" anchor="t">
            <a:spAutoFit/>
          </a:bodyPr>
          <a:lstStyle/>
          <a:p>
            <a:pPr defTabSz="913130">
              <a:spcBef>
                <a:spcPct val="20000"/>
              </a:spcBef>
            </a:pPr>
            <a:r>
              <a:rPr lang="en-US" altLang="zh-CN" sz="2800" dirty="0">
                <a:latin typeface="+mn-lt"/>
                <a:ea typeface="微软雅黑" panose="020B0503020204020204" pitchFamily="34" charset="-122"/>
                <a:sym typeface="Arial" panose="020B0604020202020204" pitchFamily="34" charset="0"/>
              </a:rPr>
              <a:t>Birth certificate/ age Declaration</a:t>
            </a:r>
          </a:p>
        </p:txBody>
      </p:sp>
      <p:cxnSp>
        <p:nvCxnSpPr>
          <p:cNvPr id="23" name="直接连接符 19">
            <a:extLst>
              <a:ext uri="{FF2B5EF4-FFF2-40B4-BE49-F238E27FC236}">
                <a16:creationId xmlns:a16="http://schemas.microsoft.com/office/drawing/2014/main" id="{F4E6DCE6-EEBB-4E52-AAD7-89DA973062AE}"/>
              </a:ext>
            </a:extLst>
          </p:cNvPr>
          <p:cNvCxnSpPr>
            <a:cxnSpLocks/>
            <a:stCxn id="16" idx="6"/>
          </p:cNvCxnSpPr>
          <p:nvPr/>
        </p:nvCxnSpPr>
        <p:spPr>
          <a:xfrm>
            <a:off x="8498535" y="1840530"/>
            <a:ext cx="1655407" cy="2052627"/>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26" name="椭圆 13">
            <a:extLst>
              <a:ext uri="{FF2B5EF4-FFF2-40B4-BE49-F238E27FC236}">
                <a16:creationId xmlns:a16="http://schemas.microsoft.com/office/drawing/2014/main" id="{067E92D5-D9E7-4F14-9BE4-8523B97734D1}"/>
              </a:ext>
            </a:extLst>
          </p:cNvPr>
          <p:cNvSpPr/>
          <p:nvPr/>
        </p:nvSpPr>
        <p:spPr>
          <a:xfrm>
            <a:off x="9876015" y="3642875"/>
            <a:ext cx="719138" cy="980489"/>
          </a:xfrm>
          <a:prstGeom prst="ellips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endPar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a:extLst>
              <a:ext uri="{FF2B5EF4-FFF2-40B4-BE49-F238E27FC236}">
                <a16:creationId xmlns:a16="http://schemas.microsoft.com/office/drawing/2014/main" id="{D305017B-868A-40B1-82CE-F0D6A417647D}"/>
              </a:ext>
            </a:extLst>
          </p:cNvPr>
          <p:cNvSpPr/>
          <p:nvPr/>
        </p:nvSpPr>
        <p:spPr>
          <a:xfrm>
            <a:off x="9775923" y="4359254"/>
            <a:ext cx="2900563" cy="954107"/>
          </a:xfrm>
          <a:prstGeom prst="rect">
            <a:avLst/>
          </a:prstGeom>
        </p:spPr>
        <p:txBody>
          <a:bodyPr wrap="square">
            <a:spAutoFit/>
          </a:bodyPr>
          <a:lstStyle/>
          <a:p>
            <a:r>
              <a:rPr lang="en-US" sz="2800" dirty="0">
                <a:solidFill>
                  <a:srgbClr val="313131"/>
                </a:solidFill>
                <a:latin typeface="+mn-lt"/>
              </a:rPr>
              <a:t>Evidence of Employment </a:t>
            </a:r>
            <a:endParaRPr lang="en-AU" sz="2800" dirty="0">
              <a:latin typeface="+mn-lt"/>
            </a:endParaRPr>
          </a:p>
        </p:txBody>
      </p:sp>
      <p:sp>
        <p:nvSpPr>
          <p:cNvPr id="36" name="椭圆 13">
            <a:extLst>
              <a:ext uri="{FF2B5EF4-FFF2-40B4-BE49-F238E27FC236}">
                <a16:creationId xmlns:a16="http://schemas.microsoft.com/office/drawing/2014/main" id="{1B9D583B-45BF-42AA-A8FA-AC39A0DE76B2}"/>
              </a:ext>
            </a:extLst>
          </p:cNvPr>
          <p:cNvSpPr/>
          <p:nvPr/>
        </p:nvSpPr>
        <p:spPr>
          <a:xfrm>
            <a:off x="10110787" y="1054394"/>
            <a:ext cx="719138" cy="980489"/>
          </a:xfrm>
          <a:prstGeom prst="ellips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a:t>
            </a:r>
            <a:endPar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7" name="直接连接符 19">
            <a:extLst>
              <a:ext uri="{FF2B5EF4-FFF2-40B4-BE49-F238E27FC236}">
                <a16:creationId xmlns:a16="http://schemas.microsoft.com/office/drawing/2014/main" id="{1FE12B65-5674-4FEA-8DD6-C1074440E4C8}"/>
              </a:ext>
            </a:extLst>
          </p:cNvPr>
          <p:cNvCxnSpPr>
            <a:cxnSpLocks/>
            <a:stCxn id="36" idx="4"/>
          </p:cNvCxnSpPr>
          <p:nvPr/>
        </p:nvCxnSpPr>
        <p:spPr>
          <a:xfrm flipH="1">
            <a:off x="10257183" y="2034883"/>
            <a:ext cx="213173" cy="1673518"/>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B4156DA-52DE-454F-9BF7-13B59BA5FECB}"/>
              </a:ext>
            </a:extLst>
          </p:cNvPr>
          <p:cNvSpPr/>
          <p:nvPr/>
        </p:nvSpPr>
        <p:spPr>
          <a:xfrm>
            <a:off x="10397184" y="1958845"/>
            <a:ext cx="2339013" cy="954107"/>
          </a:xfrm>
          <a:prstGeom prst="rect">
            <a:avLst/>
          </a:prstGeom>
        </p:spPr>
        <p:txBody>
          <a:bodyPr wrap="square">
            <a:spAutoFit/>
          </a:bodyPr>
          <a:lstStyle/>
          <a:p>
            <a:pPr lvl="0" algn="just" eaLnBrk="0" hangingPunct="0"/>
            <a:r>
              <a:rPr lang="en-US" altLang="en-US" sz="2800" dirty="0">
                <a:latin typeface="+mn-lt"/>
              </a:rPr>
              <a:t>Detailed Resume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组合 7"/>
          <p:cNvGrpSpPr/>
          <p:nvPr/>
        </p:nvGrpSpPr>
        <p:grpSpPr>
          <a:xfrm>
            <a:off x="1523999" y="431800"/>
            <a:ext cx="9982201" cy="861776"/>
            <a:chOff x="0" y="321273"/>
            <a:chExt cx="9144001" cy="859989"/>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0" y="321275"/>
              <a:ext cx="5969001" cy="859987"/>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1749" name="文本框 6"/>
          <p:cNvSpPr txBox="1"/>
          <p:nvPr/>
        </p:nvSpPr>
        <p:spPr>
          <a:xfrm>
            <a:off x="1736723" y="538949"/>
            <a:ext cx="5543551" cy="584775"/>
          </a:xfrm>
          <a:prstGeom prst="rect">
            <a:avLst/>
          </a:prstGeom>
          <a:noFill/>
          <a:ln w="9525">
            <a:noFill/>
          </a:ln>
        </p:spPr>
        <p:txBody>
          <a:bodyPr wrap="square" anchor="t">
            <a:spAutoFit/>
          </a:bodyPr>
          <a:lstStyle/>
          <a:p>
            <a:pPr algn="dist"/>
            <a:r>
              <a:rPr lang="en-AU" altLang="zh-CN" sz="3200" b="1" dirty="0">
                <a:solidFill>
                  <a:schemeClr val="bg1"/>
                </a:solidFill>
                <a:latin typeface="+mn-lt"/>
                <a:ea typeface="微软雅黑" panose="020B0503020204020204" pitchFamily="34" charset="-122"/>
              </a:rPr>
              <a:t>Other Supporting Documents</a:t>
            </a:r>
            <a:endParaRPr lang="zh-CN" altLang="en-US" sz="3200" b="1" dirty="0">
              <a:solidFill>
                <a:schemeClr val="bg1"/>
              </a:solidFill>
              <a:latin typeface="+mn-lt"/>
              <a:ea typeface="微软雅黑" panose="020B0503020204020204" pitchFamily="34" charset="-122"/>
            </a:endParaRPr>
          </a:p>
        </p:txBody>
      </p:sp>
      <p:pic>
        <p:nvPicPr>
          <p:cNvPr id="31750" name="图片 8"/>
          <p:cNvPicPr>
            <a:picLocks noChangeAspect="1"/>
          </p:cNvPicPr>
          <p:nvPr/>
        </p:nvPicPr>
        <p:blipFill>
          <a:blip r:embed="rId2"/>
          <a:srcRect b="10287"/>
          <a:stretch>
            <a:fillRect/>
          </a:stretch>
        </p:blipFill>
        <p:spPr>
          <a:xfrm>
            <a:off x="3337878" y="4602727"/>
            <a:ext cx="5775325" cy="2235198"/>
          </a:xfrm>
          <a:prstGeom prst="rect">
            <a:avLst/>
          </a:prstGeom>
          <a:noFill/>
          <a:ln w="9525">
            <a:noFill/>
          </a:ln>
        </p:spPr>
      </p:pic>
      <p:sp>
        <p:nvSpPr>
          <p:cNvPr id="10" name="椭圆 9"/>
          <p:cNvSpPr/>
          <p:nvPr/>
        </p:nvSpPr>
        <p:spPr>
          <a:xfrm>
            <a:off x="2910046" y="3709476"/>
            <a:ext cx="719138" cy="719138"/>
          </a:xfrm>
          <a:prstGeom prst="ellipse">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3091347" y="3809219"/>
            <a:ext cx="377026"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7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7</a:t>
            </a:r>
            <a:endParaRPr kumimoji="0" lang="zh-CN" altLang="en-US"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4666060" y="2017077"/>
            <a:ext cx="719138" cy="719138"/>
          </a:xfrm>
          <a:prstGeom prst="ellipse">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862751" y="1985289"/>
            <a:ext cx="377026"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7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8</a:t>
            </a:r>
            <a:endParaRPr kumimoji="0" lang="zh-CN" altLang="en-US"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p:cNvSpPr/>
          <p:nvPr/>
        </p:nvSpPr>
        <p:spPr>
          <a:xfrm>
            <a:off x="8694472" y="1266151"/>
            <a:ext cx="719138" cy="719138"/>
          </a:xfrm>
          <a:prstGeom prst="ellips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8867351" y="1372355"/>
            <a:ext cx="377026"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7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9</a:t>
            </a:r>
            <a:endParaRPr kumimoji="0" lang="zh-CN" altLang="en-US" sz="27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8" name="直接连接符 17"/>
          <p:cNvCxnSpPr>
            <a:cxnSpLocks/>
            <a:stCxn id="10" idx="7"/>
            <a:endCxn id="12" idx="3"/>
          </p:cNvCxnSpPr>
          <p:nvPr/>
        </p:nvCxnSpPr>
        <p:spPr>
          <a:xfrm flipV="1">
            <a:off x="3523869" y="2630900"/>
            <a:ext cx="1247506" cy="1183891"/>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cxnSpLocks/>
            <a:stCxn id="12" idx="6"/>
          </p:cNvCxnSpPr>
          <p:nvPr/>
        </p:nvCxnSpPr>
        <p:spPr>
          <a:xfrm flipV="1">
            <a:off x="5385198" y="1625722"/>
            <a:ext cx="3235820" cy="750924"/>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31762" name="TextBox 13"/>
          <p:cNvSpPr txBox="1"/>
          <p:nvPr/>
        </p:nvSpPr>
        <p:spPr>
          <a:xfrm>
            <a:off x="1386232" y="4254500"/>
            <a:ext cx="2298356" cy="430887"/>
          </a:xfrm>
          <a:prstGeom prst="rect">
            <a:avLst/>
          </a:prstGeom>
          <a:noFill/>
          <a:ln w="9525">
            <a:noFill/>
          </a:ln>
        </p:spPr>
        <p:txBody>
          <a:bodyPr wrap="square" lIns="0" tIns="0" rIns="0" bIns="0" anchor="t">
            <a:spAutoFit/>
          </a:bodyPr>
          <a:lstStyle/>
          <a:p>
            <a:pPr defTabSz="913130">
              <a:spcBef>
                <a:spcPct val="20000"/>
              </a:spcBef>
            </a:pPr>
            <a:r>
              <a:rPr lang="en-US" altLang="zh-CN" sz="2800" dirty="0">
                <a:latin typeface="+mn-lt"/>
                <a:ea typeface="微软雅黑" panose="020B0503020204020204" pitchFamily="34" charset="-122"/>
                <a:sym typeface="Arial" panose="020B0604020202020204" pitchFamily="34" charset="0"/>
              </a:rPr>
              <a:t>IELTS Result</a:t>
            </a:r>
          </a:p>
        </p:txBody>
      </p:sp>
      <p:sp>
        <p:nvSpPr>
          <p:cNvPr id="31763" name="TextBox 13"/>
          <p:cNvSpPr txBox="1"/>
          <p:nvPr/>
        </p:nvSpPr>
        <p:spPr>
          <a:xfrm>
            <a:off x="4292918" y="3039158"/>
            <a:ext cx="1622108" cy="1477328"/>
          </a:xfrm>
          <a:prstGeom prst="rect">
            <a:avLst/>
          </a:prstGeom>
          <a:noFill/>
          <a:ln w="9525">
            <a:noFill/>
          </a:ln>
        </p:spPr>
        <p:txBody>
          <a:bodyPr wrap="square" lIns="0" tIns="0" rIns="0" bIns="0" anchor="t">
            <a:spAutoFit/>
          </a:bodyPr>
          <a:lstStyle/>
          <a:p>
            <a:pPr defTabSz="913130">
              <a:spcBef>
                <a:spcPct val="20000"/>
              </a:spcBef>
            </a:pPr>
            <a:r>
              <a:rPr lang="en-US" altLang="zh-CN" sz="3200" dirty="0">
                <a:latin typeface="+mn-lt"/>
                <a:ea typeface="微软雅黑" panose="020B0503020204020204" pitchFamily="34" charset="-122"/>
                <a:sym typeface="Arial" panose="020B0604020202020204" pitchFamily="34" charset="0"/>
              </a:rPr>
              <a:t>Passport-Biodata page</a:t>
            </a:r>
          </a:p>
        </p:txBody>
      </p:sp>
      <p:sp>
        <p:nvSpPr>
          <p:cNvPr id="31764" name="TextBox 13"/>
          <p:cNvSpPr txBox="1"/>
          <p:nvPr/>
        </p:nvSpPr>
        <p:spPr>
          <a:xfrm>
            <a:off x="10067924" y="1386485"/>
            <a:ext cx="1866584" cy="430887"/>
          </a:xfrm>
          <a:prstGeom prst="rect">
            <a:avLst/>
          </a:prstGeom>
          <a:noFill/>
          <a:ln w="9525">
            <a:noFill/>
          </a:ln>
        </p:spPr>
        <p:txBody>
          <a:bodyPr wrap="square" lIns="0" tIns="0" rIns="0" bIns="0" anchor="t">
            <a:spAutoFit/>
          </a:bodyPr>
          <a:lstStyle/>
          <a:p>
            <a:pPr defTabSz="913130">
              <a:spcBef>
                <a:spcPct val="20000"/>
              </a:spcBef>
            </a:pPr>
            <a:r>
              <a:rPr lang="en-US" altLang="zh-CN" sz="2800" u="sng" dirty="0">
                <a:latin typeface="+mn-lt"/>
                <a:ea typeface="微软雅黑" panose="020B0503020204020204" pitchFamily="34" charset="-122"/>
                <a:cs typeface="Arial" panose="020B0604020202020204" pitchFamily="34" charset="0"/>
                <a:sym typeface="Arial" panose="020B0604020202020204" pitchFamily="34" charset="0"/>
              </a:rPr>
              <a:t>Others</a:t>
            </a:r>
          </a:p>
        </p:txBody>
      </p:sp>
      <p:sp>
        <p:nvSpPr>
          <p:cNvPr id="31765" name="TextBox 13"/>
          <p:cNvSpPr txBox="1"/>
          <p:nvPr/>
        </p:nvSpPr>
        <p:spPr>
          <a:xfrm>
            <a:off x="8984975" y="2507623"/>
            <a:ext cx="3207026" cy="3705630"/>
          </a:xfrm>
          <a:prstGeom prst="rect">
            <a:avLst/>
          </a:prstGeom>
          <a:noFill/>
          <a:ln w="9525">
            <a:noFill/>
          </a:ln>
        </p:spPr>
        <p:txBody>
          <a:bodyPr wrap="square" lIns="0" tIns="0" rIns="0" bIns="0" anchor="t">
            <a:spAutoFit/>
          </a:bodyPr>
          <a:lstStyle/>
          <a:p>
            <a:pPr marL="457200" indent="-457200" defTabSz="913130">
              <a:spcBef>
                <a:spcPct val="20000"/>
              </a:spcBef>
              <a:buFont typeface="Wingdings" panose="05000000000000000000" pitchFamily="2" charset="2"/>
              <a:buChar char="ü"/>
            </a:pPr>
            <a:r>
              <a:rPr lang="en-US" altLang="zh-CN" sz="2800" dirty="0">
                <a:latin typeface="+mn-lt"/>
                <a:ea typeface="微软雅黑" panose="020B0503020204020204" pitchFamily="34" charset="-122"/>
                <a:sym typeface="Arial" panose="020B0604020202020204" pitchFamily="34" charset="0"/>
              </a:rPr>
              <a:t>Publications</a:t>
            </a:r>
          </a:p>
          <a:p>
            <a:pPr marL="457200" indent="-457200" defTabSz="913130">
              <a:spcBef>
                <a:spcPct val="20000"/>
              </a:spcBef>
              <a:buFont typeface="Wingdings" panose="05000000000000000000" pitchFamily="2" charset="2"/>
              <a:buChar char="ü"/>
            </a:pPr>
            <a:r>
              <a:rPr lang="en-US" altLang="zh-CN" sz="2800" dirty="0">
                <a:latin typeface="+mn-lt"/>
                <a:ea typeface="微软雅黑" panose="020B0503020204020204" pitchFamily="34" charset="-122"/>
                <a:sym typeface="Arial" panose="020B0604020202020204" pitchFamily="34" charset="0"/>
              </a:rPr>
              <a:t>Evidence of volunteering/ Humanitarian services</a:t>
            </a:r>
          </a:p>
          <a:p>
            <a:pPr marL="457200" indent="-457200" defTabSz="913130">
              <a:spcBef>
                <a:spcPct val="20000"/>
              </a:spcBef>
              <a:buFont typeface="Wingdings" panose="05000000000000000000" pitchFamily="2" charset="2"/>
              <a:buChar char="ü"/>
            </a:pPr>
            <a:r>
              <a:rPr lang="en-US" altLang="zh-CN" sz="2800" dirty="0">
                <a:latin typeface="+mn-lt"/>
                <a:ea typeface="微软雅黑" panose="020B0503020204020204" pitchFamily="34" charset="-122"/>
                <a:sym typeface="Arial" panose="020B0604020202020204" pitchFamily="34" charset="0"/>
              </a:rPr>
              <a:t>Certificate/awards of excellence</a:t>
            </a:r>
          </a:p>
          <a:p>
            <a:pPr marL="457200" indent="-457200" defTabSz="913130">
              <a:spcBef>
                <a:spcPct val="20000"/>
              </a:spcBef>
              <a:buFont typeface="Wingdings" panose="05000000000000000000" pitchFamily="2" charset="2"/>
              <a:buChar char="ü"/>
            </a:pPr>
            <a:r>
              <a:rPr lang="en-US" altLang="zh-CN" sz="2800" dirty="0" err="1">
                <a:latin typeface="+mn-lt"/>
                <a:ea typeface="微软雅黑" panose="020B0503020204020204" pitchFamily="34" charset="-122"/>
                <a:sym typeface="Arial" panose="020B0604020202020204" pitchFamily="34" charset="0"/>
              </a:rPr>
              <a:t>etc</a:t>
            </a:r>
            <a:endParaRPr lang="en-US" altLang="zh-CN" sz="2800" dirty="0">
              <a:latin typeface="+mn-lt"/>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063800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7"/>
          <p:cNvGrpSpPr/>
          <p:nvPr/>
        </p:nvGrpSpPr>
        <p:grpSpPr>
          <a:xfrm>
            <a:off x="1391478" y="431800"/>
            <a:ext cx="9276522" cy="661986"/>
            <a:chOff x="1" y="321273"/>
            <a:chExt cx="9144000" cy="66061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4"/>
              <a:ext cx="5994400" cy="660612"/>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25605" name="文本框 6"/>
          <p:cNvSpPr txBox="1"/>
          <p:nvPr/>
        </p:nvSpPr>
        <p:spPr>
          <a:xfrm>
            <a:off x="1951038" y="462459"/>
            <a:ext cx="4725987" cy="584775"/>
          </a:xfrm>
          <a:prstGeom prst="rect">
            <a:avLst/>
          </a:prstGeom>
          <a:noFill/>
          <a:ln w="9525">
            <a:noFill/>
          </a:ln>
        </p:spPr>
        <p:txBody>
          <a:bodyPr wrap="square" anchor="t">
            <a:spAutoFit/>
          </a:bodyPr>
          <a:lstStyle/>
          <a:p>
            <a:pPr algn="dist"/>
            <a:r>
              <a:rPr lang="en-AU" altLang="zh-CN" sz="3200" b="1" dirty="0">
                <a:solidFill>
                  <a:schemeClr val="bg1"/>
                </a:solidFill>
                <a:latin typeface="微软雅黑" panose="020B0503020204020204" pitchFamily="34" charset="-122"/>
                <a:ea typeface="微软雅黑" panose="020B0503020204020204" pitchFamily="34" charset="-122"/>
              </a:rPr>
              <a:t>Manage your choices </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25606" name="图片 8"/>
          <p:cNvPicPr>
            <a:picLocks noChangeAspect="1"/>
          </p:cNvPicPr>
          <p:nvPr/>
        </p:nvPicPr>
        <p:blipFill>
          <a:blip r:embed="rId2"/>
          <a:srcRect b="11862"/>
          <a:stretch>
            <a:fillRect/>
          </a:stretch>
        </p:blipFill>
        <p:spPr>
          <a:xfrm>
            <a:off x="1378227" y="1392239"/>
            <a:ext cx="9289773" cy="1593628"/>
          </a:xfrm>
          <a:prstGeom prst="rect">
            <a:avLst/>
          </a:prstGeom>
          <a:noFill/>
          <a:ln w="9525">
            <a:noFill/>
          </a:ln>
        </p:spPr>
      </p:pic>
      <p:sp>
        <p:nvSpPr>
          <p:cNvPr id="10" name="矩形 9"/>
          <p:cNvSpPr/>
          <p:nvPr/>
        </p:nvSpPr>
        <p:spPr>
          <a:xfrm>
            <a:off x="2841264" y="3062971"/>
            <a:ext cx="7826738" cy="2402789"/>
          </a:xfrm>
          <a:prstGeom prst="rect">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25608" name="组合 10"/>
          <p:cNvGrpSpPr/>
          <p:nvPr/>
        </p:nvGrpSpPr>
        <p:grpSpPr>
          <a:xfrm>
            <a:off x="1378227" y="3062971"/>
            <a:ext cx="1463038" cy="2402789"/>
            <a:chOff x="1342417" y="2947481"/>
            <a:chExt cx="1614791" cy="1614791"/>
          </a:xfrm>
        </p:grpSpPr>
        <p:sp>
          <p:nvSpPr>
            <p:cNvPr id="12" name="矩形 11"/>
            <p:cNvSpPr/>
            <p:nvPr/>
          </p:nvSpPr>
          <p:spPr>
            <a:xfrm>
              <a:off x="1342417" y="2947481"/>
              <a:ext cx="1614791" cy="1614791"/>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25610" name="组合 12"/>
            <p:cNvGrpSpPr/>
            <p:nvPr/>
          </p:nvGrpSpPr>
          <p:grpSpPr>
            <a:xfrm>
              <a:off x="1876426" y="3410832"/>
              <a:ext cx="558023" cy="688090"/>
              <a:chOff x="1876426" y="3554414"/>
              <a:chExt cx="211137" cy="260350"/>
            </a:xfrm>
          </p:grpSpPr>
          <p:sp>
            <p:nvSpPr>
              <p:cNvPr id="14" name="Freeform 174"/>
              <p:cNvSpPr/>
              <p:nvPr/>
            </p:nvSpPr>
            <p:spPr bwMode="auto">
              <a:xfrm>
                <a:off x="1876426" y="3656014"/>
                <a:ext cx="42863" cy="136525"/>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5" name="Freeform 175"/>
              <p:cNvSpPr/>
              <p:nvPr/>
            </p:nvSpPr>
            <p:spPr bwMode="auto">
              <a:xfrm>
                <a:off x="1925638" y="3554414"/>
                <a:ext cx="161925" cy="260350"/>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sp>
        <p:nvSpPr>
          <p:cNvPr id="21" name="矩形 20"/>
          <p:cNvSpPr/>
          <p:nvPr/>
        </p:nvSpPr>
        <p:spPr>
          <a:xfrm>
            <a:off x="3162739" y="3536013"/>
            <a:ext cx="718378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AU"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You are to select two related courses and two universities of your choice.</a:t>
            </a:r>
            <a:endParaRPr kumimoji="0"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7"/>
          <p:cNvGrpSpPr/>
          <p:nvPr/>
        </p:nvGrpSpPr>
        <p:grpSpPr>
          <a:xfrm>
            <a:off x="1524000" y="431800"/>
            <a:ext cx="9144000" cy="661986"/>
            <a:chOff x="1" y="321273"/>
            <a:chExt cx="9144000" cy="66061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4"/>
              <a:ext cx="5994400" cy="660612"/>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25605" name="文本框 6"/>
          <p:cNvSpPr txBox="1"/>
          <p:nvPr/>
        </p:nvSpPr>
        <p:spPr>
          <a:xfrm>
            <a:off x="1951038" y="462459"/>
            <a:ext cx="4725987" cy="584775"/>
          </a:xfrm>
          <a:prstGeom prst="rect">
            <a:avLst/>
          </a:prstGeom>
          <a:noFill/>
          <a:ln w="9525">
            <a:noFill/>
          </a:ln>
        </p:spPr>
        <p:txBody>
          <a:bodyPr wrap="square" anchor="t">
            <a:spAutoFit/>
          </a:bodyPr>
          <a:lstStyle/>
          <a:p>
            <a:pPr algn="dist"/>
            <a:r>
              <a:rPr lang="en-AU" altLang="zh-CN" sz="3200" b="1" dirty="0">
                <a:solidFill>
                  <a:schemeClr val="bg1"/>
                </a:solidFill>
                <a:latin typeface="微软雅黑" panose="020B0503020204020204" pitchFamily="34" charset="-122"/>
                <a:ea typeface="微软雅黑" panose="020B0503020204020204" pitchFamily="34" charset="-122"/>
              </a:rPr>
              <a:t>Manage your choices </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6" name="矩形 21">
            <a:extLst>
              <a:ext uri="{FF2B5EF4-FFF2-40B4-BE49-F238E27FC236}">
                <a16:creationId xmlns:a16="http://schemas.microsoft.com/office/drawing/2014/main" id="{729AE4C7-36A7-4FD3-A220-5D8471EEC2B5}"/>
              </a:ext>
            </a:extLst>
          </p:cNvPr>
          <p:cNvSpPr/>
          <p:nvPr/>
        </p:nvSpPr>
        <p:spPr>
          <a:xfrm>
            <a:off x="668337" y="1206718"/>
            <a:ext cx="11048999" cy="1815882"/>
          </a:xfrm>
          <a:prstGeom prst="rect">
            <a:avLst/>
          </a:prstGeom>
          <a:noFill/>
          <a:ln w="9525">
            <a:noFill/>
          </a:ln>
        </p:spPr>
        <p:txBody>
          <a:bodyPr wrap="square" anchor="t">
            <a:spAutoFit/>
          </a:bodyPr>
          <a:lstStyle/>
          <a:p>
            <a:r>
              <a:rPr lang="en-US" sz="2800" b="1" dirty="0">
                <a:latin typeface="+mn-lt"/>
              </a:rPr>
              <a:t>Top 37 universities in Australia 2023</a:t>
            </a:r>
            <a:r>
              <a:rPr lang="en-US" sz="2800" dirty="0">
                <a:latin typeface="+mn-lt"/>
              </a:rPr>
              <a:t> </a:t>
            </a:r>
          </a:p>
          <a:p>
            <a:r>
              <a:rPr lang="en-US" sz="2800" dirty="0">
                <a:latin typeface="+mn-lt"/>
              </a:rPr>
              <a:t>Click each institution to view its full </a:t>
            </a:r>
            <a:r>
              <a:rPr lang="en-US" sz="2800" u="sng" dirty="0">
                <a:latin typeface="+mn-lt"/>
                <a:hlinkClick r:id="rId2"/>
              </a:rPr>
              <a:t>World University Rankings 2023</a:t>
            </a:r>
            <a:r>
              <a:rPr lang="en-US" sz="2800" dirty="0">
                <a:latin typeface="+mn-lt"/>
              </a:rPr>
              <a:t> profile and browse their official website page. </a:t>
            </a:r>
          </a:p>
          <a:p>
            <a:endParaRPr lang="zh-CN" altLang="zh-CN" sz="2800" dirty="0">
              <a:solidFill>
                <a:srgbClr val="000000"/>
              </a:solidFill>
              <a:latin typeface="+mn-lt"/>
              <a:ea typeface="微软雅黑" panose="020B0503020204020204" pitchFamily="34" charset="-122"/>
            </a:endParaRPr>
          </a:p>
        </p:txBody>
      </p:sp>
      <p:graphicFrame>
        <p:nvGraphicFramePr>
          <p:cNvPr id="7" name="Table 7">
            <a:extLst>
              <a:ext uri="{FF2B5EF4-FFF2-40B4-BE49-F238E27FC236}">
                <a16:creationId xmlns:a16="http://schemas.microsoft.com/office/drawing/2014/main" id="{A5B37F06-A342-4A5E-9362-75D0245E44CC}"/>
              </a:ext>
            </a:extLst>
          </p:cNvPr>
          <p:cNvGraphicFramePr>
            <a:graphicFrameLocks noGrp="1"/>
          </p:cNvGraphicFramePr>
          <p:nvPr>
            <p:extLst>
              <p:ext uri="{D42A27DB-BD31-4B8C-83A1-F6EECF244321}">
                <p14:modId xmlns:p14="http://schemas.microsoft.com/office/powerpoint/2010/main" val="2884012597"/>
              </p:ext>
            </p:extLst>
          </p:nvPr>
        </p:nvGraphicFramePr>
        <p:xfrm>
          <a:off x="474664" y="2661602"/>
          <a:ext cx="11242672" cy="3962400"/>
        </p:xfrm>
        <a:graphic>
          <a:graphicData uri="http://schemas.openxmlformats.org/drawingml/2006/table">
            <a:tbl>
              <a:tblPr firstRow="1" bandRow="1">
                <a:tableStyleId>{5C22544A-7EE6-4342-B048-85BDC9FD1C3A}</a:tableStyleId>
              </a:tblPr>
              <a:tblGrid>
                <a:gridCol w="1267971">
                  <a:extLst>
                    <a:ext uri="{9D8B030D-6E8A-4147-A177-3AD203B41FA5}">
                      <a16:colId xmlns:a16="http://schemas.microsoft.com/office/drawing/2014/main" val="3390184832"/>
                    </a:ext>
                  </a:extLst>
                </a:gridCol>
                <a:gridCol w="1465211">
                  <a:extLst>
                    <a:ext uri="{9D8B030D-6E8A-4147-A177-3AD203B41FA5}">
                      <a16:colId xmlns:a16="http://schemas.microsoft.com/office/drawing/2014/main" val="838427874"/>
                    </a:ext>
                  </a:extLst>
                </a:gridCol>
                <a:gridCol w="4012422">
                  <a:extLst>
                    <a:ext uri="{9D8B030D-6E8A-4147-A177-3AD203B41FA5}">
                      <a16:colId xmlns:a16="http://schemas.microsoft.com/office/drawing/2014/main" val="3817999525"/>
                    </a:ext>
                  </a:extLst>
                </a:gridCol>
                <a:gridCol w="1542732">
                  <a:extLst>
                    <a:ext uri="{9D8B030D-6E8A-4147-A177-3AD203B41FA5}">
                      <a16:colId xmlns:a16="http://schemas.microsoft.com/office/drawing/2014/main" val="3848610708"/>
                    </a:ext>
                  </a:extLst>
                </a:gridCol>
                <a:gridCol w="2954336">
                  <a:extLst>
                    <a:ext uri="{9D8B030D-6E8A-4147-A177-3AD203B41FA5}">
                      <a16:colId xmlns:a16="http://schemas.microsoft.com/office/drawing/2014/main" val="2403142164"/>
                    </a:ext>
                  </a:extLst>
                </a:gridCol>
              </a:tblGrid>
              <a:tr h="370840">
                <a:tc>
                  <a:txBody>
                    <a:bodyPr/>
                    <a:lstStyle/>
                    <a:p>
                      <a:pPr algn="ctr" rtl="0" fontAlgn="base"/>
                      <a:r>
                        <a:rPr lang="en-AU" sz="2000" b="1" i="0" dirty="0">
                          <a:solidFill>
                            <a:schemeClr val="tx1"/>
                          </a:solidFill>
                          <a:effectLst/>
                          <a:latin typeface="+mn-lt"/>
                        </a:rPr>
                        <a:t>Aus. Rank </a:t>
                      </a:r>
                    </a:p>
                  </a:txBody>
                  <a:tcPr/>
                </a:tc>
                <a:tc>
                  <a:txBody>
                    <a:bodyPr/>
                    <a:lstStyle/>
                    <a:p>
                      <a:pPr algn="ctr" rtl="0" fontAlgn="base"/>
                      <a:r>
                        <a:rPr lang="en-AU" sz="2000" b="1" i="0" dirty="0">
                          <a:solidFill>
                            <a:schemeClr val="tx1"/>
                          </a:solidFill>
                          <a:effectLst/>
                          <a:latin typeface="+mn-lt"/>
                        </a:rPr>
                        <a:t>World </a:t>
                      </a:r>
                    </a:p>
                  </a:txBody>
                  <a:tcPr/>
                </a:tc>
                <a:tc>
                  <a:txBody>
                    <a:bodyPr/>
                    <a:lstStyle/>
                    <a:p>
                      <a:pPr algn="ctr" rtl="0" fontAlgn="base"/>
                      <a:r>
                        <a:rPr lang="en-AU" sz="2000" b="1" i="0" dirty="0">
                          <a:solidFill>
                            <a:schemeClr val="tx1"/>
                          </a:solidFill>
                          <a:effectLst/>
                          <a:latin typeface="+mn-lt"/>
                        </a:rPr>
                        <a:t>University </a:t>
                      </a:r>
                    </a:p>
                  </a:txBody>
                  <a:tcPr/>
                </a:tc>
                <a:tc>
                  <a:txBody>
                    <a:bodyPr/>
                    <a:lstStyle/>
                    <a:p>
                      <a:pPr algn="ctr" rtl="0" fontAlgn="base"/>
                      <a:r>
                        <a:rPr lang="en-AU" sz="2000" b="1" i="0" dirty="0">
                          <a:solidFill>
                            <a:schemeClr val="tx1"/>
                          </a:solidFill>
                          <a:effectLst/>
                          <a:latin typeface="+mn-lt"/>
                        </a:rPr>
                        <a:t>City </a:t>
                      </a:r>
                    </a:p>
                  </a:txBody>
                  <a:tcPr/>
                </a:tc>
                <a:tc>
                  <a:txBody>
                    <a:bodyPr/>
                    <a:lstStyle/>
                    <a:p>
                      <a:pPr algn="ctr" rtl="0" fontAlgn="base"/>
                      <a:r>
                        <a:rPr lang="en-AU" sz="2000" b="1" i="0" dirty="0">
                          <a:solidFill>
                            <a:schemeClr val="tx1"/>
                          </a:solidFill>
                          <a:effectLst/>
                          <a:latin typeface="+mn-lt"/>
                        </a:rPr>
                        <a:t>State/territory </a:t>
                      </a:r>
                    </a:p>
                  </a:txBody>
                  <a:tcPr/>
                </a:tc>
                <a:extLst>
                  <a:ext uri="{0D108BD9-81ED-4DB2-BD59-A6C34878D82A}">
                    <a16:rowId xmlns:a16="http://schemas.microsoft.com/office/drawing/2014/main" val="1925177385"/>
                  </a:ext>
                </a:extLst>
              </a:tr>
              <a:tr h="370840">
                <a:tc>
                  <a:txBody>
                    <a:bodyPr/>
                    <a:lstStyle/>
                    <a:p>
                      <a:pPr algn="ctr" rtl="0" fontAlgn="base"/>
                      <a:r>
                        <a:rPr lang="en-AU" sz="2000" b="0" i="0" dirty="0">
                          <a:effectLst/>
                          <a:latin typeface="+mn-lt"/>
                        </a:rPr>
                        <a:t>1 </a:t>
                      </a:r>
                    </a:p>
                  </a:txBody>
                  <a:tcPr anchor="ctr"/>
                </a:tc>
                <a:tc>
                  <a:txBody>
                    <a:bodyPr/>
                    <a:lstStyle/>
                    <a:p>
                      <a:pPr algn="ctr" rtl="0" fontAlgn="base"/>
                      <a:r>
                        <a:rPr lang="en-AU" sz="2000" b="0" i="0" dirty="0">
                          <a:effectLst/>
                          <a:latin typeface="+mn-lt"/>
                        </a:rPr>
                        <a:t>34  </a:t>
                      </a:r>
                    </a:p>
                  </a:txBody>
                  <a:tcPr anchor="ctr"/>
                </a:tc>
                <a:tc>
                  <a:txBody>
                    <a:bodyPr/>
                    <a:lstStyle/>
                    <a:p>
                      <a:pPr algn="ctr" rtl="0" fontAlgn="base"/>
                      <a:r>
                        <a:rPr lang="en-AU" sz="2000" b="0" i="0" u="sng" strike="noStrike" dirty="0">
                          <a:solidFill>
                            <a:srgbClr val="0563C1"/>
                          </a:solidFill>
                          <a:effectLst/>
                          <a:latin typeface="+mn-lt"/>
                          <a:hlinkClick r:id="rId3"/>
                        </a:rPr>
                        <a:t>University of Melbourne</a:t>
                      </a:r>
                      <a:r>
                        <a:rPr lang="en-AU" sz="2000" b="0" i="0" dirty="0">
                          <a:effectLst/>
                          <a:latin typeface="+mn-lt"/>
                        </a:rPr>
                        <a:t> </a:t>
                      </a:r>
                    </a:p>
                  </a:txBody>
                  <a:tcPr anchor="ctr"/>
                </a:tc>
                <a:tc>
                  <a:txBody>
                    <a:bodyPr/>
                    <a:lstStyle/>
                    <a:p>
                      <a:pPr algn="ctr" rtl="0" fontAlgn="base"/>
                      <a:r>
                        <a:rPr lang="en-AU" sz="2000" b="0" i="0" dirty="0">
                          <a:effectLst/>
                          <a:latin typeface="+mn-lt"/>
                        </a:rPr>
                        <a:t>Melbourne </a:t>
                      </a:r>
                    </a:p>
                  </a:txBody>
                  <a:tcPr anchor="ctr"/>
                </a:tc>
                <a:tc>
                  <a:txBody>
                    <a:bodyPr/>
                    <a:lstStyle/>
                    <a:p>
                      <a:pPr algn="ctr" rtl="0" fontAlgn="base"/>
                      <a:r>
                        <a:rPr lang="en-AU" sz="2000" b="0" i="0" dirty="0">
                          <a:effectLst/>
                          <a:latin typeface="+mn-lt"/>
                        </a:rPr>
                        <a:t>Victoria </a:t>
                      </a:r>
                    </a:p>
                  </a:txBody>
                  <a:tcPr anchor="ctr"/>
                </a:tc>
                <a:extLst>
                  <a:ext uri="{0D108BD9-81ED-4DB2-BD59-A6C34878D82A}">
                    <a16:rowId xmlns:a16="http://schemas.microsoft.com/office/drawing/2014/main" val="1783324688"/>
                  </a:ext>
                </a:extLst>
              </a:tr>
              <a:tr h="370840">
                <a:tc>
                  <a:txBody>
                    <a:bodyPr/>
                    <a:lstStyle/>
                    <a:p>
                      <a:pPr algn="ctr" rtl="0" fontAlgn="base"/>
                      <a:r>
                        <a:rPr lang="en-AU" sz="2000" b="0" i="0" dirty="0">
                          <a:effectLst/>
                          <a:latin typeface="+mn-lt"/>
                        </a:rPr>
                        <a:t>2 </a:t>
                      </a:r>
                    </a:p>
                  </a:txBody>
                  <a:tcPr anchor="ctr"/>
                </a:tc>
                <a:tc>
                  <a:txBody>
                    <a:bodyPr/>
                    <a:lstStyle/>
                    <a:p>
                      <a:pPr algn="ctr" rtl="0" fontAlgn="base"/>
                      <a:r>
                        <a:rPr lang="en-AU" sz="2000" b="0" i="0" dirty="0">
                          <a:effectLst/>
                          <a:latin typeface="+mn-lt"/>
                        </a:rPr>
                        <a:t> 44  </a:t>
                      </a:r>
                    </a:p>
                  </a:txBody>
                  <a:tcPr anchor="ctr"/>
                </a:tc>
                <a:tc>
                  <a:txBody>
                    <a:bodyPr/>
                    <a:lstStyle/>
                    <a:p>
                      <a:pPr algn="ctr" rtl="0" fontAlgn="base"/>
                      <a:r>
                        <a:rPr lang="en-AU" sz="2000" b="0" i="0" u="sng" strike="noStrike" dirty="0">
                          <a:solidFill>
                            <a:srgbClr val="0563C1"/>
                          </a:solidFill>
                          <a:effectLst/>
                          <a:latin typeface="+mn-lt"/>
                          <a:hlinkClick r:id="rId4"/>
                        </a:rPr>
                        <a:t>Monash University</a:t>
                      </a:r>
                      <a:r>
                        <a:rPr lang="en-AU" sz="2000" b="0" i="0" dirty="0">
                          <a:effectLst/>
                          <a:latin typeface="+mn-lt"/>
                        </a:rPr>
                        <a:t> </a:t>
                      </a:r>
                    </a:p>
                  </a:txBody>
                  <a:tcPr anchor="ctr"/>
                </a:tc>
                <a:tc>
                  <a:txBody>
                    <a:bodyPr/>
                    <a:lstStyle/>
                    <a:p>
                      <a:pPr algn="ctr" rtl="0" fontAlgn="base"/>
                      <a:r>
                        <a:rPr lang="en-AU" sz="2000" b="0" i="0" dirty="0">
                          <a:effectLst/>
                          <a:latin typeface="+mn-lt"/>
                        </a:rPr>
                        <a:t>Melbourne </a:t>
                      </a:r>
                    </a:p>
                  </a:txBody>
                  <a:tcPr anchor="ctr"/>
                </a:tc>
                <a:tc>
                  <a:txBody>
                    <a:bodyPr/>
                    <a:lstStyle/>
                    <a:p>
                      <a:pPr algn="ctr" rtl="0" fontAlgn="base"/>
                      <a:r>
                        <a:rPr lang="en-AU" sz="2000" b="0" i="0" dirty="0">
                          <a:effectLst/>
                          <a:latin typeface="+mn-lt"/>
                        </a:rPr>
                        <a:t>Victoria </a:t>
                      </a:r>
                    </a:p>
                  </a:txBody>
                  <a:tcPr anchor="ctr"/>
                </a:tc>
                <a:extLst>
                  <a:ext uri="{0D108BD9-81ED-4DB2-BD59-A6C34878D82A}">
                    <a16:rowId xmlns:a16="http://schemas.microsoft.com/office/drawing/2014/main" val="724485901"/>
                  </a:ext>
                </a:extLst>
              </a:tr>
              <a:tr h="370840">
                <a:tc>
                  <a:txBody>
                    <a:bodyPr/>
                    <a:lstStyle/>
                    <a:p>
                      <a:pPr algn="ctr" rtl="0" fontAlgn="base"/>
                      <a:r>
                        <a:rPr lang="en-AU" sz="2000" b="0" i="0" dirty="0">
                          <a:effectLst/>
                          <a:latin typeface="+mn-lt"/>
                        </a:rPr>
                        <a:t>3 </a:t>
                      </a:r>
                    </a:p>
                  </a:txBody>
                  <a:tcPr anchor="ctr"/>
                </a:tc>
                <a:tc>
                  <a:txBody>
                    <a:bodyPr/>
                    <a:lstStyle/>
                    <a:p>
                      <a:pPr algn="ctr" rtl="0" fontAlgn="base"/>
                      <a:r>
                        <a:rPr lang="en-AU" sz="2000" b="0" i="0" dirty="0">
                          <a:effectLst/>
                          <a:latin typeface="+mn-lt"/>
                        </a:rPr>
                        <a:t> 53  </a:t>
                      </a:r>
                    </a:p>
                  </a:txBody>
                  <a:tcPr anchor="ctr"/>
                </a:tc>
                <a:tc>
                  <a:txBody>
                    <a:bodyPr/>
                    <a:lstStyle/>
                    <a:p>
                      <a:pPr algn="ctr" rtl="0" fontAlgn="base"/>
                      <a:r>
                        <a:rPr lang="en-AU" sz="2000" b="0" i="0" u="sng" strike="noStrike" dirty="0">
                          <a:solidFill>
                            <a:srgbClr val="0563C1"/>
                          </a:solidFill>
                          <a:effectLst/>
                          <a:latin typeface="+mn-lt"/>
                          <a:hlinkClick r:id="rId5"/>
                        </a:rPr>
                        <a:t>The University of Queensland</a:t>
                      </a:r>
                      <a:r>
                        <a:rPr lang="en-AU" sz="2000" b="0" i="0" dirty="0">
                          <a:effectLst/>
                          <a:latin typeface="+mn-lt"/>
                        </a:rPr>
                        <a:t> </a:t>
                      </a:r>
                    </a:p>
                  </a:txBody>
                  <a:tcPr anchor="ctr"/>
                </a:tc>
                <a:tc>
                  <a:txBody>
                    <a:bodyPr/>
                    <a:lstStyle/>
                    <a:p>
                      <a:pPr algn="ctr" rtl="0" fontAlgn="base"/>
                      <a:r>
                        <a:rPr lang="en-AU" sz="2000" b="0" i="0" dirty="0">
                          <a:effectLst/>
                          <a:latin typeface="+mn-lt"/>
                        </a:rPr>
                        <a:t>Brisbane </a:t>
                      </a:r>
                    </a:p>
                  </a:txBody>
                  <a:tcPr anchor="ctr"/>
                </a:tc>
                <a:tc>
                  <a:txBody>
                    <a:bodyPr/>
                    <a:lstStyle/>
                    <a:p>
                      <a:pPr algn="ctr" rtl="0" fontAlgn="base"/>
                      <a:r>
                        <a:rPr lang="en-AU" sz="2000" b="0" i="0" dirty="0">
                          <a:effectLst/>
                          <a:latin typeface="+mn-lt"/>
                        </a:rPr>
                        <a:t>Queensland </a:t>
                      </a:r>
                    </a:p>
                  </a:txBody>
                  <a:tcPr anchor="ctr"/>
                </a:tc>
                <a:extLst>
                  <a:ext uri="{0D108BD9-81ED-4DB2-BD59-A6C34878D82A}">
                    <a16:rowId xmlns:a16="http://schemas.microsoft.com/office/drawing/2014/main" val="1454636859"/>
                  </a:ext>
                </a:extLst>
              </a:tr>
              <a:tr h="370840">
                <a:tc>
                  <a:txBody>
                    <a:bodyPr/>
                    <a:lstStyle/>
                    <a:p>
                      <a:pPr algn="ctr" rtl="0" fontAlgn="base"/>
                      <a:r>
                        <a:rPr lang="en-AU" sz="2000" b="0" i="0" dirty="0">
                          <a:effectLst/>
                          <a:latin typeface="+mn-lt"/>
                        </a:rPr>
                        <a:t>4 </a:t>
                      </a:r>
                    </a:p>
                  </a:txBody>
                  <a:tcPr anchor="ctr"/>
                </a:tc>
                <a:tc>
                  <a:txBody>
                    <a:bodyPr/>
                    <a:lstStyle/>
                    <a:p>
                      <a:pPr algn="ctr" rtl="0" fontAlgn="base"/>
                      <a:r>
                        <a:rPr lang="en-AU" sz="2000" b="0" i="0" dirty="0">
                          <a:effectLst/>
                          <a:latin typeface="+mn-lt"/>
                        </a:rPr>
                        <a:t> =54  </a:t>
                      </a:r>
                    </a:p>
                  </a:txBody>
                  <a:tcPr anchor="ctr"/>
                </a:tc>
                <a:tc>
                  <a:txBody>
                    <a:bodyPr/>
                    <a:lstStyle/>
                    <a:p>
                      <a:pPr algn="ctr" rtl="0" fontAlgn="base"/>
                      <a:r>
                        <a:rPr lang="en-AU" sz="2000" b="0" i="0" u="sng" strike="noStrike" dirty="0">
                          <a:solidFill>
                            <a:srgbClr val="0563C1"/>
                          </a:solidFill>
                          <a:effectLst/>
                          <a:latin typeface="+mn-lt"/>
                          <a:hlinkClick r:id="rId6"/>
                        </a:rPr>
                        <a:t>University of Sydney</a:t>
                      </a:r>
                      <a:r>
                        <a:rPr lang="en-AU" sz="2000" b="0" i="0" dirty="0">
                          <a:effectLst/>
                          <a:latin typeface="+mn-lt"/>
                        </a:rPr>
                        <a:t> </a:t>
                      </a:r>
                    </a:p>
                  </a:txBody>
                  <a:tcPr anchor="ctr"/>
                </a:tc>
                <a:tc>
                  <a:txBody>
                    <a:bodyPr/>
                    <a:lstStyle/>
                    <a:p>
                      <a:pPr algn="ctr" rtl="0" fontAlgn="base"/>
                      <a:r>
                        <a:rPr lang="en-AU" sz="2000" b="0" i="0" dirty="0">
                          <a:effectLst/>
                          <a:latin typeface="+mn-lt"/>
                        </a:rPr>
                        <a:t>Sydney </a:t>
                      </a:r>
                    </a:p>
                  </a:txBody>
                  <a:tcPr anchor="ctr"/>
                </a:tc>
                <a:tc>
                  <a:txBody>
                    <a:bodyPr/>
                    <a:lstStyle/>
                    <a:p>
                      <a:pPr algn="ctr" rtl="0" fontAlgn="base"/>
                      <a:r>
                        <a:rPr lang="en-AU" sz="2000" b="0" i="0" dirty="0">
                          <a:effectLst/>
                          <a:latin typeface="+mn-lt"/>
                        </a:rPr>
                        <a:t>New South Wales </a:t>
                      </a:r>
                    </a:p>
                  </a:txBody>
                  <a:tcPr anchor="ctr"/>
                </a:tc>
                <a:extLst>
                  <a:ext uri="{0D108BD9-81ED-4DB2-BD59-A6C34878D82A}">
                    <a16:rowId xmlns:a16="http://schemas.microsoft.com/office/drawing/2014/main" val="1235893045"/>
                  </a:ext>
                </a:extLst>
              </a:tr>
              <a:tr h="370840">
                <a:tc>
                  <a:txBody>
                    <a:bodyPr/>
                    <a:lstStyle/>
                    <a:p>
                      <a:pPr algn="ctr" rtl="0" fontAlgn="base"/>
                      <a:r>
                        <a:rPr lang="en-AU" sz="2000" b="0" i="0" dirty="0">
                          <a:effectLst/>
                          <a:latin typeface="+mn-lt"/>
                        </a:rPr>
                        <a:t>5 </a:t>
                      </a:r>
                    </a:p>
                  </a:txBody>
                  <a:tcPr anchor="ctr"/>
                </a:tc>
                <a:tc>
                  <a:txBody>
                    <a:bodyPr/>
                    <a:lstStyle/>
                    <a:p>
                      <a:pPr algn="ctr" rtl="0" fontAlgn="base"/>
                      <a:r>
                        <a:rPr lang="en-AU" sz="2000" b="0" i="0" dirty="0">
                          <a:effectLst/>
                          <a:latin typeface="+mn-lt"/>
                        </a:rPr>
                        <a:t> 62  </a:t>
                      </a:r>
                    </a:p>
                  </a:txBody>
                  <a:tcPr anchor="ctr"/>
                </a:tc>
                <a:tc>
                  <a:txBody>
                    <a:bodyPr/>
                    <a:lstStyle/>
                    <a:p>
                      <a:pPr algn="ctr" rtl="0" fontAlgn="base"/>
                      <a:r>
                        <a:rPr lang="en-AU" sz="2000" b="0" i="0" u="sng" strike="noStrike" dirty="0">
                          <a:solidFill>
                            <a:srgbClr val="0563C1"/>
                          </a:solidFill>
                          <a:effectLst/>
                          <a:latin typeface="+mn-lt"/>
                          <a:hlinkClick r:id="rId7"/>
                        </a:rPr>
                        <a:t>Australian National University</a:t>
                      </a:r>
                      <a:r>
                        <a:rPr lang="en-AU" sz="2000" b="0" i="0" dirty="0">
                          <a:effectLst/>
                          <a:latin typeface="+mn-lt"/>
                        </a:rPr>
                        <a:t> </a:t>
                      </a:r>
                    </a:p>
                  </a:txBody>
                  <a:tcPr anchor="ctr"/>
                </a:tc>
                <a:tc>
                  <a:txBody>
                    <a:bodyPr/>
                    <a:lstStyle/>
                    <a:p>
                      <a:pPr algn="ctr" rtl="0" fontAlgn="base"/>
                      <a:r>
                        <a:rPr lang="en-AU" sz="2000" b="0" i="0" dirty="0">
                          <a:effectLst/>
                          <a:latin typeface="+mn-lt"/>
                        </a:rPr>
                        <a:t>Canberra </a:t>
                      </a:r>
                    </a:p>
                  </a:txBody>
                  <a:tcPr anchor="ctr"/>
                </a:tc>
                <a:tc>
                  <a:txBody>
                    <a:bodyPr/>
                    <a:lstStyle/>
                    <a:p>
                      <a:pPr algn="ctr" rtl="0" fontAlgn="base"/>
                      <a:r>
                        <a:rPr lang="en-AU" sz="2000" b="0" i="0" dirty="0">
                          <a:effectLst/>
                          <a:latin typeface="+mn-lt"/>
                        </a:rPr>
                        <a:t>Australian Capital</a:t>
                      </a:r>
                    </a:p>
                  </a:txBody>
                  <a:tcPr anchor="ctr"/>
                </a:tc>
                <a:extLst>
                  <a:ext uri="{0D108BD9-81ED-4DB2-BD59-A6C34878D82A}">
                    <a16:rowId xmlns:a16="http://schemas.microsoft.com/office/drawing/2014/main" val="3923255190"/>
                  </a:ext>
                </a:extLst>
              </a:tr>
              <a:tr h="370840">
                <a:tc>
                  <a:txBody>
                    <a:bodyPr/>
                    <a:lstStyle/>
                    <a:p>
                      <a:pPr algn="ctr" rtl="0" fontAlgn="base"/>
                      <a:r>
                        <a:rPr lang="en-AU" sz="2000" b="0" i="0" dirty="0">
                          <a:effectLst/>
                          <a:latin typeface="+mn-lt"/>
                        </a:rPr>
                        <a:t>6 </a:t>
                      </a:r>
                    </a:p>
                  </a:txBody>
                  <a:tcPr anchor="ctr"/>
                </a:tc>
                <a:tc>
                  <a:txBody>
                    <a:bodyPr/>
                    <a:lstStyle/>
                    <a:p>
                      <a:pPr algn="ctr" rtl="0" fontAlgn="base"/>
                      <a:r>
                        <a:rPr lang="en-AU" sz="2000" b="0" i="0" dirty="0">
                          <a:effectLst/>
                          <a:latin typeface="+mn-lt"/>
                        </a:rPr>
                        <a:t> =71  </a:t>
                      </a:r>
                    </a:p>
                  </a:txBody>
                  <a:tcPr anchor="ctr"/>
                </a:tc>
                <a:tc>
                  <a:txBody>
                    <a:bodyPr/>
                    <a:lstStyle/>
                    <a:p>
                      <a:pPr algn="ctr" rtl="0" fontAlgn="base"/>
                      <a:r>
                        <a:rPr lang="en-AU" sz="2000" b="0" i="0" u="sng" strike="noStrike" dirty="0">
                          <a:solidFill>
                            <a:srgbClr val="0563C1"/>
                          </a:solidFill>
                          <a:effectLst/>
                          <a:latin typeface="+mn-lt"/>
                          <a:hlinkClick r:id="rId8"/>
                        </a:rPr>
                        <a:t>UNSW Sydney</a:t>
                      </a:r>
                      <a:r>
                        <a:rPr lang="en-AU" sz="2000" b="0" i="0" dirty="0">
                          <a:effectLst/>
                          <a:latin typeface="+mn-lt"/>
                        </a:rPr>
                        <a:t> </a:t>
                      </a:r>
                    </a:p>
                  </a:txBody>
                  <a:tcPr anchor="ctr"/>
                </a:tc>
                <a:tc>
                  <a:txBody>
                    <a:bodyPr/>
                    <a:lstStyle/>
                    <a:p>
                      <a:pPr algn="ctr" rtl="0" fontAlgn="base"/>
                      <a:r>
                        <a:rPr lang="en-AU" sz="2000" b="0" i="0" dirty="0">
                          <a:effectLst/>
                          <a:latin typeface="+mn-lt"/>
                        </a:rPr>
                        <a:t>Sydney </a:t>
                      </a:r>
                    </a:p>
                  </a:txBody>
                  <a:tcPr anchor="ctr"/>
                </a:tc>
                <a:tc>
                  <a:txBody>
                    <a:bodyPr/>
                    <a:lstStyle/>
                    <a:p>
                      <a:pPr algn="ctr" rtl="0" fontAlgn="base"/>
                      <a:r>
                        <a:rPr lang="en-AU" sz="2000" b="0" i="0" dirty="0">
                          <a:effectLst/>
                          <a:latin typeface="+mn-lt"/>
                        </a:rPr>
                        <a:t>New South Wales </a:t>
                      </a:r>
                    </a:p>
                  </a:txBody>
                  <a:tcPr anchor="ctr"/>
                </a:tc>
                <a:extLst>
                  <a:ext uri="{0D108BD9-81ED-4DB2-BD59-A6C34878D82A}">
                    <a16:rowId xmlns:a16="http://schemas.microsoft.com/office/drawing/2014/main" val="1830380432"/>
                  </a:ext>
                </a:extLst>
              </a:tr>
              <a:tr h="370840">
                <a:tc>
                  <a:txBody>
                    <a:bodyPr/>
                    <a:lstStyle/>
                    <a:p>
                      <a:pPr algn="ctr" rtl="0" fontAlgn="base"/>
                      <a:r>
                        <a:rPr lang="en-AU" sz="2000" b="0" i="0" dirty="0">
                          <a:effectLst/>
                          <a:latin typeface="+mn-lt"/>
                        </a:rPr>
                        <a:t>7 </a:t>
                      </a:r>
                    </a:p>
                  </a:txBody>
                  <a:tcPr anchor="ctr"/>
                </a:tc>
                <a:tc>
                  <a:txBody>
                    <a:bodyPr/>
                    <a:lstStyle/>
                    <a:p>
                      <a:pPr algn="ctr" rtl="0" fontAlgn="base"/>
                      <a:r>
                        <a:rPr lang="en-AU" sz="2000" b="0" i="0" dirty="0">
                          <a:effectLst/>
                          <a:latin typeface="+mn-lt"/>
                        </a:rPr>
                        <a:t> 88  </a:t>
                      </a:r>
                    </a:p>
                  </a:txBody>
                  <a:tcPr anchor="ctr"/>
                </a:tc>
                <a:tc>
                  <a:txBody>
                    <a:bodyPr/>
                    <a:lstStyle/>
                    <a:p>
                      <a:pPr algn="ctr" rtl="0" fontAlgn="base"/>
                      <a:r>
                        <a:rPr lang="en-AU" sz="2000" b="0" i="0" u="sng" strike="noStrike" dirty="0">
                          <a:solidFill>
                            <a:srgbClr val="0563C1"/>
                          </a:solidFill>
                          <a:effectLst/>
                          <a:latin typeface="+mn-lt"/>
                          <a:hlinkClick r:id="rId9"/>
                        </a:rPr>
                        <a:t>University of Adelaide</a:t>
                      </a:r>
                      <a:r>
                        <a:rPr lang="en-AU" sz="2000" b="0" i="0" dirty="0">
                          <a:effectLst/>
                          <a:latin typeface="+mn-lt"/>
                        </a:rPr>
                        <a:t> </a:t>
                      </a:r>
                    </a:p>
                  </a:txBody>
                  <a:tcPr anchor="ctr"/>
                </a:tc>
                <a:tc>
                  <a:txBody>
                    <a:bodyPr/>
                    <a:lstStyle/>
                    <a:p>
                      <a:pPr algn="ctr" rtl="0" fontAlgn="base"/>
                      <a:r>
                        <a:rPr lang="en-AU" sz="2000" b="0" i="0" dirty="0">
                          <a:effectLst/>
                          <a:latin typeface="+mn-lt"/>
                        </a:rPr>
                        <a:t>Adelaide </a:t>
                      </a:r>
                    </a:p>
                  </a:txBody>
                  <a:tcPr anchor="ctr"/>
                </a:tc>
                <a:tc>
                  <a:txBody>
                    <a:bodyPr/>
                    <a:lstStyle/>
                    <a:p>
                      <a:pPr algn="ctr" rtl="0" fontAlgn="base"/>
                      <a:r>
                        <a:rPr lang="en-AU" sz="2000" b="0" i="0" dirty="0">
                          <a:effectLst/>
                          <a:latin typeface="+mn-lt"/>
                        </a:rPr>
                        <a:t>South Australia </a:t>
                      </a:r>
                    </a:p>
                  </a:txBody>
                  <a:tcPr anchor="ctr"/>
                </a:tc>
                <a:extLst>
                  <a:ext uri="{0D108BD9-81ED-4DB2-BD59-A6C34878D82A}">
                    <a16:rowId xmlns:a16="http://schemas.microsoft.com/office/drawing/2014/main" val="2278955119"/>
                  </a:ext>
                </a:extLst>
              </a:tr>
              <a:tr h="370840">
                <a:tc>
                  <a:txBody>
                    <a:bodyPr/>
                    <a:lstStyle/>
                    <a:p>
                      <a:pPr algn="ctr" rtl="0" fontAlgn="base"/>
                      <a:r>
                        <a:rPr lang="en-AU" sz="2000" b="0" i="0" dirty="0">
                          <a:effectLst/>
                          <a:latin typeface="+mn-lt"/>
                        </a:rPr>
                        <a:t>8 </a:t>
                      </a:r>
                    </a:p>
                  </a:txBody>
                  <a:tcPr anchor="ctr"/>
                </a:tc>
                <a:tc>
                  <a:txBody>
                    <a:bodyPr/>
                    <a:lstStyle/>
                    <a:p>
                      <a:pPr algn="ctr" rtl="0" fontAlgn="base"/>
                      <a:r>
                        <a:rPr lang="en-AU" sz="2000" b="0" i="0" dirty="0">
                          <a:effectLst/>
                          <a:latin typeface="+mn-lt"/>
                        </a:rPr>
                        <a:t> =131  </a:t>
                      </a:r>
                    </a:p>
                  </a:txBody>
                  <a:tcPr anchor="ctr"/>
                </a:tc>
                <a:tc>
                  <a:txBody>
                    <a:bodyPr/>
                    <a:lstStyle/>
                    <a:p>
                      <a:pPr algn="ctr" rtl="0" fontAlgn="base"/>
                      <a:r>
                        <a:rPr lang="en-US" sz="2000" b="0" i="0" u="sng" strike="noStrike" dirty="0">
                          <a:solidFill>
                            <a:srgbClr val="0563C1"/>
                          </a:solidFill>
                          <a:effectLst/>
                          <a:latin typeface="+mn-lt"/>
                          <a:hlinkClick r:id="rId10"/>
                        </a:rPr>
                        <a:t>The University of Western Australia</a:t>
                      </a:r>
                      <a:r>
                        <a:rPr lang="en-US" sz="2000" b="0" i="0" dirty="0">
                          <a:effectLst/>
                          <a:latin typeface="+mn-lt"/>
                        </a:rPr>
                        <a:t> </a:t>
                      </a:r>
                    </a:p>
                  </a:txBody>
                  <a:tcPr anchor="ctr"/>
                </a:tc>
                <a:tc>
                  <a:txBody>
                    <a:bodyPr/>
                    <a:lstStyle/>
                    <a:p>
                      <a:pPr algn="ctr" rtl="0" fontAlgn="base"/>
                      <a:r>
                        <a:rPr lang="en-AU" sz="2000" b="0" i="0" dirty="0">
                          <a:effectLst/>
                          <a:latin typeface="+mn-lt"/>
                        </a:rPr>
                        <a:t>Perth  </a:t>
                      </a:r>
                    </a:p>
                  </a:txBody>
                  <a:tcPr anchor="ctr"/>
                </a:tc>
                <a:tc>
                  <a:txBody>
                    <a:bodyPr/>
                    <a:lstStyle/>
                    <a:p>
                      <a:pPr algn="ctr" rtl="0" fontAlgn="base"/>
                      <a:r>
                        <a:rPr lang="en-AU" sz="2000" b="0" i="0" dirty="0">
                          <a:effectLst/>
                          <a:latin typeface="+mn-lt"/>
                        </a:rPr>
                        <a:t>Western Australia </a:t>
                      </a:r>
                    </a:p>
                  </a:txBody>
                  <a:tcPr anchor="ctr"/>
                </a:tc>
                <a:extLst>
                  <a:ext uri="{0D108BD9-81ED-4DB2-BD59-A6C34878D82A}">
                    <a16:rowId xmlns:a16="http://schemas.microsoft.com/office/drawing/2014/main" val="3592910857"/>
                  </a:ext>
                </a:extLst>
              </a:tr>
              <a:tr h="370840">
                <a:tc>
                  <a:txBody>
                    <a:bodyPr/>
                    <a:lstStyle/>
                    <a:p>
                      <a:pPr algn="ctr" rtl="0" fontAlgn="base"/>
                      <a:r>
                        <a:rPr lang="en-AU" sz="2000" b="0" i="0" dirty="0">
                          <a:effectLst/>
                          <a:latin typeface="+mn-lt"/>
                        </a:rPr>
                        <a:t>9 </a:t>
                      </a:r>
                    </a:p>
                  </a:txBody>
                  <a:tcPr anchor="ctr"/>
                </a:tc>
                <a:tc>
                  <a:txBody>
                    <a:bodyPr/>
                    <a:lstStyle/>
                    <a:p>
                      <a:pPr algn="ctr" rtl="0" fontAlgn="base"/>
                      <a:r>
                        <a:rPr lang="en-AU" sz="2000" b="0" i="0" dirty="0">
                          <a:effectLst/>
                          <a:latin typeface="+mn-lt"/>
                        </a:rPr>
                        <a:t> 133  </a:t>
                      </a:r>
                    </a:p>
                  </a:txBody>
                  <a:tcPr anchor="ctr"/>
                </a:tc>
                <a:tc>
                  <a:txBody>
                    <a:bodyPr/>
                    <a:lstStyle/>
                    <a:p>
                      <a:pPr algn="ctr" rtl="0" fontAlgn="base"/>
                      <a:r>
                        <a:rPr lang="en-AU" sz="2000" b="0" i="0" u="sng" strike="noStrike" dirty="0">
                          <a:solidFill>
                            <a:srgbClr val="0563C1"/>
                          </a:solidFill>
                          <a:effectLst/>
                          <a:latin typeface="+mn-lt"/>
                          <a:hlinkClick r:id="rId11"/>
                        </a:rPr>
                        <a:t>University of Technology Sydney</a:t>
                      </a:r>
                      <a:r>
                        <a:rPr lang="en-AU" sz="2000" b="0" i="0" dirty="0">
                          <a:effectLst/>
                          <a:latin typeface="+mn-lt"/>
                        </a:rPr>
                        <a:t> </a:t>
                      </a:r>
                    </a:p>
                  </a:txBody>
                  <a:tcPr anchor="ctr"/>
                </a:tc>
                <a:tc>
                  <a:txBody>
                    <a:bodyPr/>
                    <a:lstStyle/>
                    <a:p>
                      <a:pPr algn="ctr" rtl="0" fontAlgn="base"/>
                      <a:r>
                        <a:rPr lang="en-AU" sz="2000" b="0" i="0" dirty="0">
                          <a:effectLst/>
                          <a:latin typeface="+mn-lt"/>
                        </a:rPr>
                        <a:t>Sydney </a:t>
                      </a:r>
                    </a:p>
                  </a:txBody>
                  <a:tcPr anchor="ctr"/>
                </a:tc>
                <a:tc>
                  <a:txBody>
                    <a:bodyPr/>
                    <a:lstStyle/>
                    <a:p>
                      <a:pPr algn="ctr" rtl="0" fontAlgn="base"/>
                      <a:r>
                        <a:rPr lang="en-AU" sz="2000" b="0" i="0" dirty="0">
                          <a:effectLst/>
                          <a:latin typeface="+mn-lt"/>
                        </a:rPr>
                        <a:t>New South Wales </a:t>
                      </a:r>
                    </a:p>
                  </a:txBody>
                  <a:tcPr anchor="ctr"/>
                </a:tc>
                <a:extLst>
                  <a:ext uri="{0D108BD9-81ED-4DB2-BD59-A6C34878D82A}">
                    <a16:rowId xmlns:a16="http://schemas.microsoft.com/office/drawing/2014/main" val="4007099599"/>
                  </a:ext>
                </a:extLst>
              </a:tr>
            </a:tbl>
          </a:graphicData>
        </a:graphic>
      </p:graphicFrame>
    </p:spTree>
    <p:extLst>
      <p:ext uri="{BB962C8B-B14F-4D97-AF65-F5344CB8AC3E}">
        <p14:creationId xmlns:p14="http://schemas.microsoft.com/office/powerpoint/2010/main" val="214731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平行四边形 38"/>
          <p:cNvSpPr/>
          <p:nvPr/>
        </p:nvSpPr>
        <p:spPr>
          <a:xfrm>
            <a:off x="1595438" y="2276475"/>
            <a:ext cx="1816100" cy="3313113"/>
          </a:xfrm>
          <a:prstGeom prst="parallelogram">
            <a:avLst>
              <a:gd name="adj" fmla="val 26362"/>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5122" name="图片 2"/>
          <p:cNvPicPr>
            <a:picLocks noChangeAspect="1"/>
          </p:cNvPicPr>
          <p:nvPr/>
        </p:nvPicPr>
        <p:blipFill>
          <a:blip r:embed="rId2"/>
          <a:srcRect l="25000"/>
          <a:stretch>
            <a:fillRect/>
          </a:stretch>
        </p:blipFill>
        <p:spPr>
          <a:xfrm>
            <a:off x="1524000" y="0"/>
            <a:ext cx="9144000" cy="6858000"/>
          </a:xfrm>
          <a:prstGeom prst="rect">
            <a:avLst/>
          </a:prstGeom>
          <a:noFill/>
          <a:ln w="9525">
            <a:noFill/>
          </a:ln>
        </p:spPr>
      </p:pic>
      <p:sp>
        <p:nvSpPr>
          <p:cNvPr id="2" name="平行四边形 1"/>
          <p:cNvSpPr/>
          <p:nvPr/>
        </p:nvSpPr>
        <p:spPr>
          <a:xfrm>
            <a:off x="1855788" y="0"/>
            <a:ext cx="2633663" cy="6858000"/>
          </a:xfrm>
          <a:prstGeom prst="parallelogram">
            <a:avLst>
              <a:gd name="adj" fmla="val 26362"/>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5124" name="组合 3"/>
          <p:cNvGrpSpPr/>
          <p:nvPr/>
        </p:nvGrpSpPr>
        <p:grpSpPr>
          <a:xfrm>
            <a:off x="2416175" y="2776538"/>
            <a:ext cx="1409700" cy="1684532"/>
            <a:chOff x="1197862" y="2718862"/>
            <a:chExt cx="1409573" cy="1684412"/>
          </a:xfrm>
        </p:grpSpPr>
        <p:grpSp>
          <p:nvGrpSpPr>
            <p:cNvPr id="5125" name="组合 16"/>
            <p:cNvGrpSpPr/>
            <p:nvPr/>
          </p:nvGrpSpPr>
          <p:grpSpPr>
            <a:xfrm>
              <a:off x="1313286" y="2718862"/>
              <a:ext cx="1294149" cy="1294149"/>
              <a:chOff x="1071220" y="2781923"/>
              <a:chExt cx="1294149" cy="1294149"/>
            </a:xfrm>
          </p:grpSpPr>
          <p:grpSp>
            <p:nvGrpSpPr>
              <p:cNvPr id="5126" name="组合 11"/>
              <p:cNvGrpSpPr/>
              <p:nvPr/>
            </p:nvGrpSpPr>
            <p:grpSpPr>
              <a:xfrm>
                <a:off x="1071220" y="2781923"/>
                <a:ext cx="1294149" cy="1294149"/>
                <a:chOff x="8496537" y="2750811"/>
                <a:chExt cx="2720898" cy="2720898"/>
              </a:xfrm>
            </p:grpSpPr>
            <p:sp>
              <p:nvSpPr>
                <p:cNvPr id="10" name="椭圆 9"/>
                <p:cNvSpPr/>
                <p:nvPr/>
              </p:nvSpPr>
              <p:spPr>
                <a:xfrm>
                  <a:off x="8674957" y="2929231"/>
                  <a:ext cx="2364059" cy="236405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弧形 10"/>
                <p:cNvSpPr/>
                <p:nvPr/>
              </p:nvSpPr>
              <p:spPr>
                <a:xfrm>
                  <a:off x="8496537" y="2750811"/>
                  <a:ext cx="2720898" cy="2720898"/>
                </a:xfrm>
                <a:prstGeom prst="arc">
                  <a:avLst>
                    <a:gd name="adj1" fmla="val 641230"/>
                    <a:gd name="adj2" fmla="val 18374922"/>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5129" name="Freeform 70"/>
              <p:cNvSpPr/>
              <p:nvPr/>
            </p:nvSpPr>
            <p:spPr>
              <a:xfrm>
                <a:off x="1316736" y="3179899"/>
                <a:ext cx="704313" cy="58743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rect l="0" t="0" r="0" b="0"/>
                <a:pathLst>
                  <a:path w="296" h="295">
                    <a:moveTo>
                      <a:pt x="202" y="295"/>
                    </a:moveTo>
                    <a:lnTo>
                      <a:pt x="121" y="225"/>
                    </a:lnTo>
                    <a:lnTo>
                      <a:pt x="121" y="248"/>
                    </a:lnTo>
                    <a:lnTo>
                      <a:pt x="123" y="243"/>
                    </a:lnTo>
                    <a:lnTo>
                      <a:pt x="138" y="258"/>
                    </a:lnTo>
                    <a:lnTo>
                      <a:pt x="102" y="291"/>
                    </a:lnTo>
                    <a:lnTo>
                      <a:pt x="102" y="182"/>
                    </a:lnTo>
                    <a:lnTo>
                      <a:pt x="192" y="262"/>
                    </a:lnTo>
                    <a:lnTo>
                      <a:pt x="268" y="28"/>
                    </a:lnTo>
                    <a:lnTo>
                      <a:pt x="34" y="113"/>
                    </a:lnTo>
                    <a:lnTo>
                      <a:pt x="83" y="161"/>
                    </a:lnTo>
                    <a:lnTo>
                      <a:pt x="180" y="87"/>
                    </a:lnTo>
                    <a:lnTo>
                      <a:pt x="192" y="104"/>
                    </a:lnTo>
                    <a:lnTo>
                      <a:pt x="83" y="187"/>
                    </a:lnTo>
                    <a:lnTo>
                      <a:pt x="0" y="104"/>
                    </a:lnTo>
                    <a:lnTo>
                      <a:pt x="296" y="0"/>
                    </a:lnTo>
                    <a:lnTo>
                      <a:pt x="202" y="295"/>
                    </a:lnTo>
                    <a:close/>
                  </a:path>
                </a:pathLst>
              </a:custGeom>
              <a:solidFill>
                <a:schemeClr val="bg1"/>
              </a:solidFill>
              <a:ln w="9525">
                <a:noFill/>
              </a:ln>
            </p:spPr>
            <p:txBody>
              <a:bodyPr/>
              <a:lstStyle/>
              <a:p>
                <a:endParaRPr lang="en-US"/>
              </a:p>
            </p:txBody>
          </p:sp>
        </p:grpSp>
        <p:sp>
          <p:nvSpPr>
            <p:cNvPr id="5130" name="文本框 15"/>
            <p:cNvSpPr txBox="1"/>
            <p:nvPr/>
          </p:nvSpPr>
          <p:spPr>
            <a:xfrm>
              <a:off x="1197862" y="4066113"/>
              <a:ext cx="1324711" cy="337161"/>
            </a:xfrm>
            <a:prstGeom prst="rect">
              <a:avLst/>
            </a:prstGeom>
            <a:noFill/>
            <a:ln w="9525">
              <a:noFill/>
            </a:ln>
          </p:spPr>
          <p:txBody>
            <a:bodyPr anchor="t">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CONTENTS</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8788400" y="2206625"/>
            <a:ext cx="1892300" cy="0"/>
          </a:xfrm>
          <a:prstGeom prst="line">
            <a:avLst/>
          </a:prstGeom>
          <a:ln w="19050">
            <a:solidFill>
              <a:srgbClr val="23437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906000" y="2106613"/>
            <a:ext cx="774700" cy="0"/>
          </a:xfrm>
          <a:prstGeom prst="line">
            <a:avLst/>
          </a:prstGeom>
          <a:ln w="19050">
            <a:solidFill>
              <a:srgbClr val="234370"/>
            </a:solidFill>
          </a:ln>
        </p:spPr>
        <p:style>
          <a:lnRef idx="1">
            <a:schemeClr val="accent1"/>
          </a:lnRef>
          <a:fillRef idx="0">
            <a:schemeClr val="accent1"/>
          </a:fillRef>
          <a:effectRef idx="0">
            <a:schemeClr val="accent1"/>
          </a:effectRef>
          <a:fontRef idx="minor">
            <a:schemeClr val="tx1"/>
          </a:fontRef>
        </p:style>
      </p:cxnSp>
      <p:sp>
        <p:nvSpPr>
          <p:cNvPr id="5133" name="文本框 129"/>
          <p:cNvSpPr txBox="1"/>
          <p:nvPr/>
        </p:nvSpPr>
        <p:spPr>
          <a:xfrm>
            <a:off x="4663221" y="2515567"/>
            <a:ext cx="4912300" cy="400110"/>
          </a:xfrm>
          <a:prstGeom prst="rect">
            <a:avLst/>
          </a:prstGeom>
          <a:noFill/>
          <a:ln w="9525">
            <a:noFill/>
          </a:ln>
        </p:spPr>
        <p:txBody>
          <a:bodyPr wrap="square" anchor="t">
            <a:spAutoFit/>
          </a:bodyPr>
          <a:lstStyle/>
          <a:p>
            <a:r>
              <a:rPr lang="en-US" altLang="zh-CN" sz="2000" b="1" dirty="0">
                <a:solidFill>
                  <a:srgbClr val="000000"/>
                </a:solidFill>
                <a:latin typeface="微软雅黑" panose="020B0503020204020204" pitchFamily="34" charset="-122"/>
                <a:ea typeface="微软雅黑" panose="020B0503020204020204" pitchFamily="34" charset="-122"/>
              </a:rPr>
              <a:t>1. Why</a:t>
            </a:r>
            <a:r>
              <a:rPr lang="zh-CN" altLang="en-US" sz="2000" b="1" dirty="0">
                <a:solidFill>
                  <a:srgbClr val="000000"/>
                </a:solidFill>
                <a:latin typeface="微软雅黑" panose="020B0503020204020204" pitchFamily="34" charset="-122"/>
                <a:ea typeface="微软雅黑" panose="020B0503020204020204" pitchFamily="34" charset="-122"/>
              </a:rPr>
              <a:t> </a:t>
            </a:r>
            <a:r>
              <a:rPr lang="en-US" altLang="zh-CN" sz="2000" b="1" dirty="0">
                <a:solidFill>
                  <a:srgbClr val="000000"/>
                </a:solidFill>
                <a:latin typeface="微软雅黑" panose="020B0503020204020204" pitchFamily="34" charset="-122"/>
                <a:ea typeface="微软雅黑" panose="020B0503020204020204" pitchFamily="34" charset="-122"/>
              </a:rPr>
              <a:t>study in Australia?</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411788" y="2957513"/>
            <a:ext cx="3643313"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5135" name="文本框 128"/>
          <p:cNvSpPr txBox="1"/>
          <p:nvPr/>
        </p:nvSpPr>
        <p:spPr>
          <a:xfrm>
            <a:off x="5411789" y="3036888"/>
            <a:ext cx="2976838" cy="276999"/>
          </a:xfrm>
          <a:prstGeom prst="rect">
            <a:avLst/>
          </a:prstGeom>
          <a:noFill/>
          <a:ln w="9525">
            <a:noFill/>
          </a:ln>
        </p:spPr>
        <p:txBody>
          <a:bodyPr wrap="square" anchor="t">
            <a:spAutoFit/>
          </a:bodyPr>
          <a:lstStyle/>
          <a:p>
            <a:r>
              <a:rPr lang="en-US" altLang="zh-CN" sz="1200" dirty="0">
                <a:solidFill>
                  <a:srgbClr val="000000"/>
                </a:solidFill>
                <a:latin typeface="微软雅黑" panose="020B0503020204020204" pitchFamily="34" charset="-122"/>
                <a:ea typeface="微软雅黑" panose="020B0503020204020204" pitchFamily="34" charset="-122"/>
              </a:rPr>
              <a:t> </a:t>
            </a:r>
            <a:r>
              <a:rPr lang="en-US" altLang="zh-CN" sz="1200" b="1" dirty="0">
                <a:solidFill>
                  <a:srgbClr val="000000"/>
                </a:solidFill>
                <a:latin typeface="微软雅黑" panose="020B0503020204020204" pitchFamily="34" charset="-122"/>
                <a:ea typeface="微软雅黑" panose="020B0503020204020204" pitchFamily="34" charset="-122"/>
              </a:rPr>
              <a:t>The country &amp; opportunities</a:t>
            </a:r>
            <a:r>
              <a:rPr lang="en-US" altLang="zh-CN" sz="1200" dirty="0">
                <a:solidFill>
                  <a:srgbClr val="000000"/>
                </a:solidFill>
                <a:latin typeface="微软雅黑" panose="020B0503020204020204" pitchFamily="34" charset="-122"/>
                <a:ea typeface="微软雅黑" panose="020B0503020204020204" pitchFamily="34" charset="-122"/>
              </a:rPr>
              <a:t>.</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7" name="椭圆 46"/>
          <p:cNvSpPr/>
          <p:nvPr/>
        </p:nvSpPr>
        <p:spPr>
          <a:xfrm>
            <a:off x="5196743" y="3124528"/>
            <a:ext cx="215046" cy="189357"/>
          </a:xfrm>
          <a:prstGeom prst="ellipse">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n-lt"/>
              <a:ea typeface="+mn-ea"/>
              <a:cs typeface="+mn-cs"/>
            </a:endParaRPr>
          </a:p>
        </p:txBody>
      </p:sp>
      <p:sp>
        <p:nvSpPr>
          <p:cNvPr id="5137" name="文本框 128"/>
          <p:cNvSpPr txBox="1"/>
          <p:nvPr/>
        </p:nvSpPr>
        <p:spPr>
          <a:xfrm>
            <a:off x="8163339" y="3036887"/>
            <a:ext cx="1742661" cy="261610"/>
          </a:xfrm>
          <a:prstGeom prst="rect">
            <a:avLst/>
          </a:prstGeom>
          <a:noFill/>
          <a:ln w="9525">
            <a:noFill/>
          </a:ln>
        </p:spPr>
        <p:txBody>
          <a:bodyPr wrap="square" anchor="t">
            <a:spAutoFit/>
          </a:bodyPr>
          <a:lstStyle/>
          <a:p>
            <a:r>
              <a:rPr lang="en-US" altLang="zh-CN" sz="1100" b="1" dirty="0">
                <a:solidFill>
                  <a:srgbClr val="000000"/>
                </a:solidFill>
                <a:latin typeface="微软雅黑" panose="020B0503020204020204" pitchFamily="34" charset="-122"/>
                <a:ea typeface="微软雅黑" panose="020B0503020204020204" pitchFamily="34" charset="-122"/>
              </a:rPr>
              <a:t>Education system </a:t>
            </a:r>
            <a:endParaRPr lang="zh-CN" altLang="en-US" sz="1100" b="1" dirty="0">
              <a:solidFill>
                <a:srgbClr val="000000"/>
              </a:solidFill>
              <a:latin typeface="微软雅黑" panose="020B0503020204020204" pitchFamily="34" charset="-122"/>
              <a:ea typeface="微软雅黑" panose="020B0503020204020204" pitchFamily="34" charset="-122"/>
            </a:endParaRPr>
          </a:p>
        </p:txBody>
      </p:sp>
      <p:sp>
        <p:nvSpPr>
          <p:cNvPr id="72" name="椭圆 71"/>
          <p:cNvSpPr/>
          <p:nvPr/>
        </p:nvSpPr>
        <p:spPr>
          <a:xfrm flipH="1">
            <a:off x="7948289" y="3169408"/>
            <a:ext cx="215047" cy="121954"/>
          </a:xfrm>
          <a:prstGeom prst="ellipse">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n-lt"/>
              <a:ea typeface="+mn-ea"/>
              <a:cs typeface="+mn-cs"/>
            </a:endParaRPr>
          </a:p>
        </p:txBody>
      </p:sp>
      <p:sp>
        <p:nvSpPr>
          <p:cNvPr id="5139" name="文本框 129"/>
          <p:cNvSpPr txBox="1"/>
          <p:nvPr/>
        </p:nvSpPr>
        <p:spPr>
          <a:xfrm>
            <a:off x="4663221" y="3465513"/>
            <a:ext cx="5933342" cy="400110"/>
          </a:xfrm>
          <a:prstGeom prst="rect">
            <a:avLst/>
          </a:prstGeom>
          <a:noFill/>
          <a:ln w="9525">
            <a:noFill/>
          </a:ln>
        </p:spPr>
        <p:txBody>
          <a:bodyPr wrap="square" anchor="t">
            <a:spAutoFit/>
          </a:bodyPr>
          <a:lstStyle/>
          <a:p>
            <a:r>
              <a:rPr lang="en-US" altLang="zh-CN" sz="2000" b="1" dirty="0">
                <a:solidFill>
                  <a:srgbClr val="000000"/>
                </a:solidFill>
                <a:latin typeface="微软雅黑" panose="020B0503020204020204" pitchFamily="34" charset="-122"/>
                <a:ea typeface="微软雅黑" panose="020B0503020204020204" pitchFamily="34" charset="-122"/>
              </a:rPr>
              <a:t>2. Overview of Australia Award -Africa</a:t>
            </a:r>
          </a:p>
        </p:txBody>
      </p:sp>
      <p:cxnSp>
        <p:nvCxnSpPr>
          <p:cNvPr id="77" name="直接连接符 76"/>
          <p:cNvCxnSpPr/>
          <p:nvPr/>
        </p:nvCxnSpPr>
        <p:spPr>
          <a:xfrm>
            <a:off x="5411788" y="3854450"/>
            <a:ext cx="3643313"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5141" name="文本框 128"/>
          <p:cNvSpPr txBox="1"/>
          <p:nvPr/>
        </p:nvSpPr>
        <p:spPr>
          <a:xfrm>
            <a:off x="5659439" y="3932239"/>
            <a:ext cx="1290636" cy="276999"/>
          </a:xfrm>
          <a:prstGeom prst="rect">
            <a:avLst/>
          </a:prstGeom>
          <a:noFill/>
          <a:ln w="9525">
            <a:noFill/>
          </a:ln>
        </p:spPr>
        <p:txBody>
          <a:bodyPr wrap="square" anchor="t">
            <a:spAutoFit/>
          </a:bodyPr>
          <a:lstStyle/>
          <a:p>
            <a:r>
              <a:rPr lang="en-US" altLang="zh-CN" sz="1200" b="1" dirty="0">
                <a:solidFill>
                  <a:srgbClr val="000000"/>
                </a:solidFill>
                <a:latin typeface="微软雅黑" panose="020B0503020204020204" pitchFamily="34" charset="-122"/>
                <a:ea typeface="微软雅黑" panose="020B0503020204020204" pitchFamily="34" charset="-122"/>
              </a:rPr>
              <a:t>Purpose</a:t>
            </a:r>
            <a:r>
              <a:rPr lang="en-US" altLang="zh-CN" sz="1100" dirty="0">
                <a:solidFill>
                  <a:srgbClr val="000000"/>
                </a:solidFill>
                <a:latin typeface="微软雅黑" panose="020B0503020204020204" pitchFamily="34" charset="-122"/>
                <a:ea typeface="微软雅黑" panose="020B0503020204020204" pitchFamily="34" charset="-122"/>
              </a:rPr>
              <a:t> </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79" name="椭圆 78"/>
          <p:cNvSpPr/>
          <p:nvPr/>
        </p:nvSpPr>
        <p:spPr>
          <a:xfrm>
            <a:off x="5196742" y="3932238"/>
            <a:ext cx="215046" cy="191648"/>
          </a:xfrm>
          <a:prstGeom prst="ellipse">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n-lt"/>
              <a:ea typeface="+mn-ea"/>
              <a:cs typeface="+mn-cs"/>
            </a:endParaRPr>
          </a:p>
        </p:txBody>
      </p:sp>
      <p:sp>
        <p:nvSpPr>
          <p:cNvPr id="5143" name="文本框 128"/>
          <p:cNvSpPr txBox="1"/>
          <p:nvPr/>
        </p:nvSpPr>
        <p:spPr>
          <a:xfrm>
            <a:off x="7659688" y="3932238"/>
            <a:ext cx="1395412" cy="276999"/>
          </a:xfrm>
          <a:prstGeom prst="rect">
            <a:avLst/>
          </a:prstGeom>
          <a:noFill/>
          <a:ln w="9525">
            <a:noFill/>
          </a:ln>
        </p:spPr>
        <p:txBody>
          <a:bodyPr anchor="t">
            <a:spAutoFit/>
          </a:bodyPr>
          <a:lstStyle/>
          <a:p>
            <a:r>
              <a:rPr lang="en-US" altLang="zh-CN" sz="1200" b="1" dirty="0">
                <a:solidFill>
                  <a:srgbClr val="000000"/>
                </a:solidFill>
                <a:latin typeface="微软雅黑" panose="020B0503020204020204" pitchFamily="34" charset="-122"/>
                <a:ea typeface="微软雅黑" panose="020B0503020204020204" pitchFamily="34" charset="-122"/>
              </a:rPr>
              <a:t>Benefits</a:t>
            </a:r>
            <a:r>
              <a:rPr lang="en-US" altLang="zh-CN" sz="1100" dirty="0">
                <a:solidFill>
                  <a:srgbClr val="000000"/>
                </a:solidFill>
                <a:latin typeface="微软雅黑" panose="020B0503020204020204" pitchFamily="34" charset="-122"/>
                <a:ea typeface="微软雅黑" panose="020B0503020204020204" pitchFamily="34" charset="-122"/>
              </a:rPr>
              <a:t> </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81" name="椭圆 80"/>
          <p:cNvSpPr/>
          <p:nvPr/>
        </p:nvSpPr>
        <p:spPr>
          <a:xfrm>
            <a:off x="7500939" y="3965372"/>
            <a:ext cx="158750" cy="234456"/>
          </a:xfrm>
          <a:prstGeom prst="ellipse">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n-lt"/>
              <a:ea typeface="+mn-ea"/>
              <a:cs typeface="+mn-cs"/>
            </a:endParaRPr>
          </a:p>
        </p:txBody>
      </p:sp>
      <p:sp>
        <p:nvSpPr>
          <p:cNvPr id="5145" name="文本框 129"/>
          <p:cNvSpPr txBox="1"/>
          <p:nvPr/>
        </p:nvSpPr>
        <p:spPr>
          <a:xfrm>
            <a:off x="4663221" y="4254915"/>
            <a:ext cx="6565166" cy="400110"/>
          </a:xfrm>
          <a:prstGeom prst="rect">
            <a:avLst/>
          </a:prstGeom>
          <a:noFill/>
          <a:ln w="9525">
            <a:noFill/>
          </a:ln>
        </p:spPr>
        <p:txBody>
          <a:bodyPr wrap="square" anchor="t">
            <a:spAutoFit/>
          </a:bodyPr>
          <a:lstStyle/>
          <a:p>
            <a:r>
              <a:rPr lang="en-US" altLang="zh-CN" sz="2000" b="1" dirty="0">
                <a:solidFill>
                  <a:srgbClr val="000000"/>
                </a:solidFill>
                <a:latin typeface="微软雅黑" panose="020B0503020204020204" pitchFamily="34" charset="-122"/>
                <a:ea typeface="微软雅黑" panose="020B0503020204020204" pitchFamily="34" charset="-122"/>
              </a:rPr>
              <a:t>3. Application, submission &amp; selection process</a:t>
            </a:r>
          </a:p>
        </p:txBody>
      </p:sp>
      <p:cxnSp>
        <p:nvCxnSpPr>
          <p:cNvPr id="83" name="直接连接符 82"/>
          <p:cNvCxnSpPr/>
          <p:nvPr/>
        </p:nvCxnSpPr>
        <p:spPr>
          <a:xfrm>
            <a:off x="5411788" y="4710113"/>
            <a:ext cx="3643313"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5147" name="文本框 128"/>
          <p:cNvSpPr txBox="1"/>
          <p:nvPr/>
        </p:nvSpPr>
        <p:spPr>
          <a:xfrm>
            <a:off x="5659439" y="4882251"/>
            <a:ext cx="1841499" cy="276999"/>
          </a:xfrm>
          <a:prstGeom prst="rect">
            <a:avLst/>
          </a:prstGeom>
          <a:noFill/>
          <a:ln w="9525">
            <a:noFill/>
          </a:ln>
        </p:spPr>
        <p:txBody>
          <a:bodyPr wrap="square" anchor="t">
            <a:spAutoFit/>
          </a:bodyPr>
          <a:lstStyle/>
          <a:p>
            <a:r>
              <a:rPr lang="en-US" altLang="zh-CN" sz="1200" b="1" dirty="0">
                <a:solidFill>
                  <a:srgbClr val="000000"/>
                </a:solidFill>
                <a:latin typeface="微软雅黑" panose="020B0503020204020204" pitchFamily="34" charset="-122"/>
                <a:ea typeface="微软雅黑" panose="020B0503020204020204" pitchFamily="34" charset="-122"/>
              </a:rPr>
              <a:t>Eligibility criteria</a:t>
            </a:r>
            <a:r>
              <a:rPr lang="en-US" altLang="zh-CN" sz="1200" dirty="0">
                <a:solidFill>
                  <a:srgbClr val="000000"/>
                </a:solidFill>
                <a:latin typeface="微软雅黑" panose="020B0503020204020204" pitchFamily="34" charset="-122"/>
                <a:ea typeface="微软雅黑" panose="020B0503020204020204" pitchFamily="34" charset="-122"/>
              </a:rPr>
              <a:t> </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85" name="椭圆 84"/>
          <p:cNvSpPr/>
          <p:nvPr/>
        </p:nvSpPr>
        <p:spPr>
          <a:xfrm>
            <a:off x="5196743" y="4922009"/>
            <a:ext cx="317820" cy="141964"/>
          </a:xfrm>
          <a:prstGeom prst="ellipse">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n-lt"/>
              <a:ea typeface="+mn-ea"/>
              <a:cs typeface="+mn-cs"/>
            </a:endParaRPr>
          </a:p>
        </p:txBody>
      </p:sp>
      <p:sp>
        <p:nvSpPr>
          <p:cNvPr id="5149" name="文本框 128"/>
          <p:cNvSpPr txBox="1"/>
          <p:nvPr/>
        </p:nvSpPr>
        <p:spPr>
          <a:xfrm>
            <a:off x="7659687" y="4922008"/>
            <a:ext cx="2027651" cy="261610"/>
          </a:xfrm>
          <a:prstGeom prst="rect">
            <a:avLst/>
          </a:prstGeom>
          <a:noFill/>
          <a:ln w="9525">
            <a:noFill/>
          </a:ln>
        </p:spPr>
        <p:txBody>
          <a:bodyPr wrap="square" anchor="t">
            <a:spAutoFit/>
          </a:bodyPr>
          <a:lstStyle/>
          <a:p>
            <a:r>
              <a:rPr lang="en-US" altLang="zh-CN" sz="1100" b="1" dirty="0">
                <a:solidFill>
                  <a:srgbClr val="000000"/>
                </a:solidFill>
                <a:latin typeface="微软雅黑" panose="020B0503020204020204" pitchFamily="34" charset="-122"/>
                <a:ea typeface="微软雅黑" panose="020B0503020204020204" pitchFamily="34" charset="-122"/>
              </a:rPr>
              <a:t>Supporting documents</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87" name="椭圆 86"/>
          <p:cNvSpPr/>
          <p:nvPr/>
        </p:nvSpPr>
        <p:spPr>
          <a:xfrm>
            <a:off x="7500938" y="4931112"/>
            <a:ext cx="158751" cy="176081"/>
          </a:xfrm>
          <a:prstGeom prst="ellipse">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n-lt"/>
              <a:ea typeface="+mn-ea"/>
              <a:cs typeface="+mn-cs"/>
            </a:endParaRPr>
          </a:p>
        </p:txBody>
      </p:sp>
      <p:sp>
        <p:nvSpPr>
          <p:cNvPr id="5151" name="文本框 129"/>
          <p:cNvSpPr txBox="1"/>
          <p:nvPr/>
        </p:nvSpPr>
        <p:spPr>
          <a:xfrm>
            <a:off x="4663221" y="5218113"/>
            <a:ext cx="5933341" cy="707886"/>
          </a:xfrm>
          <a:prstGeom prst="rect">
            <a:avLst/>
          </a:prstGeom>
          <a:noFill/>
          <a:ln w="9525">
            <a:noFill/>
          </a:ln>
        </p:spPr>
        <p:txBody>
          <a:bodyPr wrap="square" anchor="t">
            <a:spAutoFit/>
          </a:bodyPr>
          <a:lstStyle/>
          <a:p>
            <a:r>
              <a:rPr lang="en-US" altLang="zh-CN" sz="2000" b="1" dirty="0">
                <a:solidFill>
                  <a:srgbClr val="000000"/>
                </a:solidFill>
                <a:latin typeface="微软雅黑" panose="020B0503020204020204" pitchFamily="34" charset="-122"/>
                <a:ea typeface="微软雅黑" panose="020B0503020204020204" pitchFamily="34" charset="-122"/>
              </a:rPr>
              <a:t>4. Tips on how to excel in the interview and    </a:t>
            </a:r>
          </a:p>
          <a:p>
            <a:r>
              <a:rPr lang="en-US" altLang="zh-CN" sz="2000" b="1" dirty="0">
                <a:solidFill>
                  <a:srgbClr val="000000"/>
                </a:solidFill>
                <a:latin typeface="微软雅黑" panose="020B0503020204020204" pitchFamily="34" charset="-122"/>
                <a:ea typeface="微软雅黑" panose="020B0503020204020204" pitchFamily="34" charset="-122"/>
              </a:rPr>
              <a:t>     win the scholarship</a:t>
            </a:r>
          </a:p>
        </p:txBody>
      </p:sp>
      <p:cxnSp>
        <p:nvCxnSpPr>
          <p:cNvPr id="89" name="直接连接符 88"/>
          <p:cNvCxnSpPr/>
          <p:nvPr/>
        </p:nvCxnSpPr>
        <p:spPr>
          <a:xfrm>
            <a:off x="5411788" y="5607050"/>
            <a:ext cx="3643313"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5153" name="文本框 128"/>
          <p:cNvSpPr txBox="1"/>
          <p:nvPr/>
        </p:nvSpPr>
        <p:spPr>
          <a:xfrm>
            <a:off x="4663222" y="5686425"/>
            <a:ext cx="2286854" cy="1015663"/>
          </a:xfrm>
          <a:prstGeom prst="rect">
            <a:avLst/>
          </a:prstGeom>
          <a:noFill/>
          <a:ln w="9525">
            <a:noFill/>
          </a:ln>
        </p:spPr>
        <p:txBody>
          <a:bodyPr wrap="square" anchor="t">
            <a:spAutoFit/>
          </a:bodyPr>
          <a:lstStyle/>
          <a:p>
            <a:endParaRPr lang="en-US" altLang="zh-CN" sz="2000" b="1" dirty="0">
              <a:solidFill>
                <a:srgbClr val="000000"/>
              </a:solidFill>
              <a:latin typeface="微软雅黑" panose="020B0503020204020204" pitchFamily="34" charset="-122"/>
              <a:ea typeface="微软雅黑" panose="020B0503020204020204" pitchFamily="34" charset="-122"/>
            </a:endParaRPr>
          </a:p>
          <a:p>
            <a:endParaRPr lang="en-US" altLang="zh-CN" sz="2000" b="1" dirty="0">
              <a:solidFill>
                <a:srgbClr val="000000"/>
              </a:solidFill>
              <a:latin typeface="微软雅黑" panose="020B0503020204020204" pitchFamily="34" charset="-122"/>
              <a:ea typeface="微软雅黑" panose="020B0503020204020204" pitchFamily="34" charset="-122"/>
            </a:endParaRPr>
          </a:p>
          <a:p>
            <a:r>
              <a:rPr lang="en-US" altLang="zh-CN" sz="2000" b="1" dirty="0">
                <a:solidFill>
                  <a:srgbClr val="000000"/>
                </a:solidFill>
                <a:latin typeface="微软雅黑" panose="020B0503020204020204" pitchFamily="34" charset="-122"/>
                <a:ea typeface="微软雅黑" panose="020B0503020204020204" pitchFamily="34" charset="-122"/>
              </a:rPr>
              <a:t>5. Q &amp; A</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5155" name="文本框 128"/>
          <p:cNvSpPr txBox="1"/>
          <p:nvPr/>
        </p:nvSpPr>
        <p:spPr>
          <a:xfrm>
            <a:off x="5833210" y="5792441"/>
            <a:ext cx="2115080" cy="338554"/>
          </a:xfrm>
          <a:prstGeom prst="rect">
            <a:avLst/>
          </a:prstGeom>
          <a:noFill/>
          <a:ln w="9525">
            <a:noFill/>
          </a:ln>
        </p:spPr>
        <p:txBody>
          <a:bodyPr wrap="square" anchor="t">
            <a:spAutoFit/>
          </a:bodyPr>
          <a:lstStyle/>
          <a:p>
            <a:r>
              <a:rPr lang="en-US" altLang="zh-CN" sz="1600" b="1" dirty="0">
                <a:solidFill>
                  <a:srgbClr val="000000"/>
                </a:solidFill>
                <a:latin typeface="微软雅黑" panose="020B0503020204020204" pitchFamily="34" charset="-122"/>
                <a:ea typeface="微软雅黑" panose="020B0503020204020204" pitchFamily="34" charset="-122"/>
              </a:rPr>
              <a:t>personal advice</a:t>
            </a:r>
          </a:p>
        </p:txBody>
      </p:sp>
      <p:sp>
        <p:nvSpPr>
          <p:cNvPr id="46" name="平行四边形 45"/>
          <p:cNvSpPr/>
          <p:nvPr/>
        </p:nvSpPr>
        <p:spPr>
          <a:xfrm>
            <a:off x="1552575" y="0"/>
            <a:ext cx="906463" cy="6858000"/>
          </a:xfrm>
          <a:custGeom>
            <a:avLst/>
            <a:gdLst>
              <a:gd name="connsiteX0" fmla="*/ 0 w 2632367"/>
              <a:gd name="connsiteY0" fmla="*/ 6858000 h 6858000"/>
              <a:gd name="connsiteX1" fmla="*/ 693945 w 2632367"/>
              <a:gd name="connsiteY1" fmla="*/ 0 h 6858000"/>
              <a:gd name="connsiteX2" fmla="*/ 2632367 w 2632367"/>
              <a:gd name="connsiteY2" fmla="*/ 0 h 6858000"/>
              <a:gd name="connsiteX3" fmla="*/ 1938422 w 2632367"/>
              <a:gd name="connsiteY3" fmla="*/ 6858000 h 6858000"/>
              <a:gd name="connsiteX4" fmla="*/ 0 w 2632367"/>
              <a:gd name="connsiteY4" fmla="*/ 6858000 h 6858000"/>
              <a:gd name="connsiteX0-1" fmla="*/ 0 w 2632367"/>
              <a:gd name="connsiteY0-2" fmla="*/ 6858000 h 6858000"/>
              <a:gd name="connsiteX1-3" fmla="*/ 2392117 w 2632367"/>
              <a:gd name="connsiteY1-4" fmla="*/ 29028 h 6858000"/>
              <a:gd name="connsiteX2-5" fmla="*/ 2632367 w 2632367"/>
              <a:gd name="connsiteY2-6" fmla="*/ 0 h 6858000"/>
              <a:gd name="connsiteX3-7" fmla="*/ 1938422 w 2632367"/>
              <a:gd name="connsiteY3-8" fmla="*/ 6858000 h 6858000"/>
              <a:gd name="connsiteX4-9" fmla="*/ 0 w 2632367"/>
              <a:gd name="connsiteY4-10" fmla="*/ 6858000 h 6858000"/>
              <a:gd name="connsiteX0-11" fmla="*/ 0 w 905167"/>
              <a:gd name="connsiteY0-12" fmla="*/ 6858000 h 6858000"/>
              <a:gd name="connsiteX1-13" fmla="*/ 664917 w 905167"/>
              <a:gd name="connsiteY1-14" fmla="*/ 29028 h 6858000"/>
              <a:gd name="connsiteX2-15" fmla="*/ 905167 w 905167"/>
              <a:gd name="connsiteY2-16" fmla="*/ 0 h 6858000"/>
              <a:gd name="connsiteX3-17" fmla="*/ 211222 w 905167"/>
              <a:gd name="connsiteY3-18" fmla="*/ 6858000 h 6858000"/>
              <a:gd name="connsiteX4-19" fmla="*/ 0 w 905167"/>
              <a:gd name="connsiteY4-2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5167" h="6858000">
                <a:moveTo>
                  <a:pt x="0" y="6858000"/>
                </a:moveTo>
                <a:lnTo>
                  <a:pt x="664917" y="29028"/>
                </a:lnTo>
                <a:lnTo>
                  <a:pt x="905167" y="0"/>
                </a:lnTo>
                <a:lnTo>
                  <a:pt x="211222" y="6858000"/>
                </a:lnTo>
                <a:lnTo>
                  <a:pt x="0" y="685800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9" name="平行四边形 45"/>
          <p:cNvSpPr/>
          <p:nvPr/>
        </p:nvSpPr>
        <p:spPr>
          <a:xfrm>
            <a:off x="3914775" y="0"/>
            <a:ext cx="904875" cy="6858000"/>
          </a:xfrm>
          <a:custGeom>
            <a:avLst/>
            <a:gdLst>
              <a:gd name="connsiteX0" fmla="*/ 0 w 2632367"/>
              <a:gd name="connsiteY0" fmla="*/ 6858000 h 6858000"/>
              <a:gd name="connsiteX1" fmla="*/ 693945 w 2632367"/>
              <a:gd name="connsiteY1" fmla="*/ 0 h 6858000"/>
              <a:gd name="connsiteX2" fmla="*/ 2632367 w 2632367"/>
              <a:gd name="connsiteY2" fmla="*/ 0 h 6858000"/>
              <a:gd name="connsiteX3" fmla="*/ 1938422 w 2632367"/>
              <a:gd name="connsiteY3" fmla="*/ 6858000 h 6858000"/>
              <a:gd name="connsiteX4" fmla="*/ 0 w 2632367"/>
              <a:gd name="connsiteY4" fmla="*/ 6858000 h 6858000"/>
              <a:gd name="connsiteX0-1" fmla="*/ 0 w 2632367"/>
              <a:gd name="connsiteY0-2" fmla="*/ 6858000 h 6858000"/>
              <a:gd name="connsiteX1-3" fmla="*/ 2392117 w 2632367"/>
              <a:gd name="connsiteY1-4" fmla="*/ 29028 h 6858000"/>
              <a:gd name="connsiteX2-5" fmla="*/ 2632367 w 2632367"/>
              <a:gd name="connsiteY2-6" fmla="*/ 0 h 6858000"/>
              <a:gd name="connsiteX3-7" fmla="*/ 1938422 w 2632367"/>
              <a:gd name="connsiteY3-8" fmla="*/ 6858000 h 6858000"/>
              <a:gd name="connsiteX4-9" fmla="*/ 0 w 2632367"/>
              <a:gd name="connsiteY4-10" fmla="*/ 6858000 h 6858000"/>
              <a:gd name="connsiteX0-11" fmla="*/ 0 w 905167"/>
              <a:gd name="connsiteY0-12" fmla="*/ 6858000 h 6858000"/>
              <a:gd name="connsiteX1-13" fmla="*/ 664917 w 905167"/>
              <a:gd name="connsiteY1-14" fmla="*/ 29028 h 6858000"/>
              <a:gd name="connsiteX2-15" fmla="*/ 905167 w 905167"/>
              <a:gd name="connsiteY2-16" fmla="*/ 0 h 6858000"/>
              <a:gd name="connsiteX3-17" fmla="*/ 211222 w 905167"/>
              <a:gd name="connsiteY3-18" fmla="*/ 6858000 h 6858000"/>
              <a:gd name="connsiteX4-19" fmla="*/ 0 w 905167"/>
              <a:gd name="connsiteY4-2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5167" h="6858000">
                <a:moveTo>
                  <a:pt x="0" y="6858000"/>
                </a:moveTo>
                <a:lnTo>
                  <a:pt x="664917" y="29028"/>
                </a:lnTo>
                <a:lnTo>
                  <a:pt x="905167" y="0"/>
                </a:lnTo>
                <a:lnTo>
                  <a:pt x="211222" y="6858000"/>
                </a:lnTo>
                <a:lnTo>
                  <a:pt x="0" y="685800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0" name="椭圆 86">
            <a:extLst>
              <a:ext uri="{FF2B5EF4-FFF2-40B4-BE49-F238E27FC236}">
                <a16:creationId xmlns:a16="http://schemas.microsoft.com/office/drawing/2014/main" id="{F676F0A9-E312-431A-98FA-DC604EE93422}"/>
              </a:ext>
            </a:extLst>
          </p:cNvPr>
          <p:cNvSpPr/>
          <p:nvPr/>
        </p:nvSpPr>
        <p:spPr>
          <a:xfrm>
            <a:off x="5411788" y="5925999"/>
            <a:ext cx="247651" cy="204996"/>
          </a:xfrm>
          <a:prstGeom prst="ellipse">
            <a:avLst/>
          </a:pr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a:extLst>
              <a:ext uri="{FF2B5EF4-FFF2-40B4-BE49-F238E27FC236}">
                <a16:creationId xmlns:a16="http://schemas.microsoft.com/office/drawing/2014/main" id="{C2534C19-6E11-43F5-86B8-F01729ABDB57}"/>
              </a:ext>
            </a:extLst>
          </p:cNvPr>
          <p:cNvSpPr/>
          <p:nvPr/>
        </p:nvSpPr>
        <p:spPr>
          <a:xfrm>
            <a:off x="668337" y="1206718"/>
            <a:ext cx="11048999" cy="954107"/>
          </a:xfrm>
          <a:prstGeom prst="rect">
            <a:avLst/>
          </a:prstGeom>
          <a:noFill/>
          <a:ln w="9525">
            <a:noFill/>
          </a:ln>
        </p:spPr>
        <p:txBody>
          <a:bodyPr wrap="square" anchor="t">
            <a:spAutoFit/>
          </a:bodyPr>
          <a:lstStyle/>
          <a:p>
            <a:r>
              <a:rPr lang="en-US" sz="2800" dirty="0">
                <a:latin typeface="+mn-lt"/>
              </a:rPr>
              <a:t> </a:t>
            </a:r>
          </a:p>
          <a:p>
            <a:endParaRPr lang="zh-CN" altLang="zh-CN" sz="2800" dirty="0">
              <a:solidFill>
                <a:srgbClr val="000000"/>
              </a:solidFill>
              <a:latin typeface="+mn-lt"/>
              <a:ea typeface="微软雅黑" panose="020B0503020204020204" pitchFamily="34" charset="-122"/>
            </a:endParaRPr>
          </a:p>
        </p:txBody>
      </p:sp>
      <p:graphicFrame>
        <p:nvGraphicFramePr>
          <p:cNvPr id="3" name="Table 3">
            <a:extLst>
              <a:ext uri="{FF2B5EF4-FFF2-40B4-BE49-F238E27FC236}">
                <a16:creationId xmlns:a16="http://schemas.microsoft.com/office/drawing/2014/main" id="{58A988A2-1D85-4FEC-BD17-FEF732BB1E4E}"/>
              </a:ext>
            </a:extLst>
          </p:cNvPr>
          <p:cNvGraphicFramePr>
            <a:graphicFrameLocks noGrp="1"/>
          </p:cNvGraphicFramePr>
          <p:nvPr>
            <p:extLst>
              <p:ext uri="{D42A27DB-BD31-4B8C-83A1-F6EECF244321}">
                <p14:modId xmlns:p14="http://schemas.microsoft.com/office/powerpoint/2010/main" val="1093628688"/>
              </p:ext>
            </p:extLst>
          </p:nvPr>
        </p:nvGraphicFramePr>
        <p:xfrm>
          <a:off x="254000" y="313266"/>
          <a:ext cx="11463335" cy="6342564"/>
        </p:xfrm>
        <a:graphic>
          <a:graphicData uri="http://schemas.openxmlformats.org/drawingml/2006/table">
            <a:tbl>
              <a:tblPr firstRow="1" bandRow="1">
                <a:tableStyleId>{5C22544A-7EE6-4342-B048-85BDC9FD1C3A}</a:tableStyleId>
              </a:tblPr>
              <a:tblGrid>
                <a:gridCol w="1309757">
                  <a:extLst>
                    <a:ext uri="{9D8B030D-6E8A-4147-A177-3AD203B41FA5}">
                      <a16:colId xmlns:a16="http://schemas.microsoft.com/office/drawing/2014/main" val="1360129624"/>
                    </a:ext>
                  </a:extLst>
                </a:gridCol>
                <a:gridCol w="1481783">
                  <a:extLst>
                    <a:ext uri="{9D8B030D-6E8A-4147-A177-3AD203B41FA5}">
                      <a16:colId xmlns:a16="http://schemas.microsoft.com/office/drawing/2014/main" val="1128424187"/>
                    </a:ext>
                  </a:extLst>
                </a:gridCol>
                <a:gridCol w="4365171">
                  <a:extLst>
                    <a:ext uri="{9D8B030D-6E8A-4147-A177-3AD203B41FA5}">
                      <a16:colId xmlns:a16="http://schemas.microsoft.com/office/drawing/2014/main" val="1466056478"/>
                    </a:ext>
                  </a:extLst>
                </a:gridCol>
                <a:gridCol w="2013957">
                  <a:extLst>
                    <a:ext uri="{9D8B030D-6E8A-4147-A177-3AD203B41FA5}">
                      <a16:colId xmlns:a16="http://schemas.microsoft.com/office/drawing/2014/main" val="387695832"/>
                    </a:ext>
                  </a:extLst>
                </a:gridCol>
                <a:gridCol w="2292667">
                  <a:extLst>
                    <a:ext uri="{9D8B030D-6E8A-4147-A177-3AD203B41FA5}">
                      <a16:colId xmlns:a16="http://schemas.microsoft.com/office/drawing/2014/main" val="1502481346"/>
                    </a:ext>
                  </a:extLst>
                </a:gridCol>
              </a:tblGrid>
              <a:tr h="402966">
                <a:tc>
                  <a:txBody>
                    <a:bodyPr/>
                    <a:lstStyle/>
                    <a:p>
                      <a:pPr algn="ctr" rtl="0" fontAlgn="base"/>
                      <a:r>
                        <a:rPr lang="en-AU" sz="2000" b="1" i="0" dirty="0">
                          <a:solidFill>
                            <a:schemeClr val="tx1"/>
                          </a:solidFill>
                          <a:effectLst/>
                          <a:latin typeface="+mn-lt"/>
                        </a:rPr>
                        <a:t>Aus. Rank </a:t>
                      </a:r>
                      <a:endParaRPr lang="en-AU" sz="2000" b="0" i="0" dirty="0">
                        <a:solidFill>
                          <a:schemeClr val="tx1"/>
                        </a:solidFill>
                        <a:effectLst/>
                        <a:latin typeface="+mn-lt"/>
                      </a:endParaRPr>
                    </a:p>
                  </a:txBody>
                  <a:tcPr/>
                </a:tc>
                <a:tc>
                  <a:txBody>
                    <a:bodyPr/>
                    <a:lstStyle/>
                    <a:p>
                      <a:pPr algn="ctr" rtl="0" fontAlgn="base"/>
                      <a:r>
                        <a:rPr lang="en-AU" sz="2000" b="1" i="0" dirty="0">
                          <a:solidFill>
                            <a:schemeClr val="tx1"/>
                          </a:solidFill>
                          <a:effectLst/>
                          <a:latin typeface="+mn-lt"/>
                        </a:rPr>
                        <a:t>World </a:t>
                      </a:r>
                      <a:endParaRPr lang="en-AU" sz="2000" b="0" i="0" dirty="0">
                        <a:solidFill>
                          <a:schemeClr val="tx1"/>
                        </a:solidFill>
                        <a:effectLst/>
                        <a:latin typeface="+mn-lt"/>
                      </a:endParaRPr>
                    </a:p>
                  </a:txBody>
                  <a:tcPr/>
                </a:tc>
                <a:tc>
                  <a:txBody>
                    <a:bodyPr/>
                    <a:lstStyle/>
                    <a:p>
                      <a:pPr algn="ctr" rtl="0" fontAlgn="base"/>
                      <a:r>
                        <a:rPr lang="en-AU" sz="2000" b="1" i="0" dirty="0">
                          <a:solidFill>
                            <a:schemeClr val="tx1"/>
                          </a:solidFill>
                          <a:effectLst/>
                          <a:latin typeface="+mn-lt"/>
                        </a:rPr>
                        <a:t>University</a:t>
                      </a:r>
                      <a:r>
                        <a:rPr lang="en-AU" sz="2000" b="0" i="0" dirty="0">
                          <a:solidFill>
                            <a:schemeClr val="tx1"/>
                          </a:solidFill>
                          <a:effectLst/>
                          <a:latin typeface="+mn-lt"/>
                        </a:rPr>
                        <a:t> </a:t>
                      </a:r>
                    </a:p>
                  </a:txBody>
                  <a:tcPr/>
                </a:tc>
                <a:tc>
                  <a:txBody>
                    <a:bodyPr/>
                    <a:lstStyle/>
                    <a:p>
                      <a:pPr algn="ctr" rtl="0" fontAlgn="base"/>
                      <a:r>
                        <a:rPr lang="en-AU" sz="2000" b="1" i="0" dirty="0">
                          <a:solidFill>
                            <a:schemeClr val="tx1"/>
                          </a:solidFill>
                          <a:effectLst/>
                          <a:latin typeface="+mn-lt"/>
                        </a:rPr>
                        <a:t>City</a:t>
                      </a:r>
                      <a:r>
                        <a:rPr lang="en-AU" sz="2000" b="0" i="0" dirty="0">
                          <a:solidFill>
                            <a:schemeClr val="tx1"/>
                          </a:solidFill>
                          <a:effectLst/>
                          <a:latin typeface="+mn-lt"/>
                        </a:rPr>
                        <a:t> </a:t>
                      </a:r>
                    </a:p>
                  </a:txBody>
                  <a:tcPr/>
                </a:tc>
                <a:tc>
                  <a:txBody>
                    <a:bodyPr/>
                    <a:lstStyle/>
                    <a:p>
                      <a:pPr algn="ctr" rtl="0" fontAlgn="base"/>
                      <a:r>
                        <a:rPr lang="en-AU" sz="2000" b="1" i="0" dirty="0">
                          <a:solidFill>
                            <a:schemeClr val="tx1"/>
                          </a:solidFill>
                          <a:effectLst/>
                          <a:latin typeface="+mn-lt"/>
                        </a:rPr>
                        <a:t>State/territory</a:t>
                      </a:r>
                      <a:r>
                        <a:rPr lang="en-AU" sz="2000" b="0" i="0" dirty="0">
                          <a:solidFill>
                            <a:schemeClr val="tx1"/>
                          </a:solidFill>
                          <a:effectLst/>
                          <a:latin typeface="+mn-lt"/>
                        </a:rPr>
                        <a:t> </a:t>
                      </a:r>
                    </a:p>
                  </a:txBody>
                  <a:tcPr/>
                </a:tc>
                <a:extLst>
                  <a:ext uri="{0D108BD9-81ED-4DB2-BD59-A6C34878D82A}">
                    <a16:rowId xmlns:a16="http://schemas.microsoft.com/office/drawing/2014/main" val="2544402770"/>
                  </a:ext>
                </a:extLst>
              </a:tr>
              <a:tr h="402966">
                <a:tc>
                  <a:txBody>
                    <a:bodyPr/>
                    <a:lstStyle/>
                    <a:p>
                      <a:pPr algn="just" rtl="0" fontAlgn="base"/>
                      <a:r>
                        <a:rPr lang="en-AU" sz="2000" b="0" i="0" dirty="0">
                          <a:effectLst/>
                          <a:latin typeface="+mn-lt"/>
                        </a:rPr>
                        <a:t>10 </a:t>
                      </a:r>
                    </a:p>
                  </a:txBody>
                  <a:tcPr anchor="ctr"/>
                </a:tc>
                <a:tc>
                  <a:txBody>
                    <a:bodyPr/>
                    <a:lstStyle/>
                    <a:p>
                      <a:pPr algn="just" rtl="0" fontAlgn="base"/>
                      <a:r>
                        <a:rPr lang="en-AU" sz="2000" b="0" i="0" dirty="0">
                          <a:effectLst/>
                          <a:latin typeface="+mn-lt"/>
                        </a:rPr>
                        <a:t> 175  </a:t>
                      </a:r>
                    </a:p>
                  </a:txBody>
                  <a:tcPr anchor="ctr"/>
                </a:tc>
                <a:tc>
                  <a:txBody>
                    <a:bodyPr/>
                    <a:lstStyle/>
                    <a:p>
                      <a:pPr algn="just" rtl="0" fontAlgn="base"/>
                      <a:r>
                        <a:rPr lang="en-AU" sz="2000" b="0" i="0" u="sng" strike="noStrike" dirty="0">
                          <a:solidFill>
                            <a:srgbClr val="0563C1"/>
                          </a:solidFill>
                          <a:effectLst/>
                          <a:latin typeface="+mn-lt"/>
                          <a:hlinkClick r:id="rId2"/>
                        </a:rPr>
                        <a:t>Macquarie University</a:t>
                      </a:r>
                      <a:r>
                        <a:rPr lang="en-AU" sz="2000" b="0" i="0" dirty="0">
                          <a:effectLst/>
                          <a:latin typeface="+mn-lt"/>
                        </a:rPr>
                        <a:t> </a:t>
                      </a:r>
                    </a:p>
                  </a:txBody>
                  <a:tcPr anchor="ctr"/>
                </a:tc>
                <a:tc>
                  <a:txBody>
                    <a:bodyPr/>
                    <a:lstStyle/>
                    <a:p>
                      <a:pPr algn="just" rtl="0" fontAlgn="base"/>
                      <a:r>
                        <a:rPr lang="en-AU" sz="2000" b="0" i="0" dirty="0">
                          <a:effectLst/>
                          <a:latin typeface="+mn-lt"/>
                        </a:rPr>
                        <a:t>Sydney </a:t>
                      </a:r>
                    </a:p>
                  </a:txBody>
                  <a:tcPr anchor="ctr"/>
                </a:tc>
                <a:tc>
                  <a:txBody>
                    <a:bodyPr/>
                    <a:lstStyle/>
                    <a:p>
                      <a:pPr algn="just" rtl="0" fontAlgn="base"/>
                      <a:r>
                        <a:rPr lang="en-AU" sz="2000" b="0" i="0" dirty="0">
                          <a:effectLst/>
                          <a:latin typeface="+mn-lt"/>
                        </a:rPr>
                        <a:t>New South Wales </a:t>
                      </a:r>
                    </a:p>
                  </a:txBody>
                  <a:tcPr anchor="ctr"/>
                </a:tc>
                <a:extLst>
                  <a:ext uri="{0D108BD9-81ED-4DB2-BD59-A6C34878D82A}">
                    <a16:rowId xmlns:a16="http://schemas.microsoft.com/office/drawing/2014/main" val="2252534382"/>
                  </a:ext>
                </a:extLst>
              </a:tr>
              <a:tr h="402966">
                <a:tc>
                  <a:txBody>
                    <a:bodyPr/>
                    <a:lstStyle/>
                    <a:p>
                      <a:pPr algn="just" rtl="0" fontAlgn="base"/>
                      <a:r>
                        <a:rPr lang="en-AU" sz="2000" b="0" i="0" dirty="0">
                          <a:effectLst/>
                          <a:latin typeface="+mn-lt"/>
                        </a:rPr>
                        <a:t>=11 </a:t>
                      </a:r>
                    </a:p>
                  </a:txBody>
                  <a:tcPr anchor="ctr"/>
                </a:tc>
                <a:tc>
                  <a:txBody>
                    <a:bodyPr/>
                    <a:lstStyle/>
                    <a:p>
                      <a:pPr algn="just" rtl="0" fontAlgn="base"/>
                      <a:r>
                        <a:rPr lang="en-AU" sz="2000" b="0" i="0" dirty="0">
                          <a:effectLst/>
                          <a:latin typeface="+mn-lt"/>
                        </a:rPr>
                        <a:t> 201–250  </a:t>
                      </a:r>
                    </a:p>
                  </a:txBody>
                  <a:tcPr anchor="ctr"/>
                </a:tc>
                <a:tc>
                  <a:txBody>
                    <a:bodyPr/>
                    <a:lstStyle/>
                    <a:p>
                      <a:pPr algn="just" rtl="0" fontAlgn="base"/>
                      <a:r>
                        <a:rPr lang="en-AU" sz="2000" b="0" i="0" u="sng" strike="noStrike" dirty="0">
                          <a:solidFill>
                            <a:srgbClr val="0563C1"/>
                          </a:solidFill>
                          <a:effectLst/>
                          <a:latin typeface="+mn-lt"/>
                          <a:hlinkClick r:id="rId3"/>
                        </a:rPr>
                        <a:t>Curtin University</a:t>
                      </a:r>
                      <a:r>
                        <a:rPr lang="en-AU" sz="2000" b="0" i="0" dirty="0">
                          <a:effectLst/>
                          <a:latin typeface="+mn-lt"/>
                        </a:rPr>
                        <a:t> </a:t>
                      </a:r>
                    </a:p>
                  </a:txBody>
                  <a:tcPr anchor="ctr"/>
                </a:tc>
                <a:tc>
                  <a:txBody>
                    <a:bodyPr/>
                    <a:lstStyle/>
                    <a:p>
                      <a:pPr algn="just" rtl="0" fontAlgn="base"/>
                      <a:r>
                        <a:rPr lang="en-AU" sz="2000" b="0" i="0" dirty="0">
                          <a:effectLst/>
                          <a:latin typeface="+mn-lt"/>
                        </a:rPr>
                        <a:t>Perth  </a:t>
                      </a:r>
                    </a:p>
                  </a:txBody>
                  <a:tcPr anchor="ctr"/>
                </a:tc>
                <a:tc>
                  <a:txBody>
                    <a:bodyPr/>
                    <a:lstStyle/>
                    <a:p>
                      <a:pPr algn="just" rtl="0" fontAlgn="base"/>
                      <a:r>
                        <a:rPr lang="en-AU" sz="2000" b="0" i="0" dirty="0">
                          <a:effectLst/>
                          <a:latin typeface="+mn-lt"/>
                        </a:rPr>
                        <a:t>Western Australia </a:t>
                      </a:r>
                    </a:p>
                  </a:txBody>
                  <a:tcPr anchor="ctr"/>
                </a:tc>
                <a:extLst>
                  <a:ext uri="{0D108BD9-81ED-4DB2-BD59-A6C34878D82A}">
                    <a16:rowId xmlns:a16="http://schemas.microsoft.com/office/drawing/2014/main" val="181042513"/>
                  </a:ext>
                </a:extLst>
              </a:tr>
              <a:tr h="402966">
                <a:tc>
                  <a:txBody>
                    <a:bodyPr/>
                    <a:lstStyle/>
                    <a:p>
                      <a:pPr algn="just" rtl="0" fontAlgn="base"/>
                      <a:r>
                        <a:rPr lang="en-AU" sz="2000" b="0" i="0" dirty="0">
                          <a:effectLst/>
                          <a:latin typeface="+mn-lt"/>
                        </a:rPr>
                        <a:t>=11 </a:t>
                      </a:r>
                    </a:p>
                  </a:txBody>
                  <a:tcPr anchor="ctr"/>
                </a:tc>
                <a:tc>
                  <a:txBody>
                    <a:bodyPr/>
                    <a:lstStyle/>
                    <a:p>
                      <a:pPr algn="just" rtl="0" fontAlgn="base"/>
                      <a:r>
                        <a:rPr lang="en-AU" sz="2000" b="0" i="0" dirty="0">
                          <a:effectLst/>
                          <a:latin typeface="+mn-lt"/>
                        </a:rPr>
                        <a:t> 201–250  </a:t>
                      </a:r>
                    </a:p>
                  </a:txBody>
                  <a:tcPr anchor="ctr"/>
                </a:tc>
                <a:tc>
                  <a:txBody>
                    <a:bodyPr/>
                    <a:lstStyle/>
                    <a:p>
                      <a:pPr algn="just" rtl="0" fontAlgn="base"/>
                      <a:r>
                        <a:rPr lang="en-AU" sz="2000" b="0" i="0" u="sng" strike="noStrike" dirty="0">
                          <a:solidFill>
                            <a:srgbClr val="0563C1"/>
                          </a:solidFill>
                          <a:effectLst/>
                          <a:latin typeface="+mn-lt"/>
                          <a:hlinkClick r:id="rId4"/>
                        </a:rPr>
                        <a:t>University of Newcastle</a:t>
                      </a:r>
                      <a:r>
                        <a:rPr lang="en-AU" sz="2000" b="0" i="0" dirty="0">
                          <a:effectLst/>
                          <a:latin typeface="+mn-lt"/>
                        </a:rPr>
                        <a:t> </a:t>
                      </a:r>
                    </a:p>
                  </a:txBody>
                  <a:tcPr anchor="ctr"/>
                </a:tc>
                <a:tc>
                  <a:txBody>
                    <a:bodyPr/>
                    <a:lstStyle/>
                    <a:p>
                      <a:pPr algn="just" rtl="0" fontAlgn="base"/>
                      <a:r>
                        <a:rPr lang="en-AU" sz="2000" b="0" i="0" dirty="0">
                          <a:effectLst/>
                          <a:latin typeface="+mn-lt"/>
                        </a:rPr>
                        <a:t>Callaghan </a:t>
                      </a:r>
                    </a:p>
                  </a:txBody>
                  <a:tcPr anchor="ctr"/>
                </a:tc>
                <a:tc>
                  <a:txBody>
                    <a:bodyPr/>
                    <a:lstStyle/>
                    <a:p>
                      <a:pPr algn="just" rtl="0" fontAlgn="base"/>
                      <a:r>
                        <a:rPr lang="en-AU" sz="2000" b="0" i="0" dirty="0">
                          <a:effectLst/>
                          <a:latin typeface="+mn-lt"/>
                        </a:rPr>
                        <a:t>New South Wales </a:t>
                      </a:r>
                    </a:p>
                  </a:txBody>
                  <a:tcPr anchor="ctr"/>
                </a:tc>
                <a:extLst>
                  <a:ext uri="{0D108BD9-81ED-4DB2-BD59-A6C34878D82A}">
                    <a16:rowId xmlns:a16="http://schemas.microsoft.com/office/drawing/2014/main" val="307143124"/>
                  </a:ext>
                </a:extLst>
              </a:tr>
              <a:tr h="402966">
                <a:tc>
                  <a:txBody>
                    <a:bodyPr/>
                    <a:lstStyle/>
                    <a:p>
                      <a:pPr algn="just" rtl="0" fontAlgn="base"/>
                      <a:r>
                        <a:rPr lang="en-AU" sz="2000" b="0" i="0" dirty="0">
                          <a:effectLst/>
                          <a:latin typeface="+mn-lt"/>
                        </a:rPr>
                        <a:t>=11 </a:t>
                      </a:r>
                    </a:p>
                  </a:txBody>
                  <a:tcPr anchor="ctr"/>
                </a:tc>
                <a:tc>
                  <a:txBody>
                    <a:bodyPr/>
                    <a:lstStyle/>
                    <a:p>
                      <a:pPr algn="just" rtl="0" fontAlgn="base"/>
                      <a:r>
                        <a:rPr lang="en-AU" sz="2000" b="0" i="0" dirty="0">
                          <a:effectLst/>
                          <a:latin typeface="+mn-lt"/>
                        </a:rPr>
                        <a:t> 201–250  </a:t>
                      </a:r>
                    </a:p>
                  </a:txBody>
                  <a:tcPr anchor="ctr"/>
                </a:tc>
                <a:tc>
                  <a:txBody>
                    <a:bodyPr/>
                    <a:lstStyle/>
                    <a:p>
                      <a:pPr algn="just" rtl="0" fontAlgn="base"/>
                      <a:r>
                        <a:rPr lang="en-AU" sz="2000" b="0" i="0" u="sng" strike="noStrike" dirty="0">
                          <a:solidFill>
                            <a:srgbClr val="0563C1"/>
                          </a:solidFill>
                          <a:effectLst/>
                          <a:latin typeface="+mn-lt"/>
                          <a:hlinkClick r:id="rId5"/>
                        </a:rPr>
                        <a:t>Queensland University of Technology</a:t>
                      </a:r>
                      <a:r>
                        <a:rPr lang="en-AU" sz="2000" b="0" i="0" dirty="0">
                          <a:effectLst/>
                          <a:latin typeface="+mn-lt"/>
                        </a:rPr>
                        <a:t> </a:t>
                      </a:r>
                    </a:p>
                  </a:txBody>
                  <a:tcPr anchor="ctr"/>
                </a:tc>
                <a:tc>
                  <a:txBody>
                    <a:bodyPr/>
                    <a:lstStyle/>
                    <a:p>
                      <a:pPr algn="just" rtl="0" fontAlgn="base"/>
                      <a:r>
                        <a:rPr lang="en-AU" sz="2000" b="0" i="0" dirty="0">
                          <a:effectLst/>
                          <a:latin typeface="+mn-lt"/>
                        </a:rPr>
                        <a:t>Brisbane </a:t>
                      </a:r>
                    </a:p>
                  </a:txBody>
                  <a:tcPr anchor="ctr"/>
                </a:tc>
                <a:tc>
                  <a:txBody>
                    <a:bodyPr/>
                    <a:lstStyle/>
                    <a:p>
                      <a:pPr algn="just" rtl="0" fontAlgn="base"/>
                      <a:r>
                        <a:rPr lang="en-AU" sz="2000" b="0" i="0" dirty="0">
                          <a:effectLst/>
                          <a:latin typeface="+mn-lt"/>
                        </a:rPr>
                        <a:t>Queensland </a:t>
                      </a:r>
                    </a:p>
                  </a:txBody>
                  <a:tcPr anchor="ctr"/>
                </a:tc>
                <a:extLst>
                  <a:ext uri="{0D108BD9-81ED-4DB2-BD59-A6C34878D82A}">
                    <a16:rowId xmlns:a16="http://schemas.microsoft.com/office/drawing/2014/main" val="2184548808"/>
                  </a:ext>
                </a:extLst>
              </a:tr>
              <a:tr h="402966">
                <a:tc>
                  <a:txBody>
                    <a:bodyPr/>
                    <a:lstStyle/>
                    <a:p>
                      <a:pPr algn="just" rtl="0" fontAlgn="base"/>
                      <a:r>
                        <a:rPr lang="en-AU" sz="2000" b="0" i="0" dirty="0">
                          <a:effectLst/>
                          <a:latin typeface="+mn-lt"/>
                        </a:rPr>
                        <a:t>=11 </a:t>
                      </a:r>
                    </a:p>
                  </a:txBody>
                  <a:tcPr anchor="ctr"/>
                </a:tc>
                <a:tc>
                  <a:txBody>
                    <a:bodyPr/>
                    <a:lstStyle/>
                    <a:p>
                      <a:pPr algn="just" rtl="0" fontAlgn="base"/>
                      <a:r>
                        <a:rPr lang="en-AU" sz="2000" b="0" i="0" dirty="0">
                          <a:effectLst/>
                          <a:latin typeface="+mn-lt"/>
                        </a:rPr>
                        <a:t> 201–250  </a:t>
                      </a:r>
                    </a:p>
                  </a:txBody>
                  <a:tcPr anchor="ctr"/>
                </a:tc>
                <a:tc>
                  <a:txBody>
                    <a:bodyPr/>
                    <a:lstStyle/>
                    <a:p>
                      <a:pPr algn="just" rtl="0" fontAlgn="base"/>
                      <a:r>
                        <a:rPr lang="en-AU" sz="2000" b="0" i="0" u="sng" strike="noStrike" dirty="0">
                          <a:solidFill>
                            <a:srgbClr val="0563C1"/>
                          </a:solidFill>
                          <a:effectLst/>
                          <a:latin typeface="+mn-lt"/>
                          <a:hlinkClick r:id="rId6"/>
                        </a:rPr>
                        <a:t>Western Sydney University</a:t>
                      </a:r>
                      <a:r>
                        <a:rPr lang="en-AU" sz="2000" b="0" i="0" dirty="0">
                          <a:effectLst/>
                          <a:latin typeface="+mn-lt"/>
                        </a:rPr>
                        <a:t> </a:t>
                      </a:r>
                    </a:p>
                  </a:txBody>
                  <a:tcPr anchor="ctr"/>
                </a:tc>
                <a:tc>
                  <a:txBody>
                    <a:bodyPr/>
                    <a:lstStyle/>
                    <a:p>
                      <a:pPr algn="just" rtl="0" fontAlgn="base"/>
                      <a:r>
                        <a:rPr lang="en-AU" sz="2000" b="0" i="0" dirty="0">
                          <a:effectLst/>
                          <a:latin typeface="+mn-lt"/>
                        </a:rPr>
                        <a:t>Sydney </a:t>
                      </a:r>
                    </a:p>
                  </a:txBody>
                  <a:tcPr anchor="ctr"/>
                </a:tc>
                <a:tc>
                  <a:txBody>
                    <a:bodyPr/>
                    <a:lstStyle/>
                    <a:p>
                      <a:pPr algn="just" rtl="0" fontAlgn="base"/>
                      <a:r>
                        <a:rPr lang="en-AU" sz="2000" b="0" i="0" dirty="0">
                          <a:effectLst/>
                          <a:latin typeface="+mn-lt"/>
                        </a:rPr>
                        <a:t>New South Wales </a:t>
                      </a:r>
                    </a:p>
                  </a:txBody>
                  <a:tcPr anchor="ctr"/>
                </a:tc>
                <a:extLst>
                  <a:ext uri="{0D108BD9-81ED-4DB2-BD59-A6C34878D82A}">
                    <a16:rowId xmlns:a16="http://schemas.microsoft.com/office/drawing/2014/main" val="97586079"/>
                  </a:ext>
                </a:extLst>
              </a:tr>
              <a:tr h="402966">
                <a:tc>
                  <a:txBody>
                    <a:bodyPr/>
                    <a:lstStyle/>
                    <a:p>
                      <a:pPr algn="just" rtl="0" fontAlgn="base"/>
                      <a:r>
                        <a:rPr lang="en-AU" sz="2000" b="0" i="0" dirty="0">
                          <a:effectLst/>
                          <a:latin typeface="+mn-lt"/>
                        </a:rPr>
                        <a:t>=11 </a:t>
                      </a:r>
                    </a:p>
                  </a:txBody>
                  <a:tcPr anchor="ctr"/>
                </a:tc>
                <a:tc>
                  <a:txBody>
                    <a:bodyPr/>
                    <a:lstStyle/>
                    <a:p>
                      <a:pPr algn="just" rtl="0" fontAlgn="base"/>
                      <a:r>
                        <a:rPr lang="en-AU" sz="2000" b="0" i="0" dirty="0">
                          <a:effectLst/>
                          <a:latin typeface="+mn-lt"/>
                        </a:rPr>
                        <a:t> 201–250  </a:t>
                      </a:r>
                    </a:p>
                  </a:txBody>
                  <a:tcPr anchor="ctr"/>
                </a:tc>
                <a:tc>
                  <a:txBody>
                    <a:bodyPr/>
                    <a:lstStyle/>
                    <a:p>
                      <a:pPr algn="just" rtl="0" fontAlgn="base"/>
                      <a:r>
                        <a:rPr lang="en-AU" sz="2000" b="0" i="0" u="sng" strike="noStrike" dirty="0">
                          <a:solidFill>
                            <a:srgbClr val="0563C1"/>
                          </a:solidFill>
                          <a:effectLst/>
                          <a:latin typeface="+mn-lt"/>
                          <a:hlinkClick r:id="rId7"/>
                        </a:rPr>
                        <a:t>University of Wollongong</a:t>
                      </a:r>
                      <a:r>
                        <a:rPr lang="en-AU" sz="2000" b="0" i="0" dirty="0">
                          <a:effectLst/>
                          <a:latin typeface="+mn-lt"/>
                        </a:rPr>
                        <a:t> </a:t>
                      </a:r>
                    </a:p>
                  </a:txBody>
                  <a:tcPr anchor="ctr"/>
                </a:tc>
                <a:tc>
                  <a:txBody>
                    <a:bodyPr/>
                    <a:lstStyle/>
                    <a:p>
                      <a:pPr algn="just" rtl="0" fontAlgn="base"/>
                      <a:r>
                        <a:rPr lang="en-AU" sz="2000" b="0" i="0" dirty="0">
                          <a:effectLst/>
                          <a:latin typeface="+mn-lt"/>
                        </a:rPr>
                        <a:t>Wollongong </a:t>
                      </a:r>
                    </a:p>
                  </a:txBody>
                  <a:tcPr anchor="ctr"/>
                </a:tc>
                <a:tc>
                  <a:txBody>
                    <a:bodyPr/>
                    <a:lstStyle/>
                    <a:p>
                      <a:pPr algn="just" rtl="0" fontAlgn="base"/>
                      <a:r>
                        <a:rPr lang="en-AU" sz="2000" b="0" i="0" dirty="0">
                          <a:effectLst/>
                          <a:latin typeface="+mn-lt"/>
                        </a:rPr>
                        <a:t>New South Wales </a:t>
                      </a:r>
                    </a:p>
                  </a:txBody>
                  <a:tcPr anchor="ctr"/>
                </a:tc>
                <a:extLst>
                  <a:ext uri="{0D108BD9-81ED-4DB2-BD59-A6C34878D82A}">
                    <a16:rowId xmlns:a16="http://schemas.microsoft.com/office/drawing/2014/main" val="1606342762"/>
                  </a:ext>
                </a:extLst>
              </a:tr>
              <a:tr h="402966">
                <a:tc>
                  <a:txBody>
                    <a:bodyPr/>
                    <a:lstStyle/>
                    <a:p>
                      <a:pPr algn="just" rtl="0" fontAlgn="base"/>
                      <a:r>
                        <a:rPr lang="en-AU" sz="2000" b="0" i="0" dirty="0">
                          <a:effectLst/>
                          <a:latin typeface="+mn-lt"/>
                        </a:rPr>
                        <a:t>=16 </a:t>
                      </a:r>
                    </a:p>
                  </a:txBody>
                  <a:tcPr anchor="ctr"/>
                </a:tc>
                <a:tc>
                  <a:txBody>
                    <a:bodyPr/>
                    <a:lstStyle/>
                    <a:p>
                      <a:pPr algn="just" rtl="0" fontAlgn="base"/>
                      <a:r>
                        <a:rPr lang="en-AU" sz="2000" b="0" i="0" dirty="0">
                          <a:effectLst/>
                          <a:latin typeface="+mn-lt"/>
                        </a:rPr>
                        <a:t> 251–300  </a:t>
                      </a:r>
                    </a:p>
                  </a:txBody>
                  <a:tcPr anchor="ctr"/>
                </a:tc>
                <a:tc>
                  <a:txBody>
                    <a:bodyPr/>
                    <a:lstStyle/>
                    <a:p>
                      <a:pPr algn="just" rtl="0" fontAlgn="base"/>
                      <a:r>
                        <a:rPr lang="en-AU" sz="2000" b="0" i="0" u="sng" strike="noStrike" dirty="0">
                          <a:solidFill>
                            <a:srgbClr val="0563C1"/>
                          </a:solidFill>
                          <a:effectLst/>
                          <a:latin typeface="+mn-lt"/>
                          <a:hlinkClick r:id="rId8"/>
                        </a:rPr>
                        <a:t>Australian Catholic University</a:t>
                      </a:r>
                      <a:r>
                        <a:rPr lang="en-AU" sz="2000" b="0" i="0" dirty="0">
                          <a:effectLst/>
                          <a:latin typeface="+mn-lt"/>
                        </a:rPr>
                        <a:t> </a:t>
                      </a:r>
                    </a:p>
                  </a:txBody>
                  <a:tcPr anchor="ctr"/>
                </a:tc>
                <a:tc>
                  <a:txBody>
                    <a:bodyPr/>
                    <a:lstStyle/>
                    <a:p>
                      <a:pPr algn="just" rtl="0" fontAlgn="base"/>
                      <a:r>
                        <a:rPr lang="en-AU" sz="2000" b="0" i="0" dirty="0">
                          <a:effectLst/>
                          <a:latin typeface="+mn-lt"/>
                        </a:rPr>
                        <a:t>Sydney </a:t>
                      </a:r>
                    </a:p>
                  </a:txBody>
                  <a:tcPr anchor="ctr"/>
                </a:tc>
                <a:tc>
                  <a:txBody>
                    <a:bodyPr/>
                    <a:lstStyle/>
                    <a:p>
                      <a:pPr algn="just" rtl="0" fontAlgn="base"/>
                      <a:r>
                        <a:rPr lang="en-AU" sz="2000" b="0" i="0" dirty="0">
                          <a:effectLst/>
                          <a:latin typeface="+mn-lt"/>
                        </a:rPr>
                        <a:t>New South Wales </a:t>
                      </a:r>
                    </a:p>
                  </a:txBody>
                  <a:tcPr anchor="ctr"/>
                </a:tc>
                <a:extLst>
                  <a:ext uri="{0D108BD9-81ED-4DB2-BD59-A6C34878D82A}">
                    <a16:rowId xmlns:a16="http://schemas.microsoft.com/office/drawing/2014/main" val="2282279731"/>
                  </a:ext>
                </a:extLst>
              </a:tr>
              <a:tr h="402966">
                <a:tc>
                  <a:txBody>
                    <a:bodyPr/>
                    <a:lstStyle/>
                    <a:p>
                      <a:pPr algn="just" rtl="0" fontAlgn="base"/>
                      <a:r>
                        <a:rPr lang="en-AU" sz="2000" b="0" i="0" dirty="0">
                          <a:effectLst/>
                          <a:latin typeface="+mn-lt"/>
                        </a:rPr>
                        <a:t>=16 </a:t>
                      </a:r>
                    </a:p>
                  </a:txBody>
                  <a:tcPr anchor="ctr"/>
                </a:tc>
                <a:tc>
                  <a:txBody>
                    <a:bodyPr/>
                    <a:lstStyle/>
                    <a:p>
                      <a:pPr algn="just" rtl="0" fontAlgn="base"/>
                      <a:r>
                        <a:rPr lang="en-AU" sz="2000" b="0" i="0" dirty="0">
                          <a:effectLst/>
                          <a:latin typeface="+mn-lt"/>
                        </a:rPr>
                        <a:t> 251–300  </a:t>
                      </a:r>
                    </a:p>
                  </a:txBody>
                  <a:tcPr anchor="ctr"/>
                </a:tc>
                <a:tc>
                  <a:txBody>
                    <a:bodyPr/>
                    <a:lstStyle/>
                    <a:p>
                      <a:pPr algn="just" rtl="0" fontAlgn="base"/>
                      <a:r>
                        <a:rPr lang="en-AU" sz="2000" b="0" i="0" u="sng" strike="noStrike" dirty="0">
                          <a:solidFill>
                            <a:srgbClr val="0563C1"/>
                          </a:solidFill>
                          <a:effectLst/>
                          <a:latin typeface="+mn-lt"/>
                          <a:hlinkClick r:id="rId9"/>
                        </a:rPr>
                        <a:t>Bond University</a:t>
                      </a:r>
                      <a:r>
                        <a:rPr lang="en-AU" sz="2000" b="0" i="0" dirty="0">
                          <a:effectLst/>
                          <a:latin typeface="+mn-lt"/>
                        </a:rPr>
                        <a:t> </a:t>
                      </a:r>
                    </a:p>
                  </a:txBody>
                  <a:tcPr anchor="ctr"/>
                </a:tc>
                <a:tc>
                  <a:txBody>
                    <a:bodyPr/>
                    <a:lstStyle/>
                    <a:p>
                      <a:pPr algn="just" rtl="0" fontAlgn="base"/>
                      <a:r>
                        <a:rPr lang="en-AU" sz="2000" b="0" i="0" dirty="0">
                          <a:effectLst/>
                          <a:latin typeface="+mn-lt"/>
                        </a:rPr>
                        <a:t>Gold Coast </a:t>
                      </a:r>
                    </a:p>
                  </a:txBody>
                  <a:tcPr anchor="ctr"/>
                </a:tc>
                <a:tc>
                  <a:txBody>
                    <a:bodyPr/>
                    <a:lstStyle/>
                    <a:p>
                      <a:pPr algn="just" rtl="0" fontAlgn="base"/>
                      <a:r>
                        <a:rPr lang="en-AU" sz="2000" b="0" i="0" dirty="0">
                          <a:effectLst/>
                          <a:latin typeface="+mn-lt"/>
                        </a:rPr>
                        <a:t>Queensland </a:t>
                      </a:r>
                    </a:p>
                  </a:txBody>
                  <a:tcPr anchor="ctr"/>
                </a:tc>
                <a:extLst>
                  <a:ext uri="{0D108BD9-81ED-4DB2-BD59-A6C34878D82A}">
                    <a16:rowId xmlns:a16="http://schemas.microsoft.com/office/drawing/2014/main" val="1563975307"/>
                  </a:ext>
                </a:extLst>
              </a:tr>
              <a:tr h="402966">
                <a:tc>
                  <a:txBody>
                    <a:bodyPr/>
                    <a:lstStyle/>
                    <a:p>
                      <a:pPr algn="just" rtl="0" fontAlgn="base"/>
                      <a:r>
                        <a:rPr lang="en-AU" sz="2000" b="0" i="0" dirty="0">
                          <a:effectLst/>
                          <a:latin typeface="+mn-lt"/>
                        </a:rPr>
                        <a:t>=16 </a:t>
                      </a:r>
                    </a:p>
                  </a:txBody>
                  <a:tcPr anchor="ctr"/>
                </a:tc>
                <a:tc>
                  <a:txBody>
                    <a:bodyPr/>
                    <a:lstStyle/>
                    <a:p>
                      <a:pPr algn="just" rtl="0" fontAlgn="base"/>
                      <a:r>
                        <a:rPr lang="en-AU" sz="2000" b="0" i="0" dirty="0">
                          <a:effectLst/>
                          <a:latin typeface="+mn-lt"/>
                        </a:rPr>
                        <a:t> 251–300  </a:t>
                      </a:r>
                    </a:p>
                  </a:txBody>
                  <a:tcPr anchor="ctr"/>
                </a:tc>
                <a:tc>
                  <a:txBody>
                    <a:bodyPr/>
                    <a:lstStyle/>
                    <a:p>
                      <a:pPr algn="just" rtl="0" fontAlgn="base"/>
                      <a:r>
                        <a:rPr lang="en-AU" sz="2000" b="0" i="0" u="sng" strike="noStrike" dirty="0">
                          <a:solidFill>
                            <a:srgbClr val="0563C1"/>
                          </a:solidFill>
                          <a:effectLst/>
                          <a:latin typeface="+mn-lt"/>
                          <a:hlinkClick r:id="rId10"/>
                        </a:rPr>
                        <a:t>University of Canberra</a:t>
                      </a:r>
                      <a:r>
                        <a:rPr lang="en-AU" sz="2000" b="0" i="0" dirty="0">
                          <a:effectLst/>
                          <a:latin typeface="+mn-lt"/>
                        </a:rPr>
                        <a:t> </a:t>
                      </a:r>
                    </a:p>
                  </a:txBody>
                  <a:tcPr anchor="ctr"/>
                </a:tc>
                <a:tc>
                  <a:txBody>
                    <a:bodyPr/>
                    <a:lstStyle/>
                    <a:p>
                      <a:pPr algn="just" rtl="0" fontAlgn="base"/>
                      <a:r>
                        <a:rPr lang="en-AU" sz="2000" b="0" i="0" dirty="0">
                          <a:effectLst/>
                          <a:latin typeface="+mn-lt"/>
                        </a:rPr>
                        <a:t>Canberra </a:t>
                      </a:r>
                    </a:p>
                  </a:txBody>
                  <a:tcPr anchor="ctr"/>
                </a:tc>
                <a:tc>
                  <a:txBody>
                    <a:bodyPr/>
                    <a:lstStyle/>
                    <a:p>
                      <a:pPr algn="just" rtl="0" fontAlgn="base"/>
                      <a:r>
                        <a:rPr lang="en-AU" sz="2000" b="0" i="0" dirty="0">
                          <a:effectLst/>
                          <a:latin typeface="+mn-lt"/>
                        </a:rPr>
                        <a:t>Australian Capital</a:t>
                      </a:r>
                    </a:p>
                  </a:txBody>
                  <a:tcPr anchor="ctr"/>
                </a:tc>
                <a:extLst>
                  <a:ext uri="{0D108BD9-81ED-4DB2-BD59-A6C34878D82A}">
                    <a16:rowId xmlns:a16="http://schemas.microsoft.com/office/drawing/2014/main" val="120922144"/>
                  </a:ext>
                </a:extLst>
              </a:tr>
              <a:tr h="402966">
                <a:tc>
                  <a:txBody>
                    <a:bodyPr/>
                    <a:lstStyle/>
                    <a:p>
                      <a:pPr algn="just" rtl="0" fontAlgn="base"/>
                      <a:r>
                        <a:rPr lang="en-AU" sz="2000" b="0" i="0" dirty="0">
                          <a:effectLst/>
                          <a:latin typeface="+mn-lt"/>
                        </a:rPr>
                        <a:t>=16 </a:t>
                      </a:r>
                    </a:p>
                  </a:txBody>
                  <a:tcPr anchor="ctr"/>
                </a:tc>
                <a:tc>
                  <a:txBody>
                    <a:bodyPr/>
                    <a:lstStyle/>
                    <a:p>
                      <a:pPr algn="just" rtl="0" fontAlgn="base"/>
                      <a:r>
                        <a:rPr lang="en-AU" sz="2000" b="0" i="0" dirty="0">
                          <a:effectLst/>
                          <a:latin typeface="+mn-lt"/>
                        </a:rPr>
                        <a:t> 251–300  </a:t>
                      </a:r>
                    </a:p>
                  </a:txBody>
                  <a:tcPr anchor="ctr"/>
                </a:tc>
                <a:tc>
                  <a:txBody>
                    <a:bodyPr/>
                    <a:lstStyle/>
                    <a:p>
                      <a:pPr algn="just" rtl="0" fontAlgn="base"/>
                      <a:r>
                        <a:rPr lang="en-AU" sz="2000" b="0" i="0" u="sng" strike="noStrike" dirty="0">
                          <a:solidFill>
                            <a:srgbClr val="0563C1"/>
                          </a:solidFill>
                          <a:effectLst/>
                          <a:latin typeface="+mn-lt"/>
                          <a:hlinkClick r:id="rId11"/>
                        </a:rPr>
                        <a:t>Deakin University</a:t>
                      </a:r>
                      <a:r>
                        <a:rPr lang="en-AU" sz="2000" b="0" i="0" dirty="0">
                          <a:effectLst/>
                          <a:latin typeface="+mn-lt"/>
                        </a:rPr>
                        <a:t> </a:t>
                      </a:r>
                    </a:p>
                  </a:txBody>
                  <a:tcPr anchor="ctr"/>
                </a:tc>
                <a:tc>
                  <a:txBody>
                    <a:bodyPr/>
                    <a:lstStyle/>
                    <a:p>
                      <a:pPr algn="just" rtl="0" fontAlgn="base"/>
                      <a:r>
                        <a:rPr lang="en-AU" sz="2000" b="0" i="0" dirty="0">
                          <a:effectLst/>
                          <a:latin typeface="+mn-lt"/>
                        </a:rPr>
                        <a:t>Geelong </a:t>
                      </a:r>
                    </a:p>
                  </a:txBody>
                  <a:tcPr anchor="ctr"/>
                </a:tc>
                <a:tc>
                  <a:txBody>
                    <a:bodyPr/>
                    <a:lstStyle/>
                    <a:p>
                      <a:pPr algn="just" rtl="0" fontAlgn="base"/>
                      <a:r>
                        <a:rPr lang="en-AU" sz="2000" b="0" i="0" dirty="0">
                          <a:effectLst/>
                          <a:latin typeface="+mn-lt"/>
                        </a:rPr>
                        <a:t>Victoria </a:t>
                      </a:r>
                    </a:p>
                  </a:txBody>
                  <a:tcPr anchor="ctr"/>
                </a:tc>
                <a:extLst>
                  <a:ext uri="{0D108BD9-81ED-4DB2-BD59-A6C34878D82A}">
                    <a16:rowId xmlns:a16="http://schemas.microsoft.com/office/drawing/2014/main" val="3173527516"/>
                  </a:ext>
                </a:extLst>
              </a:tr>
              <a:tr h="496808">
                <a:tc>
                  <a:txBody>
                    <a:bodyPr/>
                    <a:lstStyle/>
                    <a:p>
                      <a:pPr algn="just" rtl="0" fontAlgn="base"/>
                      <a:r>
                        <a:rPr lang="en-AU" sz="2000" b="0" i="0" dirty="0">
                          <a:effectLst/>
                          <a:latin typeface="+mn-lt"/>
                        </a:rPr>
                        <a:t>=16 </a:t>
                      </a:r>
                    </a:p>
                  </a:txBody>
                  <a:tcPr anchor="ctr"/>
                </a:tc>
                <a:tc>
                  <a:txBody>
                    <a:bodyPr/>
                    <a:lstStyle/>
                    <a:p>
                      <a:pPr algn="just" rtl="0" fontAlgn="base"/>
                      <a:r>
                        <a:rPr lang="en-AU" sz="2000" b="0" i="0" dirty="0">
                          <a:effectLst/>
                          <a:latin typeface="+mn-lt"/>
                        </a:rPr>
                        <a:t> 251–300  </a:t>
                      </a:r>
                    </a:p>
                  </a:txBody>
                  <a:tcPr anchor="ctr"/>
                </a:tc>
                <a:tc>
                  <a:txBody>
                    <a:bodyPr/>
                    <a:lstStyle/>
                    <a:p>
                      <a:pPr algn="just" rtl="0" fontAlgn="base"/>
                      <a:r>
                        <a:rPr lang="en-AU" sz="2000" b="0" i="0" u="sng" strike="noStrike" dirty="0">
                          <a:solidFill>
                            <a:srgbClr val="0563C1"/>
                          </a:solidFill>
                          <a:effectLst/>
                          <a:latin typeface="+mn-lt"/>
                          <a:hlinkClick r:id="rId12"/>
                        </a:rPr>
                        <a:t>Griffith University</a:t>
                      </a:r>
                      <a:r>
                        <a:rPr lang="en-AU" sz="2000" b="0" i="0" dirty="0">
                          <a:effectLst/>
                          <a:latin typeface="+mn-lt"/>
                        </a:rPr>
                        <a:t> </a:t>
                      </a:r>
                    </a:p>
                  </a:txBody>
                  <a:tcPr anchor="ctr"/>
                </a:tc>
                <a:tc>
                  <a:txBody>
                    <a:bodyPr/>
                    <a:lstStyle/>
                    <a:p>
                      <a:pPr algn="just" rtl="0" fontAlgn="base"/>
                      <a:r>
                        <a:rPr lang="en-AU" sz="2000" b="0" i="0" dirty="0">
                          <a:effectLst/>
                          <a:latin typeface="+mn-lt"/>
                        </a:rPr>
                        <a:t>Brisbane, Gold Coast, Logan </a:t>
                      </a:r>
                    </a:p>
                  </a:txBody>
                  <a:tcPr anchor="ctr"/>
                </a:tc>
                <a:tc>
                  <a:txBody>
                    <a:bodyPr/>
                    <a:lstStyle/>
                    <a:p>
                      <a:pPr algn="just" rtl="0" fontAlgn="base"/>
                      <a:r>
                        <a:rPr lang="en-AU" sz="2000" b="0" i="0" dirty="0">
                          <a:effectLst/>
                          <a:latin typeface="+mn-lt"/>
                        </a:rPr>
                        <a:t>Queensland </a:t>
                      </a:r>
                    </a:p>
                  </a:txBody>
                  <a:tcPr anchor="ctr"/>
                </a:tc>
                <a:extLst>
                  <a:ext uri="{0D108BD9-81ED-4DB2-BD59-A6C34878D82A}">
                    <a16:rowId xmlns:a16="http://schemas.microsoft.com/office/drawing/2014/main" val="1827901771"/>
                  </a:ext>
                </a:extLst>
              </a:tr>
              <a:tr h="402966">
                <a:tc>
                  <a:txBody>
                    <a:bodyPr/>
                    <a:lstStyle/>
                    <a:p>
                      <a:pPr algn="just" rtl="0" fontAlgn="base"/>
                      <a:r>
                        <a:rPr lang="en-AU" sz="2000" b="0" i="0" dirty="0">
                          <a:effectLst/>
                          <a:latin typeface="+mn-lt"/>
                        </a:rPr>
                        <a:t>=16 </a:t>
                      </a:r>
                    </a:p>
                  </a:txBody>
                  <a:tcPr anchor="ctr"/>
                </a:tc>
                <a:tc>
                  <a:txBody>
                    <a:bodyPr/>
                    <a:lstStyle/>
                    <a:p>
                      <a:pPr algn="just" rtl="0" fontAlgn="base"/>
                      <a:r>
                        <a:rPr lang="en-AU" sz="2000" b="0" i="0" dirty="0">
                          <a:effectLst/>
                          <a:latin typeface="+mn-lt"/>
                        </a:rPr>
                        <a:t> 251–300  </a:t>
                      </a:r>
                    </a:p>
                  </a:txBody>
                  <a:tcPr anchor="ctr"/>
                </a:tc>
                <a:tc>
                  <a:txBody>
                    <a:bodyPr/>
                    <a:lstStyle/>
                    <a:p>
                      <a:pPr algn="just" rtl="0" fontAlgn="base"/>
                      <a:r>
                        <a:rPr lang="en-AU" sz="2000" b="0" i="0" u="sng" strike="noStrike" dirty="0">
                          <a:solidFill>
                            <a:srgbClr val="0563C1"/>
                          </a:solidFill>
                          <a:effectLst/>
                          <a:latin typeface="+mn-lt"/>
                          <a:hlinkClick r:id="rId13"/>
                        </a:rPr>
                        <a:t>La Trobe University</a:t>
                      </a:r>
                      <a:r>
                        <a:rPr lang="en-AU" sz="2000" b="0" i="0" dirty="0">
                          <a:effectLst/>
                          <a:latin typeface="+mn-lt"/>
                        </a:rPr>
                        <a:t> </a:t>
                      </a:r>
                    </a:p>
                  </a:txBody>
                  <a:tcPr anchor="ctr"/>
                </a:tc>
                <a:tc>
                  <a:txBody>
                    <a:bodyPr/>
                    <a:lstStyle/>
                    <a:p>
                      <a:pPr algn="just" rtl="0" fontAlgn="base"/>
                      <a:r>
                        <a:rPr lang="en-AU" sz="2000" b="0" i="0" dirty="0">
                          <a:effectLst/>
                          <a:latin typeface="+mn-lt"/>
                        </a:rPr>
                        <a:t>Melbourne </a:t>
                      </a:r>
                    </a:p>
                  </a:txBody>
                  <a:tcPr anchor="ctr"/>
                </a:tc>
                <a:tc>
                  <a:txBody>
                    <a:bodyPr/>
                    <a:lstStyle/>
                    <a:p>
                      <a:pPr algn="just" rtl="0" fontAlgn="base"/>
                      <a:r>
                        <a:rPr lang="en-AU" sz="2000" b="0" i="0" dirty="0">
                          <a:effectLst/>
                          <a:latin typeface="+mn-lt"/>
                        </a:rPr>
                        <a:t>Victoria </a:t>
                      </a:r>
                    </a:p>
                  </a:txBody>
                  <a:tcPr anchor="ctr"/>
                </a:tc>
                <a:extLst>
                  <a:ext uri="{0D108BD9-81ED-4DB2-BD59-A6C34878D82A}">
                    <a16:rowId xmlns:a16="http://schemas.microsoft.com/office/drawing/2014/main" val="3254676000"/>
                  </a:ext>
                </a:extLst>
              </a:tr>
              <a:tr h="402966">
                <a:tc>
                  <a:txBody>
                    <a:bodyPr/>
                    <a:lstStyle/>
                    <a:p>
                      <a:pPr algn="just" rtl="0" fontAlgn="base"/>
                      <a:r>
                        <a:rPr lang="en-AU" sz="2000" b="0" i="0" dirty="0">
                          <a:effectLst/>
                          <a:latin typeface="+mn-lt"/>
                        </a:rPr>
                        <a:t>=22 </a:t>
                      </a:r>
                    </a:p>
                  </a:txBody>
                  <a:tcPr anchor="ctr"/>
                </a:tc>
                <a:tc>
                  <a:txBody>
                    <a:bodyPr/>
                    <a:lstStyle/>
                    <a:p>
                      <a:pPr algn="just" rtl="0" fontAlgn="base"/>
                      <a:r>
                        <a:rPr lang="en-AU" sz="2000" b="0" i="0" dirty="0">
                          <a:effectLst/>
                          <a:latin typeface="+mn-lt"/>
                        </a:rPr>
                        <a:t> 301–350  </a:t>
                      </a:r>
                    </a:p>
                  </a:txBody>
                  <a:tcPr anchor="ctr"/>
                </a:tc>
                <a:tc>
                  <a:txBody>
                    <a:bodyPr/>
                    <a:lstStyle/>
                    <a:p>
                      <a:pPr algn="just" rtl="0" fontAlgn="base"/>
                      <a:r>
                        <a:rPr lang="en-AU" sz="2000" b="0" i="0" u="sng" strike="noStrike" dirty="0">
                          <a:solidFill>
                            <a:srgbClr val="0563C1"/>
                          </a:solidFill>
                          <a:effectLst/>
                          <a:latin typeface="+mn-lt"/>
                          <a:hlinkClick r:id="rId14"/>
                        </a:rPr>
                        <a:t>Flinders University</a:t>
                      </a:r>
                      <a:r>
                        <a:rPr lang="en-AU" sz="2000" b="0" i="0" dirty="0">
                          <a:effectLst/>
                          <a:latin typeface="+mn-lt"/>
                        </a:rPr>
                        <a:t> </a:t>
                      </a:r>
                    </a:p>
                  </a:txBody>
                  <a:tcPr anchor="ctr"/>
                </a:tc>
                <a:tc>
                  <a:txBody>
                    <a:bodyPr/>
                    <a:lstStyle/>
                    <a:p>
                      <a:pPr algn="just" rtl="0" fontAlgn="base"/>
                      <a:r>
                        <a:rPr lang="en-AU" sz="2000" b="0" i="0" dirty="0">
                          <a:effectLst/>
                          <a:latin typeface="+mn-lt"/>
                        </a:rPr>
                        <a:t>Adelaide </a:t>
                      </a:r>
                    </a:p>
                  </a:txBody>
                  <a:tcPr anchor="ctr"/>
                </a:tc>
                <a:tc>
                  <a:txBody>
                    <a:bodyPr/>
                    <a:lstStyle/>
                    <a:p>
                      <a:pPr algn="just" rtl="0" fontAlgn="base"/>
                      <a:r>
                        <a:rPr lang="en-AU" sz="2000" b="0" i="0" dirty="0">
                          <a:effectLst/>
                          <a:latin typeface="+mn-lt"/>
                        </a:rPr>
                        <a:t>South Australia </a:t>
                      </a:r>
                    </a:p>
                  </a:txBody>
                  <a:tcPr anchor="ctr"/>
                </a:tc>
                <a:extLst>
                  <a:ext uri="{0D108BD9-81ED-4DB2-BD59-A6C34878D82A}">
                    <a16:rowId xmlns:a16="http://schemas.microsoft.com/office/drawing/2014/main" val="553195411"/>
                  </a:ext>
                </a:extLst>
              </a:tr>
              <a:tr h="402966">
                <a:tc>
                  <a:txBody>
                    <a:bodyPr/>
                    <a:lstStyle/>
                    <a:p>
                      <a:pPr algn="just" rtl="0" fontAlgn="base"/>
                      <a:r>
                        <a:rPr lang="en-AU" sz="2000" b="0" i="0" dirty="0">
                          <a:effectLst/>
                          <a:latin typeface="+mn-lt"/>
                        </a:rPr>
                        <a:t>=22 </a:t>
                      </a:r>
                    </a:p>
                  </a:txBody>
                  <a:tcPr anchor="ctr"/>
                </a:tc>
                <a:tc>
                  <a:txBody>
                    <a:bodyPr/>
                    <a:lstStyle/>
                    <a:p>
                      <a:pPr algn="just" rtl="0" fontAlgn="base"/>
                      <a:r>
                        <a:rPr lang="en-AU" sz="2000" b="0" i="0" dirty="0">
                          <a:effectLst/>
                          <a:latin typeface="+mn-lt"/>
                        </a:rPr>
                        <a:t> 301–350  </a:t>
                      </a:r>
                    </a:p>
                  </a:txBody>
                  <a:tcPr anchor="ctr"/>
                </a:tc>
                <a:tc>
                  <a:txBody>
                    <a:bodyPr/>
                    <a:lstStyle/>
                    <a:p>
                      <a:pPr algn="just" rtl="0" fontAlgn="base"/>
                      <a:r>
                        <a:rPr lang="en-AU" sz="2000" b="0" i="0" u="sng" strike="noStrike" dirty="0">
                          <a:solidFill>
                            <a:srgbClr val="0563C1"/>
                          </a:solidFill>
                          <a:effectLst/>
                          <a:latin typeface="+mn-lt"/>
                          <a:hlinkClick r:id="rId15"/>
                        </a:rPr>
                        <a:t>RMIT University</a:t>
                      </a:r>
                      <a:r>
                        <a:rPr lang="en-AU" sz="2000" b="0" i="0" dirty="0">
                          <a:effectLst/>
                          <a:latin typeface="+mn-lt"/>
                        </a:rPr>
                        <a:t> </a:t>
                      </a:r>
                    </a:p>
                  </a:txBody>
                  <a:tcPr anchor="ctr"/>
                </a:tc>
                <a:tc>
                  <a:txBody>
                    <a:bodyPr/>
                    <a:lstStyle/>
                    <a:p>
                      <a:pPr algn="just" rtl="0" fontAlgn="base"/>
                      <a:r>
                        <a:rPr lang="en-AU" sz="2000" b="0" i="0" dirty="0">
                          <a:effectLst/>
                          <a:latin typeface="+mn-lt"/>
                        </a:rPr>
                        <a:t>Melbourne </a:t>
                      </a:r>
                    </a:p>
                  </a:txBody>
                  <a:tcPr anchor="ctr"/>
                </a:tc>
                <a:tc>
                  <a:txBody>
                    <a:bodyPr/>
                    <a:lstStyle/>
                    <a:p>
                      <a:pPr algn="just" rtl="0" fontAlgn="base"/>
                      <a:r>
                        <a:rPr lang="en-AU" sz="2000" b="0" i="0" dirty="0">
                          <a:effectLst/>
                          <a:latin typeface="+mn-lt"/>
                        </a:rPr>
                        <a:t>Victoria </a:t>
                      </a:r>
                    </a:p>
                  </a:txBody>
                  <a:tcPr anchor="ctr"/>
                </a:tc>
                <a:extLst>
                  <a:ext uri="{0D108BD9-81ED-4DB2-BD59-A6C34878D82A}">
                    <a16:rowId xmlns:a16="http://schemas.microsoft.com/office/drawing/2014/main" val="3395677720"/>
                  </a:ext>
                </a:extLst>
              </a:tr>
            </a:tbl>
          </a:graphicData>
        </a:graphic>
      </p:graphicFrame>
    </p:spTree>
    <p:extLst>
      <p:ext uri="{BB962C8B-B14F-4D97-AF65-F5344CB8AC3E}">
        <p14:creationId xmlns:p14="http://schemas.microsoft.com/office/powerpoint/2010/main" val="122851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a:extLst>
              <a:ext uri="{FF2B5EF4-FFF2-40B4-BE49-F238E27FC236}">
                <a16:creationId xmlns:a16="http://schemas.microsoft.com/office/drawing/2014/main" id="{C2534C19-6E11-43F5-86B8-F01729ABDB57}"/>
              </a:ext>
            </a:extLst>
          </p:cNvPr>
          <p:cNvSpPr/>
          <p:nvPr/>
        </p:nvSpPr>
        <p:spPr>
          <a:xfrm>
            <a:off x="668337" y="1206718"/>
            <a:ext cx="11048999" cy="954107"/>
          </a:xfrm>
          <a:prstGeom prst="rect">
            <a:avLst/>
          </a:prstGeom>
          <a:noFill/>
          <a:ln w="9525">
            <a:noFill/>
          </a:ln>
        </p:spPr>
        <p:txBody>
          <a:bodyPr wrap="square" anchor="t">
            <a:spAutoFit/>
          </a:bodyPr>
          <a:lstStyle/>
          <a:p>
            <a:r>
              <a:rPr lang="en-US" sz="2800" dirty="0">
                <a:latin typeface="+mn-lt"/>
              </a:rPr>
              <a:t> </a:t>
            </a:r>
          </a:p>
          <a:p>
            <a:endParaRPr lang="zh-CN" altLang="zh-CN" sz="2800" dirty="0">
              <a:solidFill>
                <a:srgbClr val="000000"/>
              </a:solidFill>
              <a:latin typeface="+mn-lt"/>
              <a:ea typeface="微软雅黑" panose="020B0503020204020204" pitchFamily="34" charset="-122"/>
            </a:endParaRPr>
          </a:p>
        </p:txBody>
      </p:sp>
      <p:graphicFrame>
        <p:nvGraphicFramePr>
          <p:cNvPr id="3" name="Table 3">
            <a:extLst>
              <a:ext uri="{FF2B5EF4-FFF2-40B4-BE49-F238E27FC236}">
                <a16:creationId xmlns:a16="http://schemas.microsoft.com/office/drawing/2014/main" id="{58A988A2-1D85-4FEC-BD17-FEF732BB1E4E}"/>
              </a:ext>
            </a:extLst>
          </p:cNvPr>
          <p:cNvGraphicFramePr>
            <a:graphicFrameLocks noGrp="1"/>
          </p:cNvGraphicFramePr>
          <p:nvPr>
            <p:extLst>
              <p:ext uri="{D42A27DB-BD31-4B8C-83A1-F6EECF244321}">
                <p14:modId xmlns:p14="http://schemas.microsoft.com/office/powerpoint/2010/main" val="1266522161"/>
              </p:ext>
            </p:extLst>
          </p:nvPr>
        </p:nvGraphicFramePr>
        <p:xfrm>
          <a:off x="668337" y="304800"/>
          <a:ext cx="10855325" cy="6248400"/>
        </p:xfrm>
        <a:graphic>
          <a:graphicData uri="http://schemas.openxmlformats.org/drawingml/2006/table">
            <a:tbl>
              <a:tblPr firstRow="1" bandRow="1">
                <a:tableStyleId>{5C22544A-7EE6-4342-B048-85BDC9FD1C3A}</a:tableStyleId>
              </a:tblPr>
              <a:tblGrid>
                <a:gridCol w="1306237">
                  <a:extLst>
                    <a:ext uri="{9D8B030D-6E8A-4147-A177-3AD203B41FA5}">
                      <a16:colId xmlns:a16="http://schemas.microsoft.com/office/drawing/2014/main" val="1360129624"/>
                    </a:ext>
                  </a:extLst>
                </a:gridCol>
                <a:gridCol w="1563756">
                  <a:extLst>
                    <a:ext uri="{9D8B030D-6E8A-4147-A177-3AD203B41FA5}">
                      <a16:colId xmlns:a16="http://schemas.microsoft.com/office/drawing/2014/main" val="1128424187"/>
                    </a:ext>
                  </a:extLst>
                </a:gridCol>
                <a:gridCol w="3954670">
                  <a:extLst>
                    <a:ext uri="{9D8B030D-6E8A-4147-A177-3AD203B41FA5}">
                      <a16:colId xmlns:a16="http://schemas.microsoft.com/office/drawing/2014/main" val="1466056478"/>
                    </a:ext>
                  </a:extLst>
                </a:gridCol>
                <a:gridCol w="1859597">
                  <a:extLst>
                    <a:ext uri="{9D8B030D-6E8A-4147-A177-3AD203B41FA5}">
                      <a16:colId xmlns:a16="http://schemas.microsoft.com/office/drawing/2014/main" val="387695832"/>
                    </a:ext>
                  </a:extLst>
                </a:gridCol>
                <a:gridCol w="2171065">
                  <a:extLst>
                    <a:ext uri="{9D8B030D-6E8A-4147-A177-3AD203B41FA5}">
                      <a16:colId xmlns:a16="http://schemas.microsoft.com/office/drawing/2014/main" val="1502481346"/>
                    </a:ext>
                  </a:extLst>
                </a:gridCol>
              </a:tblGrid>
              <a:tr h="370840">
                <a:tc>
                  <a:txBody>
                    <a:bodyPr/>
                    <a:lstStyle/>
                    <a:p>
                      <a:pPr algn="ctr" rtl="0" fontAlgn="base"/>
                      <a:r>
                        <a:rPr lang="en-AU" sz="2000" b="1" i="0" dirty="0">
                          <a:solidFill>
                            <a:schemeClr val="tx1"/>
                          </a:solidFill>
                          <a:effectLst/>
                          <a:latin typeface="+mn-lt"/>
                        </a:rPr>
                        <a:t>Aus. Rank </a:t>
                      </a:r>
                      <a:endParaRPr lang="en-AU" sz="2000" b="0" i="0" dirty="0">
                        <a:solidFill>
                          <a:schemeClr val="tx1"/>
                        </a:solidFill>
                        <a:effectLst/>
                        <a:latin typeface="+mn-lt"/>
                      </a:endParaRPr>
                    </a:p>
                  </a:txBody>
                  <a:tcPr/>
                </a:tc>
                <a:tc>
                  <a:txBody>
                    <a:bodyPr/>
                    <a:lstStyle/>
                    <a:p>
                      <a:pPr algn="ctr" rtl="0" fontAlgn="base"/>
                      <a:r>
                        <a:rPr lang="en-AU" sz="2000" b="1" i="0" dirty="0">
                          <a:solidFill>
                            <a:schemeClr val="tx1"/>
                          </a:solidFill>
                          <a:effectLst/>
                          <a:latin typeface="+mn-lt"/>
                        </a:rPr>
                        <a:t>World </a:t>
                      </a:r>
                      <a:endParaRPr lang="en-AU" sz="2000" b="0" i="0" dirty="0">
                        <a:solidFill>
                          <a:schemeClr val="tx1"/>
                        </a:solidFill>
                        <a:effectLst/>
                        <a:latin typeface="+mn-lt"/>
                      </a:endParaRPr>
                    </a:p>
                  </a:txBody>
                  <a:tcPr/>
                </a:tc>
                <a:tc>
                  <a:txBody>
                    <a:bodyPr/>
                    <a:lstStyle/>
                    <a:p>
                      <a:pPr algn="ctr" rtl="0" fontAlgn="base"/>
                      <a:r>
                        <a:rPr lang="en-AU" sz="2000" b="1" i="0" dirty="0">
                          <a:solidFill>
                            <a:schemeClr val="tx1"/>
                          </a:solidFill>
                          <a:effectLst/>
                          <a:latin typeface="+mn-lt"/>
                        </a:rPr>
                        <a:t>University</a:t>
                      </a:r>
                      <a:r>
                        <a:rPr lang="en-AU" sz="2000" b="0" i="0" dirty="0">
                          <a:solidFill>
                            <a:schemeClr val="tx1"/>
                          </a:solidFill>
                          <a:effectLst/>
                          <a:latin typeface="+mn-lt"/>
                        </a:rPr>
                        <a:t> </a:t>
                      </a:r>
                    </a:p>
                  </a:txBody>
                  <a:tcPr/>
                </a:tc>
                <a:tc>
                  <a:txBody>
                    <a:bodyPr/>
                    <a:lstStyle/>
                    <a:p>
                      <a:pPr algn="ctr" rtl="0" fontAlgn="base"/>
                      <a:r>
                        <a:rPr lang="en-AU" sz="2000" b="1" i="0" dirty="0">
                          <a:solidFill>
                            <a:schemeClr val="tx1"/>
                          </a:solidFill>
                          <a:effectLst/>
                          <a:latin typeface="+mn-lt"/>
                        </a:rPr>
                        <a:t>City</a:t>
                      </a:r>
                      <a:r>
                        <a:rPr lang="en-AU" sz="2000" b="0" i="0" dirty="0">
                          <a:solidFill>
                            <a:schemeClr val="tx1"/>
                          </a:solidFill>
                          <a:effectLst/>
                          <a:latin typeface="+mn-lt"/>
                        </a:rPr>
                        <a:t> </a:t>
                      </a:r>
                    </a:p>
                  </a:txBody>
                  <a:tcPr/>
                </a:tc>
                <a:tc>
                  <a:txBody>
                    <a:bodyPr/>
                    <a:lstStyle/>
                    <a:p>
                      <a:pPr algn="ctr" rtl="0" fontAlgn="base"/>
                      <a:r>
                        <a:rPr lang="en-AU" sz="2000" b="1" i="0" dirty="0">
                          <a:solidFill>
                            <a:schemeClr val="tx1"/>
                          </a:solidFill>
                          <a:effectLst/>
                          <a:latin typeface="+mn-lt"/>
                        </a:rPr>
                        <a:t>State/territory</a:t>
                      </a:r>
                      <a:r>
                        <a:rPr lang="en-AU" sz="2000" b="0" i="0" dirty="0">
                          <a:solidFill>
                            <a:schemeClr val="tx1"/>
                          </a:solidFill>
                          <a:effectLst/>
                          <a:latin typeface="+mn-lt"/>
                        </a:rPr>
                        <a:t> </a:t>
                      </a:r>
                    </a:p>
                  </a:txBody>
                  <a:tcPr/>
                </a:tc>
                <a:extLst>
                  <a:ext uri="{0D108BD9-81ED-4DB2-BD59-A6C34878D82A}">
                    <a16:rowId xmlns:a16="http://schemas.microsoft.com/office/drawing/2014/main" val="2544402770"/>
                  </a:ext>
                </a:extLst>
              </a:tr>
              <a:tr h="370840">
                <a:tc>
                  <a:txBody>
                    <a:bodyPr/>
                    <a:lstStyle/>
                    <a:p>
                      <a:pPr algn="just" rtl="0" fontAlgn="base"/>
                      <a:r>
                        <a:rPr lang="en-AU" sz="2000" b="0" i="0" dirty="0">
                          <a:effectLst/>
                          <a:latin typeface="+mn-lt"/>
                        </a:rPr>
                        <a:t>=22 </a:t>
                      </a:r>
                    </a:p>
                  </a:txBody>
                  <a:tcPr anchor="ctr"/>
                </a:tc>
                <a:tc>
                  <a:txBody>
                    <a:bodyPr/>
                    <a:lstStyle/>
                    <a:p>
                      <a:pPr algn="just" rtl="0" fontAlgn="base"/>
                      <a:r>
                        <a:rPr lang="en-AU" sz="2000" b="0" i="0" dirty="0">
                          <a:effectLst/>
                          <a:latin typeface="+mn-lt"/>
                        </a:rPr>
                        <a:t> 301–350  </a:t>
                      </a:r>
                    </a:p>
                  </a:txBody>
                  <a:tcPr anchor="ctr"/>
                </a:tc>
                <a:tc>
                  <a:txBody>
                    <a:bodyPr/>
                    <a:lstStyle/>
                    <a:p>
                      <a:pPr algn="just" rtl="0" fontAlgn="base"/>
                      <a:r>
                        <a:rPr lang="en-AU" sz="2000" b="0" i="0" u="sng" strike="noStrike" dirty="0">
                          <a:solidFill>
                            <a:srgbClr val="0563C1"/>
                          </a:solidFill>
                          <a:effectLst/>
                          <a:latin typeface="+mn-lt"/>
                          <a:hlinkClick r:id="rId2"/>
                        </a:rPr>
                        <a:t>University of South Australia</a:t>
                      </a:r>
                      <a:r>
                        <a:rPr lang="en-AU" sz="2000" b="0" i="0" dirty="0">
                          <a:effectLst/>
                          <a:latin typeface="+mn-lt"/>
                        </a:rPr>
                        <a:t> </a:t>
                      </a:r>
                    </a:p>
                  </a:txBody>
                  <a:tcPr anchor="ctr"/>
                </a:tc>
                <a:tc>
                  <a:txBody>
                    <a:bodyPr/>
                    <a:lstStyle/>
                    <a:p>
                      <a:pPr algn="just" rtl="0" fontAlgn="base"/>
                      <a:r>
                        <a:rPr lang="en-AU" sz="2000" b="0" i="0" dirty="0">
                          <a:effectLst/>
                          <a:latin typeface="+mn-lt"/>
                        </a:rPr>
                        <a:t>Adelaide </a:t>
                      </a:r>
                    </a:p>
                  </a:txBody>
                  <a:tcPr anchor="ctr"/>
                </a:tc>
                <a:tc>
                  <a:txBody>
                    <a:bodyPr/>
                    <a:lstStyle/>
                    <a:p>
                      <a:pPr fontAlgn="ctr"/>
                      <a:endParaRPr lang="en-AU" sz="2000" dirty="0">
                        <a:effectLst/>
                        <a:latin typeface="+mn-lt"/>
                      </a:endParaRPr>
                    </a:p>
                    <a:p>
                      <a:pPr algn="just" rtl="0" fontAlgn="base"/>
                      <a:r>
                        <a:rPr lang="en-AU" sz="2000" b="0" i="0" dirty="0">
                          <a:effectLst/>
                          <a:latin typeface="+mn-lt"/>
                        </a:rPr>
                        <a:t>South Australia </a:t>
                      </a:r>
                    </a:p>
                  </a:txBody>
                  <a:tcPr anchor="ctr"/>
                </a:tc>
                <a:extLst>
                  <a:ext uri="{0D108BD9-81ED-4DB2-BD59-A6C34878D82A}">
                    <a16:rowId xmlns:a16="http://schemas.microsoft.com/office/drawing/2014/main" val="2252534382"/>
                  </a:ext>
                </a:extLst>
              </a:tr>
              <a:tr h="370840">
                <a:tc>
                  <a:txBody>
                    <a:bodyPr/>
                    <a:lstStyle/>
                    <a:p>
                      <a:pPr algn="just" rtl="0" fontAlgn="base"/>
                      <a:r>
                        <a:rPr lang="en-AU" sz="2000" b="0" i="0" dirty="0">
                          <a:effectLst/>
                          <a:latin typeface="+mn-lt"/>
                        </a:rPr>
                        <a:t>=22 </a:t>
                      </a:r>
                    </a:p>
                  </a:txBody>
                  <a:tcPr anchor="ctr"/>
                </a:tc>
                <a:tc>
                  <a:txBody>
                    <a:bodyPr/>
                    <a:lstStyle/>
                    <a:p>
                      <a:pPr algn="just" rtl="0" fontAlgn="base"/>
                      <a:r>
                        <a:rPr lang="en-AU" sz="2000" b="0" i="0" dirty="0">
                          <a:effectLst/>
                          <a:latin typeface="+mn-lt"/>
                        </a:rPr>
                        <a:t> 301–350  </a:t>
                      </a:r>
                    </a:p>
                  </a:txBody>
                  <a:tcPr anchor="ctr"/>
                </a:tc>
                <a:tc>
                  <a:txBody>
                    <a:bodyPr/>
                    <a:lstStyle/>
                    <a:p>
                      <a:pPr algn="just" rtl="0" fontAlgn="base"/>
                      <a:r>
                        <a:rPr lang="en-AU" sz="2000" b="0" i="0" u="sng" strike="noStrike" dirty="0">
                          <a:solidFill>
                            <a:srgbClr val="0563C1"/>
                          </a:solidFill>
                          <a:effectLst/>
                          <a:latin typeface="+mn-lt"/>
                          <a:hlinkClick r:id="rId3"/>
                        </a:rPr>
                        <a:t>University of Southern Queensland</a:t>
                      </a:r>
                      <a:r>
                        <a:rPr lang="en-AU" sz="2000" b="0" i="0" dirty="0">
                          <a:effectLst/>
                          <a:latin typeface="+mn-lt"/>
                        </a:rPr>
                        <a:t> </a:t>
                      </a:r>
                    </a:p>
                  </a:txBody>
                  <a:tcPr anchor="ctr"/>
                </a:tc>
                <a:tc>
                  <a:txBody>
                    <a:bodyPr/>
                    <a:lstStyle/>
                    <a:p>
                      <a:pPr algn="just" rtl="0" fontAlgn="base"/>
                      <a:r>
                        <a:rPr lang="en-AU" sz="2000" b="0" i="0" dirty="0">
                          <a:effectLst/>
                          <a:latin typeface="+mn-lt"/>
                        </a:rPr>
                        <a:t>Toowoomba </a:t>
                      </a:r>
                    </a:p>
                  </a:txBody>
                  <a:tcPr anchor="ctr"/>
                </a:tc>
                <a:tc>
                  <a:txBody>
                    <a:bodyPr/>
                    <a:lstStyle/>
                    <a:p>
                      <a:pPr algn="just" rtl="0" fontAlgn="base"/>
                      <a:r>
                        <a:rPr lang="en-AU" sz="2000" b="0" i="0" dirty="0">
                          <a:effectLst/>
                          <a:latin typeface="+mn-lt"/>
                        </a:rPr>
                        <a:t>Queensland </a:t>
                      </a:r>
                    </a:p>
                  </a:txBody>
                  <a:tcPr anchor="ctr"/>
                </a:tc>
                <a:extLst>
                  <a:ext uri="{0D108BD9-81ED-4DB2-BD59-A6C34878D82A}">
                    <a16:rowId xmlns:a16="http://schemas.microsoft.com/office/drawing/2014/main" val="181042513"/>
                  </a:ext>
                </a:extLst>
              </a:tr>
              <a:tr h="370840">
                <a:tc>
                  <a:txBody>
                    <a:bodyPr/>
                    <a:lstStyle/>
                    <a:p>
                      <a:pPr algn="just" rtl="0" fontAlgn="base"/>
                      <a:r>
                        <a:rPr lang="en-AU" sz="2000" b="0" i="0" dirty="0">
                          <a:effectLst/>
                          <a:latin typeface="+mn-lt"/>
                        </a:rPr>
                        <a:t>=22 </a:t>
                      </a:r>
                    </a:p>
                  </a:txBody>
                  <a:tcPr anchor="ctr"/>
                </a:tc>
                <a:tc>
                  <a:txBody>
                    <a:bodyPr/>
                    <a:lstStyle/>
                    <a:p>
                      <a:pPr algn="just" rtl="0" fontAlgn="base"/>
                      <a:r>
                        <a:rPr lang="en-AU" sz="2000" b="0" i="0" dirty="0">
                          <a:effectLst/>
                          <a:latin typeface="+mn-lt"/>
                        </a:rPr>
                        <a:t> 301–350  </a:t>
                      </a:r>
                    </a:p>
                  </a:txBody>
                  <a:tcPr anchor="ctr"/>
                </a:tc>
                <a:tc>
                  <a:txBody>
                    <a:bodyPr/>
                    <a:lstStyle/>
                    <a:p>
                      <a:pPr algn="just" rtl="0" fontAlgn="base"/>
                      <a:r>
                        <a:rPr lang="en-AU" sz="2000" b="0" i="0" u="sng" strike="noStrike" dirty="0">
                          <a:solidFill>
                            <a:srgbClr val="0563C1"/>
                          </a:solidFill>
                          <a:effectLst/>
                          <a:latin typeface="+mn-lt"/>
                          <a:hlinkClick r:id="rId4"/>
                        </a:rPr>
                        <a:t>Swinburne University of Technology</a:t>
                      </a:r>
                      <a:r>
                        <a:rPr lang="en-AU" sz="2000" b="0" i="0" dirty="0">
                          <a:effectLst/>
                          <a:latin typeface="+mn-lt"/>
                        </a:rPr>
                        <a:t> </a:t>
                      </a:r>
                    </a:p>
                  </a:txBody>
                  <a:tcPr anchor="ctr"/>
                </a:tc>
                <a:tc>
                  <a:txBody>
                    <a:bodyPr/>
                    <a:lstStyle/>
                    <a:p>
                      <a:pPr algn="just" rtl="0" fontAlgn="base"/>
                      <a:r>
                        <a:rPr lang="en-AU" sz="2000" b="0" i="0" dirty="0">
                          <a:effectLst/>
                          <a:latin typeface="+mn-lt"/>
                        </a:rPr>
                        <a:t>Hawthorn </a:t>
                      </a:r>
                    </a:p>
                  </a:txBody>
                  <a:tcPr anchor="ctr"/>
                </a:tc>
                <a:tc>
                  <a:txBody>
                    <a:bodyPr/>
                    <a:lstStyle/>
                    <a:p>
                      <a:pPr algn="just" rtl="0" fontAlgn="base"/>
                      <a:r>
                        <a:rPr lang="en-AU" sz="2000" b="0" i="0" dirty="0">
                          <a:effectLst/>
                          <a:latin typeface="+mn-lt"/>
                        </a:rPr>
                        <a:t>Victoria </a:t>
                      </a:r>
                    </a:p>
                  </a:txBody>
                  <a:tcPr anchor="ctr"/>
                </a:tc>
                <a:extLst>
                  <a:ext uri="{0D108BD9-81ED-4DB2-BD59-A6C34878D82A}">
                    <a16:rowId xmlns:a16="http://schemas.microsoft.com/office/drawing/2014/main" val="307143124"/>
                  </a:ext>
                </a:extLst>
              </a:tr>
              <a:tr h="370840">
                <a:tc>
                  <a:txBody>
                    <a:bodyPr/>
                    <a:lstStyle/>
                    <a:p>
                      <a:pPr algn="just" rtl="0" fontAlgn="base"/>
                      <a:r>
                        <a:rPr lang="en-AU" sz="2000" b="0" i="0" dirty="0">
                          <a:effectLst/>
                          <a:latin typeface="+mn-lt"/>
                        </a:rPr>
                        <a:t>=22 </a:t>
                      </a:r>
                    </a:p>
                  </a:txBody>
                  <a:tcPr anchor="ctr"/>
                </a:tc>
                <a:tc>
                  <a:txBody>
                    <a:bodyPr/>
                    <a:lstStyle/>
                    <a:p>
                      <a:pPr algn="just" rtl="0" fontAlgn="base"/>
                      <a:r>
                        <a:rPr lang="en-AU" sz="2000" b="0" i="0" dirty="0">
                          <a:effectLst/>
                          <a:latin typeface="+mn-lt"/>
                        </a:rPr>
                        <a:t> 301–350  </a:t>
                      </a:r>
                    </a:p>
                  </a:txBody>
                  <a:tcPr anchor="ctr"/>
                </a:tc>
                <a:tc>
                  <a:txBody>
                    <a:bodyPr/>
                    <a:lstStyle/>
                    <a:p>
                      <a:pPr algn="just" rtl="0" fontAlgn="base"/>
                      <a:r>
                        <a:rPr lang="en-AU" sz="2000" b="0" i="0" u="sng" strike="noStrike" dirty="0">
                          <a:solidFill>
                            <a:srgbClr val="0563C1"/>
                          </a:solidFill>
                          <a:effectLst/>
                          <a:latin typeface="+mn-lt"/>
                          <a:hlinkClick r:id="rId5"/>
                        </a:rPr>
                        <a:t>University of Tasmania</a:t>
                      </a:r>
                      <a:r>
                        <a:rPr lang="en-AU" sz="2000" b="0" i="0" dirty="0">
                          <a:effectLst/>
                          <a:latin typeface="+mn-lt"/>
                        </a:rPr>
                        <a:t> </a:t>
                      </a:r>
                    </a:p>
                  </a:txBody>
                  <a:tcPr anchor="ctr"/>
                </a:tc>
                <a:tc>
                  <a:txBody>
                    <a:bodyPr/>
                    <a:lstStyle/>
                    <a:p>
                      <a:pPr algn="just" rtl="0" fontAlgn="base"/>
                      <a:r>
                        <a:rPr lang="en-AU" sz="2000" b="0" i="0" dirty="0">
                          <a:effectLst/>
                          <a:latin typeface="+mn-lt"/>
                        </a:rPr>
                        <a:t>Hobart </a:t>
                      </a:r>
                    </a:p>
                  </a:txBody>
                  <a:tcPr anchor="ctr"/>
                </a:tc>
                <a:tc>
                  <a:txBody>
                    <a:bodyPr/>
                    <a:lstStyle/>
                    <a:p>
                      <a:pPr algn="just" rtl="0" fontAlgn="base"/>
                      <a:r>
                        <a:rPr lang="en-AU" sz="2000" b="0" i="0" dirty="0">
                          <a:effectLst/>
                          <a:latin typeface="+mn-lt"/>
                        </a:rPr>
                        <a:t>Tasmania </a:t>
                      </a:r>
                    </a:p>
                  </a:txBody>
                  <a:tcPr anchor="ctr"/>
                </a:tc>
                <a:extLst>
                  <a:ext uri="{0D108BD9-81ED-4DB2-BD59-A6C34878D82A}">
                    <a16:rowId xmlns:a16="http://schemas.microsoft.com/office/drawing/2014/main" val="2184548808"/>
                  </a:ext>
                </a:extLst>
              </a:tr>
              <a:tr h="370840">
                <a:tc>
                  <a:txBody>
                    <a:bodyPr/>
                    <a:lstStyle/>
                    <a:p>
                      <a:pPr algn="just" rtl="0" fontAlgn="base"/>
                      <a:r>
                        <a:rPr lang="en-AU" sz="2000" b="0" i="0" dirty="0">
                          <a:effectLst/>
                          <a:latin typeface="+mn-lt"/>
                        </a:rPr>
                        <a:t>=28 </a:t>
                      </a:r>
                    </a:p>
                  </a:txBody>
                  <a:tcPr anchor="ctr"/>
                </a:tc>
                <a:tc>
                  <a:txBody>
                    <a:bodyPr/>
                    <a:lstStyle/>
                    <a:p>
                      <a:pPr algn="just" rtl="0" fontAlgn="base"/>
                      <a:r>
                        <a:rPr lang="en-AU" sz="2000" b="0" i="0" dirty="0">
                          <a:effectLst/>
                          <a:latin typeface="+mn-lt"/>
                        </a:rPr>
                        <a:t> 351–400  </a:t>
                      </a:r>
                    </a:p>
                  </a:txBody>
                  <a:tcPr anchor="ctr"/>
                </a:tc>
                <a:tc>
                  <a:txBody>
                    <a:bodyPr/>
                    <a:lstStyle/>
                    <a:p>
                      <a:pPr algn="just" rtl="0" fontAlgn="base"/>
                      <a:r>
                        <a:rPr lang="en-AU" sz="2000" b="0" i="0" u="sng" strike="noStrike" dirty="0">
                          <a:solidFill>
                            <a:srgbClr val="0563C1"/>
                          </a:solidFill>
                          <a:effectLst/>
                          <a:latin typeface="+mn-lt"/>
                          <a:hlinkClick r:id="rId6"/>
                        </a:rPr>
                        <a:t>Charles Darwin University</a:t>
                      </a:r>
                      <a:r>
                        <a:rPr lang="en-AU" sz="2000" b="0" i="0" dirty="0">
                          <a:effectLst/>
                          <a:latin typeface="+mn-lt"/>
                        </a:rPr>
                        <a:t> </a:t>
                      </a:r>
                    </a:p>
                  </a:txBody>
                  <a:tcPr anchor="ctr"/>
                </a:tc>
                <a:tc>
                  <a:txBody>
                    <a:bodyPr/>
                    <a:lstStyle/>
                    <a:p>
                      <a:pPr algn="just" rtl="0" fontAlgn="base"/>
                      <a:r>
                        <a:rPr lang="en-AU" sz="2000" b="0" i="0" dirty="0">
                          <a:effectLst/>
                          <a:latin typeface="+mn-lt"/>
                        </a:rPr>
                        <a:t>Casuarina </a:t>
                      </a:r>
                    </a:p>
                  </a:txBody>
                  <a:tcPr anchor="ctr"/>
                </a:tc>
                <a:tc>
                  <a:txBody>
                    <a:bodyPr/>
                    <a:lstStyle/>
                    <a:p>
                      <a:pPr algn="just" rtl="0" fontAlgn="base"/>
                      <a:r>
                        <a:rPr lang="en-AU" sz="2000" b="0" i="0" dirty="0">
                          <a:effectLst/>
                          <a:latin typeface="+mn-lt"/>
                        </a:rPr>
                        <a:t>Northern Territory </a:t>
                      </a:r>
                    </a:p>
                  </a:txBody>
                  <a:tcPr anchor="ctr"/>
                </a:tc>
                <a:extLst>
                  <a:ext uri="{0D108BD9-81ED-4DB2-BD59-A6C34878D82A}">
                    <a16:rowId xmlns:a16="http://schemas.microsoft.com/office/drawing/2014/main" val="97586079"/>
                  </a:ext>
                </a:extLst>
              </a:tr>
              <a:tr h="370840">
                <a:tc>
                  <a:txBody>
                    <a:bodyPr/>
                    <a:lstStyle/>
                    <a:p>
                      <a:pPr algn="just" rtl="0" fontAlgn="base"/>
                      <a:r>
                        <a:rPr lang="en-AU" sz="2000" b="0" i="0" dirty="0">
                          <a:effectLst/>
                          <a:latin typeface="+mn-lt"/>
                        </a:rPr>
                        <a:t>=28 </a:t>
                      </a:r>
                    </a:p>
                  </a:txBody>
                  <a:tcPr anchor="ctr"/>
                </a:tc>
                <a:tc>
                  <a:txBody>
                    <a:bodyPr/>
                    <a:lstStyle/>
                    <a:p>
                      <a:pPr algn="just" rtl="0" fontAlgn="base"/>
                      <a:r>
                        <a:rPr lang="en-AU" sz="2000" b="0" i="0" dirty="0">
                          <a:effectLst/>
                          <a:latin typeface="+mn-lt"/>
                        </a:rPr>
                        <a:t> 351–400  </a:t>
                      </a:r>
                    </a:p>
                  </a:txBody>
                  <a:tcPr anchor="ctr"/>
                </a:tc>
                <a:tc>
                  <a:txBody>
                    <a:bodyPr/>
                    <a:lstStyle/>
                    <a:p>
                      <a:pPr algn="just" rtl="0" fontAlgn="base"/>
                      <a:r>
                        <a:rPr lang="en-AU" sz="2000" b="0" i="0" u="sng" strike="noStrike" dirty="0">
                          <a:solidFill>
                            <a:srgbClr val="0563C1"/>
                          </a:solidFill>
                          <a:effectLst/>
                          <a:latin typeface="+mn-lt"/>
                          <a:hlinkClick r:id="rId7"/>
                        </a:rPr>
                        <a:t>Edith Cowan University</a:t>
                      </a:r>
                      <a:r>
                        <a:rPr lang="en-AU" sz="2000" b="0" i="0" dirty="0">
                          <a:effectLst/>
                          <a:latin typeface="+mn-lt"/>
                        </a:rPr>
                        <a:t> </a:t>
                      </a:r>
                    </a:p>
                  </a:txBody>
                  <a:tcPr anchor="ctr"/>
                </a:tc>
                <a:tc>
                  <a:txBody>
                    <a:bodyPr/>
                    <a:lstStyle/>
                    <a:p>
                      <a:pPr algn="just" rtl="0" fontAlgn="base"/>
                      <a:r>
                        <a:rPr lang="en-AU" sz="2000" b="0" i="0" dirty="0">
                          <a:effectLst/>
                          <a:latin typeface="+mn-lt"/>
                        </a:rPr>
                        <a:t>Joondalup </a:t>
                      </a:r>
                    </a:p>
                  </a:txBody>
                  <a:tcPr anchor="ctr"/>
                </a:tc>
                <a:tc>
                  <a:txBody>
                    <a:bodyPr/>
                    <a:lstStyle/>
                    <a:p>
                      <a:pPr algn="just" rtl="0" fontAlgn="base"/>
                      <a:r>
                        <a:rPr lang="en-AU" sz="2000" b="0" i="0" dirty="0">
                          <a:effectLst/>
                          <a:latin typeface="+mn-lt"/>
                        </a:rPr>
                        <a:t>Western Australia </a:t>
                      </a:r>
                    </a:p>
                  </a:txBody>
                  <a:tcPr anchor="ctr"/>
                </a:tc>
                <a:extLst>
                  <a:ext uri="{0D108BD9-81ED-4DB2-BD59-A6C34878D82A}">
                    <a16:rowId xmlns:a16="http://schemas.microsoft.com/office/drawing/2014/main" val="1606342762"/>
                  </a:ext>
                </a:extLst>
              </a:tr>
              <a:tr h="370840">
                <a:tc>
                  <a:txBody>
                    <a:bodyPr/>
                    <a:lstStyle/>
                    <a:p>
                      <a:pPr algn="just" rtl="0" fontAlgn="base"/>
                      <a:r>
                        <a:rPr lang="en-AU" sz="2000" b="0" i="0" dirty="0">
                          <a:effectLst/>
                          <a:latin typeface="+mn-lt"/>
                        </a:rPr>
                        <a:t>=28 </a:t>
                      </a:r>
                    </a:p>
                  </a:txBody>
                  <a:tcPr anchor="ctr"/>
                </a:tc>
                <a:tc>
                  <a:txBody>
                    <a:bodyPr/>
                    <a:lstStyle/>
                    <a:p>
                      <a:pPr algn="just" rtl="0" fontAlgn="base"/>
                      <a:r>
                        <a:rPr lang="en-AU" sz="2000" b="0" i="0" dirty="0">
                          <a:effectLst/>
                          <a:latin typeface="+mn-lt"/>
                        </a:rPr>
                        <a:t> 351–400  </a:t>
                      </a:r>
                    </a:p>
                  </a:txBody>
                  <a:tcPr anchor="ctr"/>
                </a:tc>
                <a:tc>
                  <a:txBody>
                    <a:bodyPr/>
                    <a:lstStyle/>
                    <a:p>
                      <a:pPr algn="just" rtl="0" fontAlgn="base"/>
                      <a:r>
                        <a:rPr lang="en-AU" sz="2000" b="0" i="0" u="sng" strike="noStrike" dirty="0">
                          <a:solidFill>
                            <a:srgbClr val="0563C1"/>
                          </a:solidFill>
                          <a:effectLst/>
                          <a:latin typeface="+mn-lt"/>
                          <a:hlinkClick r:id="rId8"/>
                        </a:rPr>
                        <a:t>James Cook University</a:t>
                      </a:r>
                      <a:r>
                        <a:rPr lang="en-AU" sz="2000" b="0" i="0" dirty="0">
                          <a:effectLst/>
                          <a:latin typeface="+mn-lt"/>
                        </a:rPr>
                        <a:t> </a:t>
                      </a:r>
                    </a:p>
                  </a:txBody>
                  <a:tcPr anchor="ctr"/>
                </a:tc>
                <a:tc>
                  <a:txBody>
                    <a:bodyPr/>
                    <a:lstStyle/>
                    <a:p>
                      <a:pPr algn="just" rtl="0" fontAlgn="base"/>
                      <a:r>
                        <a:rPr lang="en-AU" sz="2000" b="0" i="0" dirty="0">
                          <a:effectLst/>
                          <a:latin typeface="+mn-lt"/>
                        </a:rPr>
                        <a:t>Townsville City </a:t>
                      </a:r>
                    </a:p>
                  </a:txBody>
                  <a:tcPr anchor="ctr"/>
                </a:tc>
                <a:tc>
                  <a:txBody>
                    <a:bodyPr/>
                    <a:lstStyle/>
                    <a:p>
                      <a:pPr algn="just" rtl="0" fontAlgn="base"/>
                      <a:r>
                        <a:rPr lang="en-AU" sz="2000" b="0" i="0" dirty="0">
                          <a:effectLst/>
                          <a:latin typeface="+mn-lt"/>
                        </a:rPr>
                        <a:t>Queensland </a:t>
                      </a:r>
                    </a:p>
                  </a:txBody>
                  <a:tcPr anchor="ctr"/>
                </a:tc>
                <a:extLst>
                  <a:ext uri="{0D108BD9-81ED-4DB2-BD59-A6C34878D82A}">
                    <a16:rowId xmlns:a16="http://schemas.microsoft.com/office/drawing/2014/main" val="2282279731"/>
                  </a:ext>
                </a:extLst>
              </a:tr>
              <a:tr h="370840">
                <a:tc>
                  <a:txBody>
                    <a:bodyPr/>
                    <a:lstStyle/>
                    <a:p>
                      <a:pPr algn="just" rtl="0" fontAlgn="base"/>
                      <a:r>
                        <a:rPr lang="en-AU" sz="2000" b="0" i="0" dirty="0">
                          <a:effectLst/>
                          <a:latin typeface="+mn-lt"/>
                        </a:rPr>
                        <a:t>31 </a:t>
                      </a:r>
                    </a:p>
                  </a:txBody>
                  <a:tcPr anchor="ctr"/>
                </a:tc>
                <a:tc>
                  <a:txBody>
                    <a:bodyPr/>
                    <a:lstStyle/>
                    <a:p>
                      <a:pPr algn="just" rtl="0" fontAlgn="base"/>
                      <a:r>
                        <a:rPr lang="en-AU" sz="2000" b="0" i="0" dirty="0">
                          <a:effectLst/>
                          <a:latin typeface="+mn-lt"/>
                        </a:rPr>
                        <a:t> 401–500  </a:t>
                      </a:r>
                    </a:p>
                  </a:txBody>
                  <a:tcPr anchor="ctr"/>
                </a:tc>
                <a:tc>
                  <a:txBody>
                    <a:bodyPr/>
                    <a:lstStyle/>
                    <a:p>
                      <a:pPr algn="just" rtl="0" fontAlgn="base"/>
                      <a:r>
                        <a:rPr lang="en-AU" sz="2000" b="0" i="0" u="sng" strike="noStrike" dirty="0">
                          <a:solidFill>
                            <a:srgbClr val="0563C1"/>
                          </a:solidFill>
                          <a:effectLst/>
                          <a:latin typeface="+mn-lt"/>
                          <a:hlinkClick r:id="rId9"/>
                        </a:rPr>
                        <a:t>Murdoch University</a:t>
                      </a:r>
                      <a:r>
                        <a:rPr lang="en-AU" sz="2000" b="0" i="0" dirty="0">
                          <a:effectLst/>
                          <a:latin typeface="+mn-lt"/>
                        </a:rPr>
                        <a:t> </a:t>
                      </a:r>
                    </a:p>
                  </a:txBody>
                  <a:tcPr anchor="ctr"/>
                </a:tc>
                <a:tc>
                  <a:txBody>
                    <a:bodyPr/>
                    <a:lstStyle/>
                    <a:p>
                      <a:pPr algn="just" rtl="0" fontAlgn="base"/>
                      <a:r>
                        <a:rPr lang="en-AU" sz="2000" b="0" i="0" dirty="0">
                          <a:effectLst/>
                          <a:latin typeface="+mn-lt"/>
                        </a:rPr>
                        <a:t>Murdoch </a:t>
                      </a:r>
                    </a:p>
                  </a:txBody>
                  <a:tcPr anchor="ctr"/>
                </a:tc>
                <a:tc>
                  <a:txBody>
                    <a:bodyPr/>
                    <a:lstStyle/>
                    <a:p>
                      <a:pPr algn="just" rtl="0" fontAlgn="base"/>
                      <a:r>
                        <a:rPr lang="en-AU" sz="2000" b="0" i="0" dirty="0">
                          <a:effectLst/>
                          <a:latin typeface="+mn-lt"/>
                        </a:rPr>
                        <a:t>Western Australia </a:t>
                      </a:r>
                    </a:p>
                  </a:txBody>
                  <a:tcPr anchor="ctr"/>
                </a:tc>
                <a:extLst>
                  <a:ext uri="{0D108BD9-81ED-4DB2-BD59-A6C34878D82A}">
                    <a16:rowId xmlns:a16="http://schemas.microsoft.com/office/drawing/2014/main" val="1563975307"/>
                  </a:ext>
                </a:extLst>
              </a:tr>
              <a:tr h="370840">
                <a:tc>
                  <a:txBody>
                    <a:bodyPr/>
                    <a:lstStyle/>
                    <a:p>
                      <a:pPr algn="just" rtl="0" fontAlgn="base"/>
                      <a:r>
                        <a:rPr lang="en-AU" sz="2000" b="0" i="0" dirty="0">
                          <a:effectLst/>
                          <a:latin typeface="+mn-lt"/>
                        </a:rPr>
                        <a:t>32 </a:t>
                      </a:r>
                    </a:p>
                  </a:txBody>
                  <a:tcPr anchor="ctr"/>
                </a:tc>
                <a:tc>
                  <a:txBody>
                    <a:bodyPr/>
                    <a:lstStyle/>
                    <a:p>
                      <a:pPr algn="just" rtl="0" fontAlgn="base"/>
                      <a:r>
                        <a:rPr lang="en-AU" sz="2000" b="0" i="0" dirty="0">
                          <a:effectLst/>
                          <a:latin typeface="+mn-lt"/>
                        </a:rPr>
                        <a:t> 501–600  </a:t>
                      </a:r>
                    </a:p>
                  </a:txBody>
                  <a:tcPr anchor="ctr"/>
                </a:tc>
                <a:tc>
                  <a:txBody>
                    <a:bodyPr/>
                    <a:lstStyle/>
                    <a:p>
                      <a:pPr algn="just" rtl="0" fontAlgn="base"/>
                      <a:r>
                        <a:rPr lang="en-AU" sz="2000" b="0" i="0" u="sng" strike="noStrike" dirty="0">
                          <a:solidFill>
                            <a:srgbClr val="0563C1"/>
                          </a:solidFill>
                          <a:effectLst/>
                          <a:latin typeface="+mn-lt"/>
                          <a:hlinkClick r:id="rId10"/>
                        </a:rPr>
                        <a:t>Victoria University</a:t>
                      </a:r>
                      <a:r>
                        <a:rPr lang="en-AU" sz="2000" b="0" i="0" dirty="0">
                          <a:effectLst/>
                          <a:latin typeface="+mn-lt"/>
                        </a:rPr>
                        <a:t> </a:t>
                      </a:r>
                    </a:p>
                  </a:txBody>
                  <a:tcPr anchor="ctr"/>
                </a:tc>
                <a:tc>
                  <a:txBody>
                    <a:bodyPr/>
                    <a:lstStyle/>
                    <a:p>
                      <a:pPr algn="just" rtl="0" fontAlgn="base"/>
                      <a:r>
                        <a:rPr lang="en-AU" sz="2000" b="0" i="0" dirty="0">
                          <a:effectLst/>
                          <a:latin typeface="+mn-lt"/>
                        </a:rPr>
                        <a:t>Melbourne </a:t>
                      </a:r>
                    </a:p>
                  </a:txBody>
                  <a:tcPr anchor="ctr"/>
                </a:tc>
                <a:tc>
                  <a:txBody>
                    <a:bodyPr/>
                    <a:lstStyle/>
                    <a:p>
                      <a:pPr algn="just" rtl="0" fontAlgn="base"/>
                      <a:r>
                        <a:rPr lang="en-AU" sz="2000" b="0" i="0" dirty="0">
                          <a:effectLst/>
                          <a:latin typeface="+mn-lt"/>
                        </a:rPr>
                        <a:t>Victoria </a:t>
                      </a:r>
                    </a:p>
                  </a:txBody>
                  <a:tcPr anchor="ctr"/>
                </a:tc>
                <a:extLst>
                  <a:ext uri="{0D108BD9-81ED-4DB2-BD59-A6C34878D82A}">
                    <a16:rowId xmlns:a16="http://schemas.microsoft.com/office/drawing/2014/main" val="120922144"/>
                  </a:ext>
                </a:extLst>
              </a:tr>
              <a:tr h="370840">
                <a:tc>
                  <a:txBody>
                    <a:bodyPr/>
                    <a:lstStyle/>
                    <a:p>
                      <a:pPr algn="just" rtl="0" fontAlgn="base"/>
                      <a:r>
                        <a:rPr lang="en-AU" sz="2000" b="0" i="0" dirty="0">
                          <a:effectLst/>
                          <a:latin typeface="+mn-lt"/>
                        </a:rPr>
                        <a:t>=33 </a:t>
                      </a:r>
                    </a:p>
                  </a:txBody>
                  <a:tcPr anchor="ctr"/>
                </a:tc>
                <a:tc>
                  <a:txBody>
                    <a:bodyPr/>
                    <a:lstStyle/>
                    <a:p>
                      <a:pPr algn="just" rtl="0" fontAlgn="base"/>
                      <a:r>
                        <a:rPr lang="en-AU" sz="2000" b="0" i="0" dirty="0">
                          <a:effectLst/>
                          <a:latin typeface="+mn-lt"/>
                        </a:rPr>
                        <a:t> 601–800  </a:t>
                      </a:r>
                    </a:p>
                  </a:txBody>
                  <a:tcPr anchor="ctr"/>
                </a:tc>
                <a:tc>
                  <a:txBody>
                    <a:bodyPr/>
                    <a:lstStyle/>
                    <a:p>
                      <a:pPr algn="just" rtl="0" fontAlgn="base"/>
                      <a:r>
                        <a:rPr lang="en-AU" sz="2000" b="0" i="0" u="sng" strike="noStrike" dirty="0">
                          <a:solidFill>
                            <a:srgbClr val="0563C1"/>
                          </a:solidFill>
                          <a:effectLst/>
                          <a:latin typeface="+mn-lt"/>
                          <a:hlinkClick r:id="rId11"/>
                        </a:rPr>
                        <a:t>Central Queensland University</a:t>
                      </a:r>
                      <a:r>
                        <a:rPr lang="en-AU" sz="2000" b="0" i="0" dirty="0">
                          <a:effectLst/>
                          <a:latin typeface="+mn-lt"/>
                        </a:rPr>
                        <a:t> </a:t>
                      </a:r>
                    </a:p>
                  </a:txBody>
                  <a:tcPr anchor="ctr"/>
                </a:tc>
                <a:tc>
                  <a:txBody>
                    <a:bodyPr/>
                    <a:lstStyle/>
                    <a:p>
                      <a:pPr algn="just" rtl="0" fontAlgn="base"/>
                      <a:r>
                        <a:rPr lang="en-AU" sz="2000" b="0" i="0" dirty="0">
                          <a:effectLst/>
                          <a:latin typeface="+mn-lt"/>
                        </a:rPr>
                        <a:t>Rockhampton </a:t>
                      </a:r>
                    </a:p>
                  </a:txBody>
                  <a:tcPr anchor="ctr"/>
                </a:tc>
                <a:tc>
                  <a:txBody>
                    <a:bodyPr/>
                    <a:lstStyle/>
                    <a:p>
                      <a:pPr algn="just" rtl="0" fontAlgn="base"/>
                      <a:r>
                        <a:rPr lang="en-AU" sz="2000" b="0" i="0" dirty="0">
                          <a:effectLst/>
                          <a:latin typeface="+mn-lt"/>
                        </a:rPr>
                        <a:t>Queensland </a:t>
                      </a:r>
                    </a:p>
                  </a:txBody>
                  <a:tcPr anchor="ctr"/>
                </a:tc>
                <a:extLst>
                  <a:ext uri="{0D108BD9-81ED-4DB2-BD59-A6C34878D82A}">
                    <a16:rowId xmlns:a16="http://schemas.microsoft.com/office/drawing/2014/main" val="3173527516"/>
                  </a:ext>
                </a:extLst>
              </a:tr>
              <a:tr h="370840">
                <a:tc>
                  <a:txBody>
                    <a:bodyPr/>
                    <a:lstStyle/>
                    <a:p>
                      <a:pPr algn="just" rtl="0" fontAlgn="base"/>
                      <a:r>
                        <a:rPr lang="en-AU" sz="2000" b="0" i="0" dirty="0">
                          <a:effectLst/>
                          <a:latin typeface="+mn-lt"/>
                        </a:rPr>
                        <a:t>=33 </a:t>
                      </a:r>
                    </a:p>
                  </a:txBody>
                  <a:tcPr anchor="ctr"/>
                </a:tc>
                <a:tc>
                  <a:txBody>
                    <a:bodyPr/>
                    <a:lstStyle/>
                    <a:p>
                      <a:pPr algn="just" rtl="0" fontAlgn="base"/>
                      <a:r>
                        <a:rPr lang="en-AU" sz="2000" b="0" i="0" dirty="0">
                          <a:effectLst/>
                          <a:latin typeface="+mn-lt"/>
                        </a:rPr>
                        <a:t> 601–800  </a:t>
                      </a:r>
                    </a:p>
                  </a:txBody>
                  <a:tcPr anchor="ctr"/>
                </a:tc>
                <a:tc>
                  <a:txBody>
                    <a:bodyPr/>
                    <a:lstStyle/>
                    <a:p>
                      <a:pPr algn="just" rtl="0" fontAlgn="base"/>
                      <a:r>
                        <a:rPr lang="en-AU" sz="2000" b="0" i="0" u="sng" strike="noStrike" dirty="0">
                          <a:solidFill>
                            <a:srgbClr val="0563C1"/>
                          </a:solidFill>
                          <a:effectLst/>
                          <a:latin typeface="+mn-lt"/>
                          <a:hlinkClick r:id="rId12"/>
                        </a:rPr>
                        <a:t>Federation University Australia</a:t>
                      </a:r>
                      <a:r>
                        <a:rPr lang="en-AU" sz="2000" b="0" i="0" dirty="0">
                          <a:effectLst/>
                          <a:latin typeface="+mn-lt"/>
                        </a:rPr>
                        <a:t> </a:t>
                      </a:r>
                    </a:p>
                  </a:txBody>
                  <a:tcPr anchor="ctr"/>
                </a:tc>
                <a:tc>
                  <a:txBody>
                    <a:bodyPr/>
                    <a:lstStyle/>
                    <a:p>
                      <a:pPr algn="just" rtl="0" fontAlgn="base"/>
                      <a:r>
                        <a:rPr lang="en-AU" sz="2000" b="0" i="0" dirty="0">
                          <a:effectLst/>
                          <a:latin typeface="+mn-lt"/>
                        </a:rPr>
                        <a:t>Brisbane </a:t>
                      </a:r>
                    </a:p>
                  </a:txBody>
                  <a:tcPr anchor="ctr"/>
                </a:tc>
                <a:tc>
                  <a:txBody>
                    <a:bodyPr/>
                    <a:lstStyle/>
                    <a:p>
                      <a:pPr algn="just" rtl="0" fontAlgn="base"/>
                      <a:r>
                        <a:rPr lang="en-AU" sz="2000" b="0" i="0" dirty="0">
                          <a:effectLst/>
                          <a:latin typeface="+mn-lt"/>
                        </a:rPr>
                        <a:t>Victoria </a:t>
                      </a:r>
                    </a:p>
                  </a:txBody>
                  <a:tcPr anchor="ctr"/>
                </a:tc>
                <a:extLst>
                  <a:ext uri="{0D108BD9-81ED-4DB2-BD59-A6C34878D82A}">
                    <a16:rowId xmlns:a16="http://schemas.microsoft.com/office/drawing/2014/main" val="1827901771"/>
                  </a:ext>
                </a:extLst>
              </a:tr>
              <a:tr h="370840">
                <a:tc>
                  <a:txBody>
                    <a:bodyPr/>
                    <a:lstStyle/>
                    <a:p>
                      <a:pPr algn="just" rtl="0" fontAlgn="base"/>
                      <a:r>
                        <a:rPr lang="en-AU" sz="2000" b="0" i="0" dirty="0">
                          <a:effectLst/>
                          <a:latin typeface="+mn-lt"/>
                        </a:rPr>
                        <a:t>=33 </a:t>
                      </a:r>
                    </a:p>
                  </a:txBody>
                  <a:tcPr anchor="ctr"/>
                </a:tc>
                <a:tc>
                  <a:txBody>
                    <a:bodyPr/>
                    <a:lstStyle/>
                    <a:p>
                      <a:pPr algn="just" rtl="0" fontAlgn="base"/>
                      <a:r>
                        <a:rPr lang="en-AU" sz="2000" b="0" i="0" dirty="0">
                          <a:effectLst/>
                          <a:latin typeface="+mn-lt"/>
                        </a:rPr>
                        <a:t> 601–800  </a:t>
                      </a:r>
                    </a:p>
                  </a:txBody>
                  <a:tcPr anchor="ctr"/>
                </a:tc>
                <a:tc>
                  <a:txBody>
                    <a:bodyPr/>
                    <a:lstStyle/>
                    <a:p>
                      <a:pPr algn="just" rtl="0" fontAlgn="base"/>
                      <a:r>
                        <a:rPr lang="en-AU" sz="2000" b="0" i="0" u="sng" strike="noStrike" dirty="0">
                          <a:solidFill>
                            <a:srgbClr val="0563C1"/>
                          </a:solidFill>
                          <a:effectLst/>
                          <a:latin typeface="+mn-lt"/>
                          <a:hlinkClick r:id="rId13"/>
                        </a:rPr>
                        <a:t>Southern Cross University</a:t>
                      </a:r>
                      <a:r>
                        <a:rPr lang="en-AU" sz="2000" b="0" i="0" dirty="0">
                          <a:effectLst/>
                          <a:latin typeface="+mn-lt"/>
                        </a:rPr>
                        <a:t> </a:t>
                      </a:r>
                    </a:p>
                  </a:txBody>
                  <a:tcPr anchor="ctr"/>
                </a:tc>
                <a:tc>
                  <a:txBody>
                    <a:bodyPr/>
                    <a:lstStyle/>
                    <a:p>
                      <a:pPr algn="just" rtl="0" fontAlgn="base"/>
                      <a:r>
                        <a:rPr lang="en-AU" sz="2000" b="0" i="0" dirty="0">
                          <a:effectLst/>
                          <a:latin typeface="+mn-lt"/>
                        </a:rPr>
                        <a:t>Lismore </a:t>
                      </a:r>
                    </a:p>
                  </a:txBody>
                  <a:tcPr anchor="ctr"/>
                </a:tc>
                <a:tc>
                  <a:txBody>
                    <a:bodyPr/>
                    <a:lstStyle/>
                    <a:p>
                      <a:pPr algn="just" rtl="0" fontAlgn="base"/>
                      <a:r>
                        <a:rPr lang="en-AU" sz="2000" b="0" i="0" dirty="0">
                          <a:effectLst/>
                          <a:latin typeface="+mn-lt"/>
                        </a:rPr>
                        <a:t>New South Wales </a:t>
                      </a:r>
                    </a:p>
                  </a:txBody>
                  <a:tcPr anchor="ctr"/>
                </a:tc>
                <a:extLst>
                  <a:ext uri="{0D108BD9-81ED-4DB2-BD59-A6C34878D82A}">
                    <a16:rowId xmlns:a16="http://schemas.microsoft.com/office/drawing/2014/main" val="3254676000"/>
                  </a:ext>
                </a:extLst>
              </a:tr>
              <a:tr h="370840">
                <a:tc>
                  <a:txBody>
                    <a:bodyPr/>
                    <a:lstStyle/>
                    <a:p>
                      <a:pPr algn="just" rtl="0" fontAlgn="base"/>
                      <a:r>
                        <a:rPr lang="en-AU" sz="2000" b="0" i="0" dirty="0">
                          <a:effectLst/>
                          <a:latin typeface="+mn-lt"/>
                        </a:rPr>
                        <a:t>=33 </a:t>
                      </a:r>
                    </a:p>
                  </a:txBody>
                  <a:tcPr anchor="ctr"/>
                </a:tc>
                <a:tc>
                  <a:txBody>
                    <a:bodyPr/>
                    <a:lstStyle/>
                    <a:p>
                      <a:pPr algn="just" rtl="0" fontAlgn="base"/>
                      <a:r>
                        <a:rPr lang="en-AU" sz="2000" b="0" i="0" dirty="0">
                          <a:effectLst/>
                          <a:latin typeface="+mn-lt"/>
                        </a:rPr>
                        <a:t> 601–800  </a:t>
                      </a:r>
                    </a:p>
                  </a:txBody>
                  <a:tcPr anchor="ctr"/>
                </a:tc>
                <a:tc>
                  <a:txBody>
                    <a:bodyPr/>
                    <a:lstStyle/>
                    <a:p>
                      <a:pPr algn="just" rtl="0" fontAlgn="base"/>
                      <a:r>
                        <a:rPr lang="en-US" sz="2000" b="0" i="0" u="sng" strike="noStrike" dirty="0">
                          <a:solidFill>
                            <a:srgbClr val="0563C1"/>
                          </a:solidFill>
                          <a:effectLst/>
                          <a:latin typeface="+mn-lt"/>
                          <a:hlinkClick r:id="rId14"/>
                        </a:rPr>
                        <a:t>University of the Sunshine Coast</a:t>
                      </a:r>
                      <a:r>
                        <a:rPr lang="en-US" sz="2000" b="0" i="0" dirty="0">
                          <a:effectLst/>
                          <a:latin typeface="+mn-lt"/>
                        </a:rPr>
                        <a:t> </a:t>
                      </a:r>
                    </a:p>
                  </a:txBody>
                  <a:tcPr anchor="ctr"/>
                </a:tc>
                <a:tc>
                  <a:txBody>
                    <a:bodyPr/>
                    <a:lstStyle/>
                    <a:p>
                      <a:pPr algn="just" rtl="0" fontAlgn="base"/>
                      <a:r>
                        <a:rPr lang="en-AU" sz="2000" b="0" i="0" dirty="0">
                          <a:effectLst/>
                          <a:latin typeface="+mn-lt"/>
                        </a:rPr>
                        <a:t>Sunshine Coast </a:t>
                      </a:r>
                    </a:p>
                  </a:txBody>
                  <a:tcPr anchor="ctr"/>
                </a:tc>
                <a:tc>
                  <a:txBody>
                    <a:bodyPr/>
                    <a:lstStyle/>
                    <a:p>
                      <a:pPr algn="just" rtl="0" fontAlgn="base"/>
                      <a:r>
                        <a:rPr lang="en-AU" sz="2000" b="0" i="0" dirty="0">
                          <a:effectLst/>
                          <a:latin typeface="+mn-lt"/>
                        </a:rPr>
                        <a:t>Queensland </a:t>
                      </a:r>
                    </a:p>
                  </a:txBody>
                  <a:tcPr anchor="ctr"/>
                </a:tc>
                <a:extLst>
                  <a:ext uri="{0D108BD9-81ED-4DB2-BD59-A6C34878D82A}">
                    <a16:rowId xmlns:a16="http://schemas.microsoft.com/office/drawing/2014/main" val="553195411"/>
                  </a:ext>
                </a:extLst>
              </a:tr>
              <a:tr h="370840">
                <a:tc>
                  <a:txBody>
                    <a:bodyPr/>
                    <a:lstStyle/>
                    <a:p>
                      <a:pPr algn="just" rtl="0" fontAlgn="base"/>
                      <a:r>
                        <a:rPr lang="en-AU" sz="2000" b="0" i="0" dirty="0">
                          <a:effectLst/>
                          <a:latin typeface="+mn-lt"/>
                        </a:rPr>
                        <a:t>37 </a:t>
                      </a:r>
                    </a:p>
                  </a:txBody>
                  <a:tcPr anchor="ctr"/>
                </a:tc>
                <a:tc>
                  <a:txBody>
                    <a:bodyPr/>
                    <a:lstStyle/>
                    <a:p>
                      <a:pPr algn="just" rtl="0" fontAlgn="base"/>
                      <a:r>
                        <a:rPr lang="en-AU" sz="2000" b="0" i="0" dirty="0">
                          <a:effectLst/>
                          <a:latin typeface="+mn-lt"/>
                        </a:rPr>
                        <a:t> 1001–1200  </a:t>
                      </a:r>
                    </a:p>
                  </a:txBody>
                  <a:tcPr anchor="ctr"/>
                </a:tc>
                <a:tc>
                  <a:txBody>
                    <a:bodyPr/>
                    <a:lstStyle/>
                    <a:p>
                      <a:pPr algn="just" rtl="0" fontAlgn="base"/>
                      <a:r>
                        <a:rPr lang="en-AU" sz="2000" b="0" i="0" u="sng" strike="noStrike" dirty="0">
                          <a:solidFill>
                            <a:srgbClr val="0563C1"/>
                          </a:solidFill>
                          <a:effectLst/>
                          <a:latin typeface="+mn-lt"/>
                          <a:hlinkClick r:id="rId15"/>
                        </a:rPr>
                        <a:t>Charles Sturt University</a:t>
                      </a:r>
                      <a:r>
                        <a:rPr lang="en-AU" sz="2000" b="0" i="0" dirty="0">
                          <a:effectLst/>
                          <a:latin typeface="+mn-lt"/>
                        </a:rPr>
                        <a:t> </a:t>
                      </a:r>
                    </a:p>
                  </a:txBody>
                  <a:tcPr anchor="ctr"/>
                </a:tc>
                <a:tc>
                  <a:txBody>
                    <a:bodyPr/>
                    <a:lstStyle/>
                    <a:p>
                      <a:pPr algn="just" rtl="0" fontAlgn="base"/>
                      <a:r>
                        <a:rPr lang="en-AU" sz="2000" b="0" i="0" dirty="0">
                          <a:effectLst/>
                          <a:latin typeface="+mn-lt"/>
                        </a:rPr>
                        <a:t>Bathurst </a:t>
                      </a:r>
                    </a:p>
                  </a:txBody>
                  <a:tcPr anchor="ctr"/>
                </a:tc>
                <a:tc>
                  <a:txBody>
                    <a:bodyPr/>
                    <a:lstStyle/>
                    <a:p>
                      <a:pPr algn="just" rtl="0" fontAlgn="base"/>
                      <a:r>
                        <a:rPr lang="en-AU" sz="2000" b="0" i="0" dirty="0">
                          <a:effectLst/>
                          <a:latin typeface="+mn-lt"/>
                        </a:rPr>
                        <a:t>New South Wales </a:t>
                      </a:r>
                    </a:p>
                  </a:txBody>
                  <a:tcPr anchor="ctr"/>
                </a:tc>
                <a:extLst>
                  <a:ext uri="{0D108BD9-81ED-4DB2-BD59-A6C34878D82A}">
                    <a16:rowId xmlns:a16="http://schemas.microsoft.com/office/drawing/2014/main" val="3395677720"/>
                  </a:ext>
                </a:extLst>
              </a:tr>
            </a:tbl>
          </a:graphicData>
        </a:graphic>
      </p:graphicFrame>
    </p:spTree>
    <p:extLst>
      <p:ext uri="{BB962C8B-B14F-4D97-AF65-F5344CB8AC3E}">
        <p14:creationId xmlns:p14="http://schemas.microsoft.com/office/powerpoint/2010/main" val="3194759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7"/>
          <p:cNvGrpSpPr/>
          <p:nvPr/>
        </p:nvGrpSpPr>
        <p:grpSpPr>
          <a:xfrm>
            <a:off x="1524000" y="431800"/>
            <a:ext cx="9144000" cy="661986"/>
            <a:chOff x="1" y="321273"/>
            <a:chExt cx="9144000" cy="66061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4"/>
              <a:ext cx="5994400" cy="660612"/>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25605" name="文本框 6"/>
          <p:cNvSpPr txBox="1"/>
          <p:nvPr/>
        </p:nvSpPr>
        <p:spPr>
          <a:xfrm>
            <a:off x="1951038" y="462459"/>
            <a:ext cx="4725987" cy="584775"/>
          </a:xfrm>
          <a:prstGeom prst="rect">
            <a:avLst/>
          </a:prstGeom>
          <a:noFill/>
          <a:ln w="9525">
            <a:noFill/>
          </a:ln>
        </p:spPr>
        <p:txBody>
          <a:bodyPr wrap="square" anchor="t">
            <a:spAutoFit/>
          </a:bodyPr>
          <a:lstStyle/>
          <a:p>
            <a:pPr algn="dist"/>
            <a:r>
              <a:rPr lang="en-AU" altLang="zh-CN" sz="3200" b="1" dirty="0">
                <a:solidFill>
                  <a:schemeClr val="bg1"/>
                </a:solidFill>
                <a:latin typeface="微软雅黑" panose="020B0503020204020204" pitchFamily="34" charset="-122"/>
                <a:ea typeface="微软雅黑" panose="020B0503020204020204" pitchFamily="34" charset="-122"/>
              </a:rPr>
              <a:t>Manage your choices </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841264" y="1349643"/>
            <a:ext cx="7826738" cy="2402789"/>
          </a:xfrm>
          <a:prstGeom prst="rect">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25608" name="组合 10"/>
          <p:cNvGrpSpPr/>
          <p:nvPr/>
        </p:nvGrpSpPr>
        <p:grpSpPr>
          <a:xfrm>
            <a:off x="1523998" y="1349643"/>
            <a:ext cx="1211263" cy="2402789"/>
            <a:chOff x="1342417" y="2947481"/>
            <a:chExt cx="1614791" cy="1614791"/>
          </a:xfrm>
        </p:grpSpPr>
        <p:sp>
          <p:nvSpPr>
            <p:cNvPr id="12" name="矩形 11"/>
            <p:cNvSpPr/>
            <p:nvPr/>
          </p:nvSpPr>
          <p:spPr>
            <a:xfrm>
              <a:off x="1342417" y="2947481"/>
              <a:ext cx="1614791" cy="1614791"/>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25610" name="组合 12"/>
            <p:cNvGrpSpPr/>
            <p:nvPr/>
          </p:nvGrpSpPr>
          <p:grpSpPr>
            <a:xfrm>
              <a:off x="1876426" y="3410832"/>
              <a:ext cx="558023" cy="688090"/>
              <a:chOff x="1876426" y="3554414"/>
              <a:chExt cx="211137" cy="260350"/>
            </a:xfrm>
          </p:grpSpPr>
          <p:sp>
            <p:nvSpPr>
              <p:cNvPr id="14" name="Freeform 174"/>
              <p:cNvSpPr/>
              <p:nvPr/>
            </p:nvSpPr>
            <p:spPr bwMode="auto">
              <a:xfrm>
                <a:off x="1876426" y="3656014"/>
                <a:ext cx="42863" cy="136525"/>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5" name="Freeform 175"/>
              <p:cNvSpPr/>
              <p:nvPr/>
            </p:nvSpPr>
            <p:spPr bwMode="auto">
              <a:xfrm>
                <a:off x="1925638" y="3554414"/>
                <a:ext cx="161925" cy="260350"/>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sp>
        <p:nvSpPr>
          <p:cNvPr id="21" name="矩形 20"/>
          <p:cNvSpPr/>
          <p:nvPr/>
        </p:nvSpPr>
        <p:spPr>
          <a:xfrm>
            <a:off x="3162739" y="1601325"/>
            <a:ext cx="7183788" cy="1815882"/>
          </a:xfrm>
          <a:prstGeom prst="rect">
            <a:avLst/>
          </a:prstGeom>
        </p:spPr>
        <p:txBody>
          <a:bodyPr wrap="square">
            <a:spAutoFit/>
          </a:bodyPr>
          <a:lstStyle/>
          <a:p>
            <a:pPr fontAlgn="auto">
              <a:spcBef>
                <a:spcPts val="0"/>
              </a:spcBef>
              <a:spcAft>
                <a:spcPts val="0"/>
              </a:spcAft>
              <a:defRPr/>
            </a:pPr>
            <a:r>
              <a:rPr lang="en-US" sz="2800" b="1" dirty="0"/>
              <a:t>Note: It is advisable to select 1 out of the “Group of Eight”, &amp; 1 from the remaining universities.</a:t>
            </a:r>
            <a:r>
              <a:rPr lang="en-US" sz="2800" dirty="0"/>
              <a:t> </a:t>
            </a:r>
          </a:p>
          <a:p>
            <a:pPr marL="0" marR="0" lvl="0" indent="0" algn="l"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3" name="矩形 20">
            <a:extLst>
              <a:ext uri="{FF2B5EF4-FFF2-40B4-BE49-F238E27FC236}">
                <a16:creationId xmlns:a16="http://schemas.microsoft.com/office/drawing/2014/main" id="{520845EA-1BCD-46A9-A169-4D2A23C6FFB3}"/>
              </a:ext>
            </a:extLst>
          </p:cNvPr>
          <p:cNvSpPr/>
          <p:nvPr/>
        </p:nvSpPr>
        <p:spPr>
          <a:xfrm>
            <a:off x="3315139" y="4483675"/>
            <a:ext cx="7183788" cy="954107"/>
          </a:xfrm>
          <a:prstGeom prst="rect">
            <a:avLst/>
          </a:prstGeom>
        </p:spPr>
        <p:txBody>
          <a:bodyPr wrap="square">
            <a:spAutoFit/>
          </a:bodyPr>
          <a:lstStyle/>
          <a:p>
            <a:pPr fontAlgn="auto">
              <a:spcBef>
                <a:spcPts val="0"/>
              </a:spcBef>
              <a:spcAft>
                <a:spcPts val="0"/>
              </a:spcAf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defRPr/>
            </a:pPr>
            <a:endParaRPr kumimoji="0"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5149" name="Picture 29" descr="uwa">
            <a:extLst>
              <a:ext uri="{FF2B5EF4-FFF2-40B4-BE49-F238E27FC236}">
                <a16:creationId xmlns:a16="http://schemas.microsoft.com/office/drawing/2014/main" id="{726A4F03-2F94-4672-9F14-686E38D5D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764" y="4449411"/>
            <a:ext cx="19050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monash">
            <a:extLst>
              <a:ext uri="{FF2B5EF4-FFF2-40B4-BE49-F238E27FC236}">
                <a16:creationId xmlns:a16="http://schemas.microsoft.com/office/drawing/2014/main" id="{F83A0C23-39D5-4386-9CA2-AEF8ED8B3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561" y="5718142"/>
            <a:ext cx="19050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anu">
            <a:extLst>
              <a:ext uri="{FF2B5EF4-FFF2-40B4-BE49-F238E27FC236}">
                <a16:creationId xmlns:a16="http://schemas.microsoft.com/office/drawing/2014/main" id="{445653A5-2688-4054-8173-29D0F3F6F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215" y="4311647"/>
            <a:ext cx="19050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The University of Adelaide (acting)">
            <a:extLst>
              <a:ext uri="{FF2B5EF4-FFF2-40B4-BE49-F238E27FC236}">
                <a16:creationId xmlns:a16="http://schemas.microsoft.com/office/drawing/2014/main" id="{D688F672-7A75-45E6-85A0-547C8DF8A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025" y="5544372"/>
            <a:ext cx="19050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melbourne">
            <a:extLst>
              <a:ext uri="{FF2B5EF4-FFF2-40B4-BE49-F238E27FC236}">
                <a16:creationId xmlns:a16="http://schemas.microsoft.com/office/drawing/2014/main" id="{B723F21A-426A-4E92-8BFE-EFD2E978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6045" y="5437187"/>
            <a:ext cx="19050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unsw-syd">
            <a:extLst>
              <a:ext uri="{FF2B5EF4-FFF2-40B4-BE49-F238E27FC236}">
                <a16:creationId xmlns:a16="http://schemas.microsoft.com/office/drawing/2014/main" id="{6B4EEB22-503D-45C5-B3AD-A49ADC61C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9225" y="4483675"/>
            <a:ext cx="19050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uqlogo">
            <a:extLst>
              <a:ext uri="{FF2B5EF4-FFF2-40B4-BE49-F238E27FC236}">
                <a16:creationId xmlns:a16="http://schemas.microsoft.com/office/drawing/2014/main" id="{6865C6AB-9153-4E14-8F7B-A387F4B720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4377" y="4483674"/>
            <a:ext cx="19050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sydney">
            <a:extLst>
              <a:ext uri="{FF2B5EF4-FFF2-40B4-BE49-F238E27FC236}">
                <a16:creationId xmlns:a16="http://schemas.microsoft.com/office/drawing/2014/main" id="{68A583C3-35CE-4350-A4CA-52D53A872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25" y="5721348"/>
            <a:ext cx="1905000" cy="14097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B97273A-37BF-4784-981A-F3F5584F5DBA}"/>
              </a:ext>
            </a:extLst>
          </p:cNvPr>
          <p:cNvSpPr/>
          <p:nvPr/>
        </p:nvSpPr>
        <p:spPr>
          <a:xfrm>
            <a:off x="1409124" y="4158829"/>
            <a:ext cx="2583015" cy="369332"/>
          </a:xfrm>
          <a:prstGeom prst="rect">
            <a:avLst/>
          </a:prstGeom>
        </p:spPr>
        <p:txBody>
          <a:bodyPr wrap="none">
            <a:spAutoFit/>
          </a:bodyPr>
          <a:lstStyle/>
          <a:p>
            <a:pPr lvl="0" algn="just" eaLnBrk="0" hangingPunct="0"/>
            <a:r>
              <a:rPr lang="en-US" altLang="en-US" b="1" u="sng" dirty="0">
                <a:solidFill>
                  <a:srgbClr val="4C5867"/>
                </a:solidFill>
                <a:cs typeface="Calibri" panose="020F0502020204030204" pitchFamily="34" charset="0"/>
              </a:rPr>
              <a:t>Group of Eight Members</a:t>
            </a:r>
            <a:r>
              <a:rPr lang="en-US" altLang="en-US" dirty="0">
                <a:solidFill>
                  <a:srgbClr val="4C5867"/>
                </a:solidFill>
                <a:cs typeface="Calibri" panose="020F0502020204030204" pitchFamily="34" charset="0"/>
              </a:rPr>
              <a:t> </a:t>
            </a:r>
            <a:endParaRPr lang="en-US" altLang="en-US" sz="1600" dirty="0"/>
          </a:p>
        </p:txBody>
      </p:sp>
    </p:spTree>
    <p:extLst>
      <p:ext uri="{BB962C8B-B14F-4D97-AF65-F5344CB8AC3E}">
        <p14:creationId xmlns:p14="http://schemas.microsoft.com/office/powerpoint/2010/main" val="272792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组合 7"/>
          <p:cNvGrpSpPr/>
          <p:nvPr/>
        </p:nvGrpSpPr>
        <p:grpSpPr>
          <a:xfrm>
            <a:off x="1523999" y="431800"/>
            <a:ext cx="9144001" cy="753066"/>
            <a:chOff x="0" y="321273"/>
            <a:chExt cx="9144001" cy="751505"/>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0" y="321275"/>
              <a:ext cx="5718175" cy="751503"/>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20485" name="文本框 6"/>
          <p:cNvSpPr txBox="1"/>
          <p:nvPr/>
        </p:nvSpPr>
        <p:spPr>
          <a:xfrm>
            <a:off x="2055813" y="515938"/>
            <a:ext cx="3849687" cy="646331"/>
          </a:xfrm>
          <a:prstGeom prst="rect">
            <a:avLst/>
          </a:prstGeom>
          <a:noFill/>
          <a:ln w="9525">
            <a:noFill/>
          </a:ln>
        </p:spPr>
        <p:txBody>
          <a:bodyPr wrap="square" anchor="t">
            <a:spAutoFit/>
          </a:bodyPr>
          <a:lstStyle/>
          <a:p>
            <a:pPr algn="dist"/>
            <a:r>
              <a:rPr lang="en-AU" altLang="zh-CN" sz="3600" b="1" dirty="0">
                <a:solidFill>
                  <a:schemeClr val="bg1"/>
                </a:solidFill>
                <a:latin typeface="+mn-lt"/>
                <a:ea typeface="微软雅黑" panose="020B0503020204020204" pitchFamily="34" charset="-122"/>
              </a:rPr>
              <a:t>Prepare: choose!</a:t>
            </a:r>
            <a:endParaRPr lang="zh-CN" altLang="en-US" sz="3600" b="1" dirty="0">
              <a:solidFill>
                <a:schemeClr val="bg1"/>
              </a:solidFill>
              <a:latin typeface="+mn-lt"/>
              <a:ea typeface="微软雅黑" panose="020B0503020204020204" pitchFamily="34" charset="-122"/>
            </a:endParaRPr>
          </a:p>
        </p:txBody>
      </p:sp>
      <p:sp>
        <p:nvSpPr>
          <p:cNvPr id="40" name="椭圆 39"/>
          <p:cNvSpPr/>
          <p:nvPr/>
        </p:nvSpPr>
        <p:spPr>
          <a:xfrm>
            <a:off x="4637088" y="2255838"/>
            <a:ext cx="1485900" cy="1552575"/>
          </a:xfrm>
          <a:prstGeom prst="ellipse">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1" name="椭圆 40"/>
          <p:cNvSpPr/>
          <p:nvPr/>
        </p:nvSpPr>
        <p:spPr>
          <a:xfrm>
            <a:off x="5905500" y="2255838"/>
            <a:ext cx="1487488" cy="1552575"/>
          </a:xfrm>
          <a:prstGeom prst="ellipse">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2" name="椭圆 41"/>
          <p:cNvSpPr/>
          <p:nvPr/>
        </p:nvSpPr>
        <p:spPr>
          <a:xfrm>
            <a:off x="4637088" y="3543300"/>
            <a:ext cx="1485900" cy="1554163"/>
          </a:xfrm>
          <a:prstGeom prst="ellipse">
            <a:avLst/>
          </a:prstGeom>
          <a:solidFill>
            <a:srgbClr val="767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3" name="椭圆 42"/>
          <p:cNvSpPr/>
          <p:nvPr/>
        </p:nvSpPr>
        <p:spPr>
          <a:xfrm>
            <a:off x="5905500" y="3543300"/>
            <a:ext cx="1487488" cy="1554163"/>
          </a:xfrm>
          <a:prstGeom prst="ellips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20491" name="组合 83"/>
          <p:cNvGrpSpPr/>
          <p:nvPr/>
        </p:nvGrpSpPr>
        <p:grpSpPr>
          <a:xfrm>
            <a:off x="4508500" y="2351088"/>
            <a:ext cx="473075" cy="473075"/>
            <a:chOff x="5343799" y="2606766"/>
            <a:chExt cx="675639" cy="675639"/>
          </a:xfrm>
        </p:grpSpPr>
        <p:sp>
          <p:nvSpPr>
            <p:cNvPr id="86" name="椭圆 85"/>
            <p:cNvSpPr/>
            <p:nvPr/>
          </p:nvSpPr>
          <p:spPr>
            <a:xfrm>
              <a:off x="5343799" y="2606766"/>
              <a:ext cx="675639" cy="675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87" name="椭圆 86"/>
            <p:cNvSpPr/>
            <p:nvPr/>
          </p:nvSpPr>
          <p:spPr>
            <a:xfrm>
              <a:off x="5391333" y="2654300"/>
              <a:ext cx="580571" cy="58057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20496" name="组合 79"/>
          <p:cNvGrpSpPr/>
          <p:nvPr/>
        </p:nvGrpSpPr>
        <p:grpSpPr>
          <a:xfrm>
            <a:off x="6919913" y="2317750"/>
            <a:ext cx="473075" cy="473075"/>
            <a:chOff x="5343799" y="2606766"/>
            <a:chExt cx="675639" cy="675639"/>
          </a:xfrm>
        </p:grpSpPr>
        <p:sp>
          <p:nvSpPr>
            <p:cNvPr id="82" name="椭圆 81"/>
            <p:cNvSpPr/>
            <p:nvPr/>
          </p:nvSpPr>
          <p:spPr>
            <a:xfrm>
              <a:off x="5343799" y="2606766"/>
              <a:ext cx="675639" cy="675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83" name="椭圆 82"/>
            <p:cNvSpPr/>
            <p:nvPr/>
          </p:nvSpPr>
          <p:spPr>
            <a:xfrm>
              <a:off x="5391333" y="2654300"/>
              <a:ext cx="580571" cy="58057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20501" name="组合 75"/>
          <p:cNvGrpSpPr/>
          <p:nvPr/>
        </p:nvGrpSpPr>
        <p:grpSpPr>
          <a:xfrm>
            <a:off x="4508500" y="4624388"/>
            <a:ext cx="473075" cy="472939"/>
            <a:chOff x="5343799" y="2606766"/>
            <a:chExt cx="675639" cy="675639"/>
          </a:xfrm>
        </p:grpSpPr>
        <p:sp>
          <p:nvSpPr>
            <p:cNvPr id="78" name="椭圆 77"/>
            <p:cNvSpPr/>
            <p:nvPr/>
          </p:nvSpPr>
          <p:spPr>
            <a:xfrm>
              <a:off x="5343799" y="2606766"/>
              <a:ext cx="675639" cy="675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79" name="椭圆 78"/>
            <p:cNvSpPr/>
            <p:nvPr/>
          </p:nvSpPr>
          <p:spPr>
            <a:xfrm>
              <a:off x="5391333" y="2654300"/>
              <a:ext cx="580571" cy="58057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20506" name="组合 71"/>
          <p:cNvGrpSpPr/>
          <p:nvPr/>
        </p:nvGrpSpPr>
        <p:grpSpPr>
          <a:xfrm>
            <a:off x="6924675" y="4624388"/>
            <a:ext cx="473075" cy="473075"/>
            <a:chOff x="5343799" y="2606766"/>
            <a:chExt cx="675639" cy="675639"/>
          </a:xfrm>
        </p:grpSpPr>
        <p:sp>
          <p:nvSpPr>
            <p:cNvPr id="74" name="椭圆 73"/>
            <p:cNvSpPr/>
            <p:nvPr/>
          </p:nvSpPr>
          <p:spPr>
            <a:xfrm>
              <a:off x="5343799" y="2606766"/>
              <a:ext cx="675639" cy="675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75" name="椭圆 74"/>
            <p:cNvSpPr/>
            <p:nvPr/>
          </p:nvSpPr>
          <p:spPr>
            <a:xfrm>
              <a:off x="5391333" y="2654300"/>
              <a:ext cx="580571" cy="58057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sp>
        <p:nvSpPr>
          <p:cNvPr id="20510" name="文本框 47"/>
          <p:cNvSpPr txBox="1"/>
          <p:nvPr/>
        </p:nvSpPr>
        <p:spPr>
          <a:xfrm>
            <a:off x="5059958" y="2727325"/>
            <a:ext cx="1127125" cy="646331"/>
          </a:xfrm>
          <a:prstGeom prst="rect">
            <a:avLst/>
          </a:prstGeom>
          <a:noFill/>
          <a:ln w="9525">
            <a:noFill/>
          </a:ln>
        </p:spPr>
        <p:txBody>
          <a:bodyPr wrap="square" anchor="t">
            <a:spAutoFit/>
          </a:bodyPr>
          <a:lstStyle/>
          <a:p>
            <a:r>
              <a:rPr lang="en-AU" altLang="zh-CN" sz="3600" b="1" dirty="0">
                <a:solidFill>
                  <a:srgbClr val="FFFFFF"/>
                </a:solidFill>
                <a:latin typeface="微软雅黑" panose="020B0503020204020204" pitchFamily="34" charset="-122"/>
                <a:ea typeface="微软雅黑" panose="020B0503020204020204" pitchFamily="34" charset="-122"/>
              </a:rPr>
              <a:t>1</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grpSp>
        <p:nvGrpSpPr>
          <p:cNvPr id="20514" name="组合 51"/>
          <p:cNvGrpSpPr/>
          <p:nvPr/>
        </p:nvGrpSpPr>
        <p:grpSpPr>
          <a:xfrm>
            <a:off x="1413440" y="1889678"/>
            <a:ext cx="2889678" cy="1552574"/>
            <a:chOff x="729737" y="2499585"/>
            <a:chExt cx="3226614" cy="1367369"/>
          </a:xfrm>
        </p:grpSpPr>
        <p:sp>
          <p:nvSpPr>
            <p:cNvPr id="68" name="半闭框 67"/>
            <p:cNvSpPr/>
            <p:nvPr/>
          </p:nvSpPr>
          <p:spPr>
            <a:xfrm rot="18900000">
              <a:off x="3564465" y="3073459"/>
              <a:ext cx="391886" cy="391886"/>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0518" name="文本框 70"/>
            <p:cNvSpPr txBox="1"/>
            <p:nvPr/>
          </p:nvSpPr>
          <p:spPr>
            <a:xfrm>
              <a:off x="729737" y="2499585"/>
              <a:ext cx="3197095" cy="1367369"/>
            </a:xfrm>
            <a:prstGeom prst="rect">
              <a:avLst/>
            </a:prstGeom>
            <a:noFill/>
            <a:ln w="9525">
              <a:noFill/>
            </a:ln>
          </p:spPr>
          <p:txBody>
            <a:bodyPr wrap="square" anchor="t">
              <a:spAutoFit/>
            </a:bodyPr>
            <a:lstStyle/>
            <a:p>
              <a:r>
                <a:rPr lang="en-AU" altLang="zh-CN" sz="2800" b="1" dirty="0">
                  <a:solidFill>
                    <a:srgbClr val="404040"/>
                  </a:solidFill>
                  <a:latin typeface="微软雅黑" panose="020B0503020204020204" pitchFamily="34" charset="-122"/>
                  <a:ea typeface="微软雅黑" panose="020B0503020204020204" pitchFamily="34" charset="-122"/>
                </a:rPr>
                <a:t>Climate change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grpSp>
      <p:grpSp>
        <p:nvGrpSpPr>
          <p:cNvPr id="20519" name="组合 52"/>
          <p:cNvGrpSpPr/>
          <p:nvPr/>
        </p:nvGrpSpPr>
        <p:grpSpPr>
          <a:xfrm>
            <a:off x="1168400" y="4877568"/>
            <a:ext cx="3338797" cy="1015228"/>
            <a:chOff x="1083099" y="4906925"/>
            <a:chExt cx="2887402" cy="980611"/>
          </a:xfrm>
        </p:grpSpPr>
        <p:sp>
          <p:nvSpPr>
            <p:cNvPr id="64" name="半闭框 63"/>
            <p:cNvSpPr/>
            <p:nvPr/>
          </p:nvSpPr>
          <p:spPr>
            <a:xfrm rot="18900000">
              <a:off x="3564465" y="4906925"/>
              <a:ext cx="391886" cy="391886"/>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0523" name="文本框 66"/>
            <p:cNvSpPr txBox="1"/>
            <p:nvPr/>
          </p:nvSpPr>
          <p:spPr>
            <a:xfrm>
              <a:off x="1083099" y="4965962"/>
              <a:ext cx="2887402" cy="921574"/>
            </a:xfrm>
            <a:prstGeom prst="rect">
              <a:avLst/>
            </a:prstGeom>
            <a:noFill/>
            <a:ln w="9525">
              <a:noFill/>
            </a:ln>
          </p:spPr>
          <p:txBody>
            <a:bodyPr wrap="square" anchor="t">
              <a:spAutoFit/>
            </a:bodyPr>
            <a:lstStyle/>
            <a:p>
              <a:r>
                <a:rPr lang="en-AU" altLang="zh-CN" sz="2800" b="1" dirty="0">
                  <a:solidFill>
                    <a:srgbClr val="404040"/>
                  </a:solidFill>
                  <a:latin typeface="微软雅黑" panose="020B0503020204020204" pitchFamily="34" charset="-122"/>
                  <a:ea typeface="微软雅黑" panose="020B0503020204020204" pitchFamily="34" charset="-122"/>
                </a:rPr>
                <a:t>Mining</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and energy</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grpSp>
      <p:grpSp>
        <p:nvGrpSpPr>
          <p:cNvPr id="20524" name="组合 53"/>
          <p:cNvGrpSpPr/>
          <p:nvPr/>
        </p:nvGrpSpPr>
        <p:grpSpPr>
          <a:xfrm>
            <a:off x="7479880" y="2197612"/>
            <a:ext cx="3870325" cy="3108543"/>
            <a:chOff x="8200368" y="2387252"/>
            <a:chExt cx="2071580" cy="4452011"/>
          </a:xfrm>
        </p:grpSpPr>
        <p:sp>
          <p:nvSpPr>
            <p:cNvPr id="60" name="半闭框 59"/>
            <p:cNvSpPr/>
            <p:nvPr/>
          </p:nvSpPr>
          <p:spPr>
            <a:xfrm rot="8100000">
              <a:off x="8200368" y="2949789"/>
              <a:ext cx="391886" cy="391886"/>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0528" name="文本框 62"/>
            <p:cNvSpPr txBox="1"/>
            <p:nvPr/>
          </p:nvSpPr>
          <p:spPr>
            <a:xfrm>
              <a:off x="8639133" y="2387252"/>
              <a:ext cx="1632815" cy="4452011"/>
            </a:xfrm>
            <a:prstGeom prst="rect">
              <a:avLst/>
            </a:prstGeom>
            <a:noFill/>
            <a:ln w="9525">
              <a:noFill/>
            </a:ln>
          </p:spPr>
          <p:txBody>
            <a:bodyPr wrap="square" anchor="t">
              <a:spAutoFit/>
            </a:bodyPr>
            <a:lstStyle/>
            <a:p>
              <a:r>
                <a:rPr lang="en-AU" altLang="zh-CN" sz="2800" b="1" dirty="0">
                  <a:solidFill>
                    <a:srgbClr val="404040"/>
                  </a:solidFill>
                  <a:latin typeface="微软雅黑" panose="020B0503020204020204" pitchFamily="34" charset="-122"/>
                  <a:ea typeface="微软雅黑" panose="020B0503020204020204" pitchFamily="34" charset="-122"/>
                </a:rPr>
                <a:t>Agriculture</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and</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food</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security</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grpSp>
      <p:grpSp>
        <p:nvGrpSpPr>
          <p:cNvPr id="20529" name="组合 54"/>
          <p:cNvGrpSpPr/>
          <p:nvPr/>
        </p:nvGrpSpPr>
        <p:grpSpPr>
          <a:xfrm>
            <a:off x="6967859" y="4486583"/>
            <a:ext cx="5003799" cy="954107"/>
            <a:chOff x="8151106" y="4273102"/>
            <a:chExt cx="2238273" cy="1363858"/>
          </a:xfrm>
        </p:grpSpPr>
        <p:sp>
          <p:nvSpPr>
            <p:cNvPr id="56" name="半闭框 55"/>
            <p:cNvSpPr/>
            <p:nvPr/>
          </p:nvSpPr>
          <p:spPr>
            <a:xfrm rot="8100000">
              <a:off x="8151106" y="4906925"/>
              <a:ext cx="391886" cy="391886"/>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20533" name="文本框 58"/>
            <p:cNvSpPr txBox="1"/>
            <p:nvPr/>
          </p:nvSpPr>
          <p:spPr>
            <a:xfrm>
              <a:off x="8581077" y="4273102"/>
              <a:ext cx="1808302" cy="1363858"/>
            </a:xfrm>
            <a:prstGeom prst="rect">
              <a:avLst/>
            </a:prstGeom>
            <a:noFill/>
            <a:ln w="9525">
              <a:noFill/>
            </a:ln>
          </p:spPr>
          <p:txBody>
            <a:bodyPr wrap="square" anchor="t">
              <a:spAutoFit/>
            </a:bodyPr>
            <a:lstStyle/>
            <a:p>
              <a:r>
                <a:rPr lang="en-AU" altLang="zh-CN" sz="2800" b="1" dirty="0">
                  <a:solidFill>
                    <a:srgbClr val="404040"/>
                  </a:solidFill>
                  <a:latin typeface="微软雅黑" panose="020B0503020204020204" pitchFamily="34" charset="-122"/>
                  <a:ea typeface="微软雅黑" panose="020B0503020204020204" pitchFamily="34" charset="-122"/>
                </a:rPr>
                <a:t>Foreign</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policy</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and</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international</a:t>
              </a:r>
              <a:r>
                <a:rPr lang="zh-CN" altLang="en-US" sz="2800" b="1" dirty="0">
                  <a:solidFill>
                    <a:srgbClr val="404040"/>
                  </a:solidFill>
                  <a:latin typeface="微软雅黑" panose="020B0503020204020204" pitchFamily="34" charset="-122"/>
                  <a:ea typeface="微软雅黑" panose="020B0503020204020204" pitchFamily="34" charset="-122"/>
                </a:rPr>
                <a:t> </a:t>
              </a:r>
              <a:r>
                <a:rPr lang="en-AU" altLang="zh-CN" sz="2800" b="1" dirty="0">
                  <a:solidFill>
                    <a:srgbClr val="404040"/>
                  </a:solidFill>
                  <a:latin typeface="微软雅黑" panose="020B0503020204020204" pitchFamily="34" charset="-122"/>
                  <a:ea typeface="微软雅黑" panose="020B0503020204020204" pitchFamily="34" charset="-122"/>
                </a:rPr>
                <a:t>security</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grpSp>
      <p:sp>
        <p:nvSpPr>
          <p:cNvPr id="57" name="文本框 47">
            <a:extLst>
              <a:ext uri="{FF2B5EF4-FFF2-40B4-BE49-F238E27FC236}">
                <a16:creationId xmlns:a16="http://schemas.microsoft.com/office/drawing/2014/main" id="{A4224E9D-7F79-4228-8D0E-39DAD8AFB4DC}"/>
              </a:ext>
            </a:extLst>
          </p:cNvPr>
          <p:cNvSpPr txBox="1"/>
          <p:nvPr/>
        </p:nvSpPr>
        <p:spPr>
          <a:xfrm>
            <a:off x="6328370" y="2727325"/>
            <a:ext cx="1127125" cy="646331"/>
          </a:xfrm>
          <a:prstGeom prst="rect">
            <a:avLst/>
          </a:prstGeom>
          <a:noFill/>
          <a:ln w="9525">
            <a:noFill/>
          </a:ln>
        </p:spPr>
        <p:txBody>
          <a:bodyPr wrap="square" anchor="t">
            <a:spAutoFit/>
          </a:bodyPr>
          <a:lstStyle/>
          <a:p>
            <a:r>
              <a:rPr lang="en-AU" altLang="zh-CN" sz="3600" b="1" dirty="0">
                <a:solidFill>
                  <a:srgbClr val="FFFFFF"/>
                </a:solidFill>
                <a:latin typeface="微软雅黑" panose="020B0503020204020204" pitchFamily="34" charset="-122"/>
                <a:ea typeface="微软雅黑" panose="020B0503020204020204" pitchFamily="34" charset="-122"/>
              </a:rPr>
              <a:t>2</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59" name="文本框 47">
            <a:extLst>
              <a:ext uri="{FF2B5EF4-FFF2-40B4-BE49-F238E27FC236}">
                <a16:creationId xmlns:a16="http://schemas.microsoft.com/office/drawing/2014/main" id="{EA902762-A1AA-4F91-8D8C-9A232970FAC6}"/>
              </a:ext>
            </a:extLst>
          </p:cNvPr>
          <p:cNvSpPr txBox="1"/>
          <p:nvPr/>
        </p:nvSpPr>
        <p:spPr>
          <a:xfrm>
            <a:off x="6404297" y="4046980"/>
            <a:ext cx="1127125" cy="646331"/>
          </a:xfrm>
          <a:prstGeom prst="rect">
            <a:avLst/>
          </a:prstGeom>
          <a:noFill/>
          <a:ln w="9525">
            <a:noFill/>
          </a:ln>
        </p:spPr>
        <p:txBody>
          <a:bodyPr wrap="square" anchor="t">
            <a:spAutoFit/>
          </a:bodyPr>
          <a:lstStyle/>
          <a:p>
            <a:r>
              <a:rPr lang="en-AU" altLang="zh-CN" sz="3600" b="1" dirty="0">
                <a:solidFill>
                  <a:srgbClr val="FFFFFF"/>
                </a:solidFill>
                <a:latin typeface="微软雅黑" panose="020B0503020204020204" pitchFamily="34" charset="-122"/>
                <a:ea typeface="微软雅黑" panose="020B0503020204020204" pitchFamily="34" charset="-122"/>
              </a:rPr>
              <a:t>4</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61" name="文本框 47">
            <a:extLst>
              <a:ext uri="{FF2B5EF4-FFF2-40B4-BE49-F238E27FC236}">
                <a16:creationId xmlns:a16="http://schemas.microsoft.com/office/drawing/2014/main" id="{00407CBD-6467-4FC0-9E18-A838CB6D4B91}"/>
              </a:ext>
            </a:extLst>
          </p:cNvPr>
          <p:cNvSpPr txBox="1"/>
          <p:nvPr/>
        </p:nvSpPr>
        <p:spPr>
          <a:xfrm>
            <a:off x="5135885" y="4039926"/>
            <a:ext cx="1127125" cy="646331"/>
          </a:xfrm>
          <a:prstGeom prst="rect">
            <a:avLst/>
          </a:prstGeom>
          <a:noFill/>
          <a:ln w="9525">
            <a:noFill/>
          </a:ln>
        </p:spPr>
        <p:txBody>
          <a:bodyPr wrap="square" anchor="t">
            <a:spAutoFit/>
          </a:bodyPr>
          <a:lstStyle/>
          <a:p>
            <a:r>
              <a:rPr lang="en-AU" altLang="zh-CN" sz="3600" b="1" dirty="0">
                <a:solidFill>
                  <a:srgbClr val="FFFFFF"/>
                </a:solidFill>
                <a:latin typeface="微软雅黑" panose="020B0503020204020204" pitchFamily="34" charset="-122"/>
                <a:ea typeface="微软雅黑" panose="020B0503020204020204" pitchFamily="34" charset="-122"/>
              </a:rPr>
              <a:t>3</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grpSp>
        <p:nvGrpSpPr>
          <p:cNvPr id="63" name="组合 51">
            <a:extLst>
              <a:ext uri="{FF2B5EF4-FFF2-40B4-BE49-F238E27FC236}">
                <a16:creationId xmlns:a16="http://schemas.microsoft.com/office/drawing/2014/main" id="{A44CA208-89CA-4AB2-A6D7-486EB2499F03}"/>
              </a:ext>
            </a:extLst>
          </p:cNvPr>
          <p:cNvGrpSpPr/>
          <p:nvPr/>
        </p:nvGrpSpPr>
        <p:grpSpPr>
          <a:xfrm>
            <a:off x="7496699" y="782955"/>
            <a:ext cx="4042571" cy="820558"/>
            <a:chOff x="729737" y="2499585"/>
            <a:chExt cx="3226614" cy="965760"/>
          </a:xfrm>
        </p:grpSpPr>
        <p:sp>
          <p:nvSpPr>
            <p:cNvPr id="65" name="半闭框 67">
              <a:extLst>
                <a:ext uri="{FF2B5EF4-FFF2-40B4-BE49-F238E27FC236}">
                  <a16:creationId xmlns:a16="http://schemas.microsoft.com/office/drawing/2014/main" id="{21E45C00-4334-49A6-B129-3F629AC7057B}"/>
                </a:ext>
              </a:extLst>
            </p:cNvPr>
            <p:cNvSpPr/>
            <p:nvPr/>
          </p:nvSpPr>
          <p:spPr>
            <a:xfrm rot="18900000">
              <a:off x="3564465" y="3073459"/>
              <a:ext cx="391886" cy="391886"/>
            </a:xfrm>
            <a:prstGeom prst="halfFrame">
              <a:avLst>
                <a:gd name="adj1" fmla="val 23258"/>
                <a:gd name="adj2" fmla="val 207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7" name="文本框 70">
              <a:extLst>
                <a:ext uri="{FF2B5EF4-FFF2-40B4-BE49-F238E27FC236}">
                  <a16:creationId xmlns:a16="http://schemas.microsoft.com/office/drawing/2014/main" id="{335930AA-B529-4C32-8C8E-E4D079161C11}"/>
                </a:ext>
              </a:extLst>
            </p:cNvPr>
            <p:cNvSpPr txBox="1"/>
            <p:nvPr/>
          </p:nvSpPr>
          <p:spPr>
            <a:xfrm>
              <a:off x="729737" y="2499585"/>
              <a:ext cx="3197094" cy="460806"/>
            </a:xfrm>
            <a:prstGeom prst="rect">
              <a:avLst/>
            </a:prstGeom>
            <a:noFill/>
            <a:ln w="9525">
              <a:noFill/>
            </a:ln>
          </p:spPr>
          <p:txBody>
            <a:bodyPr wrap="square" anchor="t">
              <a:spAutoFit/>
            </a:bodyPr>
            <a:lstStyle/>
            <a:p>
              <a:r>
                <a:rPr lang="en-AU" altLang="zh-CN" sz="2800" b="1" dirty="0">
                  <a:solidFill>
                    <a:srgbClr val="404040"/>
                  </a:solidFill>
                  <a:latin typeface="微软雅黑" panose="020B0503020204020204" pitchFamily="34" charset="-122"/>
                  <a:ea typeface="微软雅黑" panose="020B0503020204020204" pitchFamily="34" charset="-122"/>
                </a:rPr>
                <a:t>Priority Areas</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组合 7"/>
          <p:cNvGrpSpPr/>
          <p:nvPr/>
        </p:nvGrpSpPr>
        <p:grpSpPr>
          <a:xfrm>
            <a:off x="1524000" y="431800"/>
            <a:ext cx="9144000" cy="977284"/>
            <a:chOff x="1" y="321273"/>
            <a:chExt cx="9144000" cy="587537"/>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5856288" cy="587535"/>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33797" name="文本框 6"/>
          <p:cNvSpPr txBox="1"/>
          <p:nvPr/>
        </p:nvSpPr>
        <p:spPr>
          <a:xfrm>
            <a:off x="2055813" y="515939"/>
            <a:ext cx="4289348" cy="584775"/>
          </a:xfrm>
          <a:prstGeom prst="rect">
            <a:avLst/>
          </a:prstGeom>
          <a:noFill/>
          <a:ln w="9525">
            <a:noFill/>
          </a:ln>
        </p:spPr>
        <p:txBody>
          <a:bodyPr wrap="square" anchor="t">
            <a:spAutoFit/>
          </a:bodyPr>
          <a:lstStyle/>
          <a:p>
            <a:pPr algn="dist"/>
            <a:r>
              <a:rPr lang="en-AU" altLang="zh-CN" sz="3200" b="1" dirty="0">
                <a:solidFill>
                  <a:schemeClr val="bg1"/>
                </a:solidFill>
                <a:latin typeface="Microsoft YaHei" panose="020B0503020204020204" pitchFamily="34" charset="-122"/>
                <a:ea typeface="Microsoft YaHei" panose="020B0503020204020204" pitchFamily="34" charset="-122"/>
              </a:rPr>
              <a:t>Prepare!!!</a:t>
            </a:r>
            <a:endParaRPr lang="zh-CN" altLang="en-US" sz="3200" b="1" dirty="0">
              <a:solidFill>
                <a:schemeClr val="bg1"/>
              </a:solidFill>
              <a:latin typeface="Microsoft YaHei" panose="020B0503020204020204" pitchFamily="34" charset="-122"/>
              <a:ea typeface="Microsoft YaHei" panose="020B0503020204020204" pitchFamily="34" charset="-122"/>
            </a:endParaRPr>
          </a:p>
        </p:txBody>
      </p:sp>
      <p:sp>
        <p:nvSpPr>
          <p:cNvPr id="44" name="矩形 43"/>
          <p:cNvSpPr/>
          <p:nvPr/>
        </p:nvSpPr>
        <p:spPr>
          <a:xfrm>
            <a:off x="3328988" y="2290763"/>
            <a:ext cx="127000" cy="541338"/>
          </a:xfrm>
          <a:prstGeom prst="rect">
            <a:avLst/>
          </a:prstGeom>
          <a:solidFill>
            <a:srgbClr val="555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5" name="矩形 44"/>
          <p:cNvSpPr/>
          <p:nvPr/>
        </p:nvSpPr>
        <p:spPr>
          <a:xfrm>
            <a:off x="3455988" y="2290763"/>
            <a:ext cx="762000" cy="541338"/>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6" name="矩形 45"/>
          <p:cNvSpPr/>
          <p:nvPr/>
        </p:nvSpPr>
        <p:spPr>
          <a:xfrm>
            <a:off x="4217988" y="2290763"/>
            <a:ext cx="1093788" cy="541338"/>
          </a:xfrm>
          <a:prstGeom prst="rect">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7" name="矩形 46"/>
          <p:cNvSpPr/>
          <p:nvPr/>
        </p:nvSpPr>
        <p:spPr>
          <a:xfrm>
            <a:off x="5286375" y="2290763"/>
            <a:ext cx="1600200" cy="541338"/>
          </a:xfrm>
          <a:prstGeom prst="rect">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8" name="矩形 47"/>
          <p:cNvSpPr/>
          <p:nvPr/>
        </p:nvSpPr>
        <p:spPr>
          <a:xfrm>
            <a:off x="6886575" y="2290763"/>
            <a:ext cx="1068388" cy="541338"/>
          </a:xfrm>
          <a:prstGeom prst="rect">
            <a:avLst/>
          </a:prstGeom>
          <a:solidFill>
            <a:srgbClr val="767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9" name="矩形 48"/>
          <p:cNvSpPr/>
          <p:nvPr/>
        </p:nvSpPr>
        <p:spPr>
          <a:xfrm>
            <a:off x="7954963" y="2290763"/>
            <a:ext cx="762000" cy="541338"/>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0" name="等腰三角形 49"/>
          <p:cNvSpPr/>
          <p:nvPr/>
        </p:nvSpPr>
        <p:spPr>
          <a:xfrm rot="5400000">
            <a:off x="8679656" y="2326481"/>
            <a:ext cx="542925" cy="468313"/>
          </a:xfrm>
          <a:prstGeom prst="triangle">
            <a:avLst/>
          </a:prstGeom>
          <a:solidFill>
            <a:srgbClr val="E9A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1" name="任意多边形 50"/>
          <p:cNvSpPr/>
          <p:nvPr/>
        </p:nvSpPr>
        <p:spPr>
          <a:xfrm rot="5400000">
            <a:off x="9054306" y="2501106"/>
            <a:ext cx="141288" cy="120650"/>
          </a:xfrm>
          <a:custGeom>
            <a:avLst/>
            <a:gdLst>
              <a:gd name="connsiteX0" fmla="*/ 0 w 188950"/>
              <a:gd name="connsiteY0" fmla="*/ 162888 h 162888"/>
              <a:gd name="connsiteX1" fmla="*/ 94475 w 188950"/>
              <a:gd name="connsiteY1" fmla="*/ 0 h 162888"/>
              <a:gd name="connsiteX2" fmla="*/ 188950 w 188950"/>
              <a:gd name="connsiteY2" fmla="*/ 162888 h 162888"/>
            </a:gdLst>
            <a:ahLst/>
            <a:cxnLst>
              <a:cxn ang="0">
                <a:pos x="connsiteX0" y="connsiteY0"/>
              </a:cxn>
              <a:cxn ang="0">
                <a:pos x="connsiteX1" y="connsiteY1"/>
              </a:cxn>
              <a:cxn ang="0">
                <a:pos x="connsiteX2" y="connsiteY2"/>
              </a:cxn>
            </a:cxnLst>
            <a:rect l="l" t="t" r="r" b="b"/>
            <a:pathLst>
              <a:path w="188950" h="162888">
                <a:moveTo>
                  <a:pt x="0" y="162888"/>
                </a:moveTo>
                <a:lnTo>
                  <a:pt x="94475" y="0"/>
                </a:lnTo>
                <a:lnTo>
                  <a:pt x="188950" y="1628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33806" name="文本框 51"/>
          <p:cNvSpPr txBox="1"/>
          <p:nvPr/>
        </p:nvSpPr>
        <p:spPr>
          <a:xfrm rot="20913400">
            <a:off x="5976256" y="2255294"/>
            <a:ext cx="1256382" cy="368300"/>
          </a:xfrm>
          <a:prstGeom prst="rect">
            <a:avLst/>
          </a:prstGeom>
          <a:noFill/>
          <a:ln w="9525">
            <a:noFill/>
          </a:ln>
        </p:spPr>
        <p:txBody>
          <a:bodyPr wrap="square" anchor="t">
            <a:spAutoFit/>
          </a:bodyPr>
          <a:lstStyle/>
          <a:p>
            <a:r>
              <a:rPr lang="en-US" altLang="zh-CN" dirty="0">
                <a:solidFill>
                  <a:srgbClr val="FFFFFF"/>
                </a:solidFill>
                <a:latin typeface="微软雅黑" panose="020B0503020204020204" pitchFamily="34" charset="-122"/>
                <a:ea typeface="微软雅黑" panose="020B0503020204020204" pitchFamily="34" charset="-122"/>
              </a:rPr>
              <a:t>Plan</a:t>
            </a:r>
          </a:p>
        </p:txBody>
      </p:sp>
      <p:sp>
        <p:nvSpPr>
          <p:cNvPr id="33807" name="文本框 52"/>
          <p:cNvSpPr txBox="1"/>
          <p:nvPr/>
        </p:nvSpPr>
        <p:spPr>
          <a:xfrm rot="20850461">
            <a:off x="3404395" y="2334290"/>
            <a:ext cx="1826418" cy="369332"/>
          </a:xfrm>
          <a:prstGeom prst="rect">
            <a:avLst/>
          </a:prstGeom>
          <a:noFill/>
          <a:ln w="9525">
            <a:noFill/>
          </a:ln>
        </p:spPr>
        <p:txBody>
          <a:bodyPr wrap="square" anchor="t">
            <a:spAutoFit/>
          </a:bodyPr>
          <a:lstStyle/>
          <a:p>
            <a:r>
              <a:rPr lang="en-US" altLang="zh-CN" dirty="0">
                <a:solidFill>
                  <a:srgbClr val="FFFFFF"/>
                </a:solidFill>
                <a:latin typeface="微软雅黑" panose="020B0503020204020204" pitchFamily="34" charset="-122"/>
                <a:ea typeface="微软雅黑" panose="020B0503020204020204" pitchFamily="34" charset="-122"/>
              </a:rPr>
              <a:t>Reintegration</a:t>
            </a:r>
          </a:p>
        </p:txBody>
      </p:sp>
      <p:sp>
        <p:nvSpPr>
          <p:cNvPr id="33808" name="文本框 53"/>
          <p:cNvSpPr txBox="1"/>
          <p:nvPr/>
        </p:nvSpPr>
        <p:spPr>
          <a:xfrm rot="20864768">
            <a:off x="4927842" y="2306998"/>
            <a:ext cx="1021738" cy="369332"/>
          </a:xfrm>
          <a:prstGeom prst="rect">
            <a:avLst/>
          </a:prstGeom>
          <a:noFill/>
          <a:ln w="9525">
            <a:noFill/>
          </a:ln>
        </p:spPr>
        <p:txBody>
          <a:bodyPr wrap="square" anchor="t">
            <a:spAutoFit/>
          </a:bodyPr>
          <a:lstStyle/>
          <a:p>
            <a:r>
              <a:rPr lang="en-US" altLang="zh-CN" dirty="0">
                <a:solidFill>
                  <a:srgbClr val="FFFFFF"/>
                </a:solidFill>
                <a:latin typeface="微软雅黑" panose="020B0503020204020204" pitchFamily="34" charset="-122"/>
                <a:ea typeface="微软雅黑" panose="020B0503020204020204" pitchFamily="34" charset="-122"/>
              </a:rPr>
              <a:t>Action</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33809" name="文本框 54"/>
          <p:cNvSpPr txBox="1"/>
          <p:nvPr/>
        </p:nvSpPr>
        <p:spPr>
          <a:xfrm>
            <a:off x="6848475" y="2387600"/>
            <a:ext cx="1798634" cy="369332"/>
          </a:xfrm>
          <a:prstGeom prst="rect">
            <a:avLst/>
          </a:prstGeom>
          <a:noFill/>
          <a:ln w="9525">
            <a:noFill/>
          </a:ln>
        </p:spPr>
        <p:txBody>
          <a:bodyPr wrap="square" anchor="t">
            <a:spAutoFit/>
          </a:bodyPr>
          <a:lstStyle/>
          <a:p>
            <a:r>
              <a:rPr lang="en-US" altLang="zh-CN" dirty="0">
                <a:solidFill>
                  <a:srgbClr val="FFFFFF"/>
                </a:solidFill>
                <a:latin typeface="微软雅黑" panose="020B0503020204020204" pitchFamily="34" charset="-122"/>
                <a:ea typeface="微软雅黑" panose="020B0503020204020204" pitchFamily="34" charset="-122"/>
              </a:rPr>
              <a:t>(The Hallmark) </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rot="1827594">
            <a:off x="3195125" y="2623622"/>
            <a:ext cx="93346" cy="404174"/>
            <a:chOff x="3022125" y="2762240"/>
            <a:chExt cx="124461" cy="538899"/>
          </a:xfrm>
          <a:solidFill>
            <a:srgbClr val="1B3661"/>
          </a:solidFill>
        </p:grpSpPr>
        <p:sp>
          <p:nvSpPr>
            <p:cNvPr id="58" name="流程图: 联系 9"/>
            <p:cNvSpPr/>
            <p:nvPr/>
          </p:nvSpPr>
          <p:spPr>
            <a:xfrm>
              <a:off x="3022125" y="2762240"/>
              <a:ext cx="124461" cy="124461"/>
            </a:xfrm>
            <a:prstGeom prst="flowChartConnector">
              <a:avLst/>
            </a:prstGeom>
            <a:grpFill/>
            <a:ln>
              <a:solidFill>
                <a:srgbClr val="1B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9" name="直接连接符 58"/>
            <p:cNvSpPr/>
            <p:nvPr/>
          </p:nvSpPr>
          <p:spPr>
            <a:xfrm>
              <a:off x="3083688" y="2822411"/>
              <a:ext cx="0" cy="478728"/>
            </a:xfrm>
            <a:prstGeom prst="line">
              <a:avLst/>
            </a:prstGeom>
            <a:grpFill/>
            <a:ln w="12700">
              <a:solidFill>
                <a:srgbClr val="1B3661"/>
              </a:solidFill>
            </a:ln>
          </p:spPr>
          <p:style>
            <a:lnRef idx="1">
              <a:schemeClr val="accent1"/>
            </a:lnRef>
            <a:fillRef idx="0">
              <a:schemeClr val="accent1"/>
            </a:fillRef>
            <a:effectRef idx="0">
              <a:schemeClr val="accent1"/>
            </a:effectRef>
            <a:fontRef idx="minor">
              <a:schemeClr val="tx1"/>
            </a:fontRef>
          </p:style>
        </p:sp>
      </p:grpSp>
      <p:sp>
        <p:nvSpPr>
          <p:cNvPr id="60" name="泪滴形 59"/>
          <p:cNvSpPr/>
          <p:nvPr/>
        </p:nvSpPr>
        <p:spPr>
          <a:xfrm rot="19626156" flipV="1">
            <a:off x="2308068" y="3176228"/>
            <a:ext cx="912565" cy="60594"/>
          </a:xfrm>
          <a:prstGeom prst="teardrop">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61" name="组合 60"/>
          <p:cNvGrpSpPr/>
          <p:nvPr/>
        </p:nvGrpSpPr>
        <p:grpSpPr>
          <a:xfrm>
            <a:off x="4210564" y="2984773"/>
            <a:ext cx="92060" cy="426509"/>
            <a:chOff x="3022125" y="2762240"/>
            <a:chExt cx="124461" cy="1246160"/>
          </a:xfrm>
          <a:solidFill>
            <a:srgbClr val="25538F"/>
          </a:solidFill>
        </p:grpSpPr>
        <p:sp>
          <p:nvSpPr>
            <p:cNvPr id="62" name="流程图: 联系 35"/>
            <p:cNvSpPr/>
            <p:nvPr/>
          </p:nvSpPr>
          <p:spPr>
            <a:xfrm>
              <a:off x="3022125" y="2762240"/>
              <a:ext cx="124461" cy="124461"/>
            </a:xfrm>
            <a:prstGeom prst="flowChartConnector">
              <a:avLst/>
            </a:prstGeom>
            <a:grpFill/>
            <a:ln>
              <a:solidFill>
                <a:srgbClr val="255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3" name="直接连接符 62"/>
            <p:cNvSpPr/>
            <p:nvPr/>
          </p:nvSpPr>
          <p:spPr>
            <a:xfrm>
              <a:off x="3083688" y="2822411"/>
              <a:ext cx="0" cy="1185989"/>
            </a:xfrm>
            <a:prstGeom prst="line">
              <a:avLst/>
            </a:prstGeom>
            <a:grpFill/>
            <a:ln w="12700">
              <a:solidFill>
                <a:srgbClr val="25538F"/>
              </a:solidFill>
            </a:ln>
          </p:spPr>
          <p:style>
            <a:lnRef idx="1">
              <a:schemeClr val="accent1"/>
            </a:lnRef>
            <a:fillRef idx="0">
              <a:schemeClr val="accent1"/>
            </a:fillRef>
            <a:effectRef idx="0">
              <a:schemeClr val="accent1"/>
            </a:effectRef>
            <a:fontRef idx="minor">
              <a:schemeClr val="tx1"/>
            </a:fontRef>
          </p:style>
        </p:sp>
      </p:grpSp>
      <p:sp>
        <p:nvSpPr>
          <p:cNvPr id="64" name="泪滴形 63"/>
          <p:cNvSpPr/>
          <p:nvPr/>
        </p:nvSpPr>
        <p:spPr>
          <a:xfrm rot="19110910">
            <a:off x="5132323" y="3927734"/>
            <a:ext cx="1084579" cy="45719"/>
          </a:xfrm>
          <a:prstGeom prst="teardrop">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5" name="流程图: 联系 41"/>
          <p:cNvSpPr/>
          <p:nvPr/>
        </p:nvSpPr>
        <p:spPr>
          <a:xfrm flipV="1">
            <a:off x="6040438" y="2934019"/>
            <a:ext cx="92060" cy="45719"/>
          </a:xfrm>
          <a:prstGeom prst="flowChartConnector">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66" name="直接连接符 65"/>
          <p:cNvCxnSpPr>
            <a:cxnSpLocks/>
          </p:cNvCxnSpPr>
          <p:nvPr/>
        </p:nvCxnSpPr>
        <p:spPr>
          <a:xfrm flipH="1">
            <a:off x="6075568" y="2940909"/>
            <a:ext cx="3550" cy="650636"/>
          </a:xfrm>
          <a:prstGeom prst="line">
            <a:avLst/>
          </a:prstGeom>
          <a:solidFill>
            <a:srgbClr val="677E8E"/>
          </a:solidFill>
          <a:ln w="12700">
            <a:solidFill>
              <a:srgbClr val="4F79BD"/>
            </a:solidFill>
          </a:ln>
        </p:spPr>
        <p:style>
          <a:lnRef idx="1">
            <a:schemeClr val="accent1"/>
          </a:lnRef>
          <a:fillRef idx="0">
            <a:schemeClr val="accent1"/>
          </a:fillRef>
          <a:effectRef idx="0">
            <a:schemeClr val="accent1"/>
          </a:effectRef>
          <a:fontRef idx="minor">
            <a:schemeClr val="tx1"/>
          </a:fontRef>
        </p:style>
      </p:cxnSp>
      <p:sp>
        <p:nvSpPr>
          <p:cNvPr id="67" name="泪滴形 66"/>
          <p:cNvSpPr/>
          <p:nvPr/>
        </p:nvSpPr>
        <p:spPr>
          <a:xfrm rot="19047510" flipV="1">
            <a:off x="3767163" y="3572145"/>
            <a:ext cx="572628" cy="45719"/>
          </a:xfrm>
          <a:prstGeom prst="teardrop">
            <a:avLst/>
          </a:prstGeom>
          <a:solidFill>
            <a:srgbClr val="4F79BD"/>
          </a:solidFill>
          <a:ln>
            <a:solidFill>
              <a:srgbClr val="4F7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8" name="流程图: 联系 46"/>
          <p:cNvSpPr/>
          <p:nvPr/>
        </p:nvSpPr>
        <p:spPr>
          <a:xfrm>
            <a:off x="7334250" y="2978150"/>
            <a:ext cx="92075" cy="92075"/>
          </a:xfrm>
          <a:prstGeom prst="flowChartConnector">
            <a:avLst/>
          </a:prstGeom>
          <a:solidFill>
            <a:srgbClr val="767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69" name="直接连接符 68"/>
          <p:cNvCxnSpPr>
            <a:cxnSpLocks/>
          </p:cNvCxnSpPr>
          <p:nvPr/>
        </p:nvCxnSpPr>
        <p:spPr>
          <a:xfrm flipH="1">
            <a:off x="7367268" y="3022600"/>
            <a:ext cx="13020" cy="757948"/>
          </a:xfrm>
          <a:prstGeom prst="line">
            <a:avLst/>
          </a:prstGeom>
          <a:ln w="12700">
            <a:solidFill>
              <a:srgbClr val="767D83"/>
            </a:solidFill>
          </a:ln>
        </p:spPr>
        <p:style>
          <a:lnRef idx="1">
            <a:schemeClr val="accent1"/>
          </a:lnRef>
          <a:fillRef idx="0">
            <a:schemeClr val="accent1"/>
          </a:fillRef>
          <a:effectRef idx="0">
            <a:schemeClr val="accent1"/>
          </a:effectRef>
          <a:fontRef idx="minor">
            <a:schemeClr val="tx1"/>
          </a:fontRef>
        </p:style>
      </p:cxnSp>
      <p:sp>
        <p:nvSpPr>
          <p:cNvPr id="70" name="泪滴形 69"/>
          <p:cNvSpPr/>
          <p:nvPr/>
        </p:nvSpPr>
        <p:spPr>
          <a:xfrm rot="19047510">
            <a:off x="7800843" y="3615354"/>
            <a:ext cx="45719" cy="1333431"/>
          </a:xfrm>
          <a:prstGeom prst="teardrop">
            <a:avLst/>
          </a:prstGeom>
          <a:solidFill>
            <a:srgbClr val="767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71" name="流程图: 联系 52"/>
          <p:cNvSpPr/>
          <p:nvPr/>
        </p:nvSpPr>
        <p:spPr>
          <a:xfrm>
            <a:off x="9250139" y="2550937"/>
            <a:ext cx="93663" cy="93663"/>
          </a:xfrm>
          <a:prstGeom prst="flowChartConnector">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72" name="直接连接符 71"/>
          <p:cNvCxnSpPr>
            <a:cxnSpLocks/>
          </p:cNvCxnSpPr>
          <p:nvPr/>
        </p:nvCxnSpPr>
        <p:spPr>
          <a:xfrm>
            <a:off x="9334122" y="2597768"/>
            <a:ext cx="648337" cy="23274"/>
          </a:xfrm>
          <a:prstGeom prst="line">
            <a:avLst/>
          </a:prstGeom>
          <a:ln w="12700">
            <a:solidFill>
              <a:srgbClr val="1B3661"/>
            </a:solidFill>
          </a:ln>
        </p:spPr>
        <p:style>
          <a:lnRef idx="1">
            <a:schemeClr val="accent1"/>
          </a:lnRef>
          <a:fillRef idx="0">
            <a:schemeClr val="accent1"/>
          </a:fillRef>
          <a:effectRef idx="0">
            <a:schemeClr val="accent1"/>
          </a:effectRef>
          <a:fontRef idx="minor">
            <a:schemeClr val="tx1"/>
          </a:fontRef>
        </p:style>
      </p:cxnSp>
      <p:sp>
        <p:nvSpPr>
          <p:cNvPr id="73" name="泪滴形 72"/>
          <p:cNvSpPr/>
          <p:nvPr/>
        </p:nvSpPr>
        <p:spPr>
          <a:xfrm flipH="1">
            <a:off x="9975367" y="2621042"/>
            <a:ext cx="60582" cy="456448"/>
          </a:xfrm>
          <a:prstGeom prst="teardrop">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33824" name="文本框 73"/>
          <p:cNvSpPr txBox="1"/>
          <p:nvPr/>
        </p:nvSpPr>
        <p:spPr>
          <a:xfrm rot="21222368">
            <a:off x="-76566" y="3117782"/>
            <a:ext cx="4007941" cy="1015663"/>
          </a:xfrm>
          <a:prstGeom prst="rect">
            <a:avLst/>
          </a:prstGeom>
          <a:noFill/>
          <a:ln w="9525">
            <a:noFill/>
          </a:ln>
        </p:spPr>
        <p:txBody>
          <a:bodyPr wrap="square" anchor="t">
            <a:spAutoFit/>
          </a:bodyPr>
          <a:lstStyle/>
          <a:p>
            <a:pPr algn="ctr"/>
            <a:r>
              <a:rPr lang="en-US" sz="2000" b="1" dirty="0">
                <a:latin typeface="+mn-lt"/>
              </a:rPr>
              <a:t>Demonstrate a deep understanding of your choice of courses, and reasons for your choice</a:t>
            </a:r>
            <a:endParaRPr lang="zh-CN" altLang="zh-CN" sz="2000" b="1" dirty="0">
              <a:solidFill>
                <a:srgbClr val="000000"/>
              </a:solidFill>
              <a:latin typeface="+mn-lt"/>
              <a:ea typeface="微软雅黑" panose="020B0503020204020204" pitchFamily="34" charset="-122"/>
            </a:endParaRPr>
          </a:p>
        </p:txBody>
      </p:sp>
      <p:sp>
        <p:nvSpPr>
          <p:cNvPr id="33826" name="文本框 75"/>
          <p:cNvSpPr txBox="1"/>
          <p:nvPr/>
        </p:nvSpPr>
        <p:spPr>
          <a:xfrm rot="20706680">
            <a:off x="487191" y="4530684"/>
            <a:ext cx="7256687" cy="1631216"/>
          </a:xfrm>
          <a:prstGeom prst="rect">
            <a:avLst/>
          </a:prstGeom>
          <a:noFill/>
          <a:ln w="9525">
            <a:noFill/>
          </a:ln>
        </p:spPr>
        <p:txBody>
          <a:bodyPr wrap="square" anchor="t">
            <a:spAutoFit/>
          </a:bodyPr>
          <a:lstStyle/>
          <a:p>
            <a:pPr algn="ctr"/>
            <a:r>
              <a:rPr lang="en-US" sz="2000" b="1" dirty="0">
                <a:latin typeface="+mn-lt"/>
              </a:rPr>
              <a:t>Why postgraduate education? What skills, knowledge and experience do you need and how will these contribute to your personal development, organization's goals? Give examples. Relate it to priority areas, development agenda and global targets (SDGs).  </a:t>
            </a:r>
            <a:endParaRPr lang="zh-CN" altLang="zh-CN" sz="1000" b="1" dirty="0">
              <a:solidFill>
                <a:srgbClr val="000000"/>
              </a:solidFill>
              <a:latin typeface="+mn-lt"/>
              <a:ea typeface="微软雅黑" panose="020B0503020204020204" pitchFamily="34" charset="-122"/>
            </a:endParaRPr>
          </a:p>
        </p:txBody>
      </p:sp>
      <p:sp>
        <p:nvSpPr>
          <p:cNvPr id="33828" name="文本框 77"/>
          <p:cNvSpPr txBox="1"/>
          <p:nvPr/>
        </p:nvSpPr>
        <p:spPr>
          <a:xfrm rot="20702262">
            <a:off x="306450" y="4118756"/>
            <a:ext cx="4283938" cy="707886"/>
          </a:xfrm>
          <a:prstGeom prst="rect">
            <a:avLst/>
          </a:prstGeom>
          <a:noFill/>
          <a:ln w="9525">
            <a:noFill/>
          </a:ln>
        </p:spPr>
        <p:txBody>
          <a:bodyPr wrap="square" anchor="t">
            <a:spAutoFit/>
          </a:bodyPr>
          <a:lstStyle/>
          <a:p>
            <a:pPr algn="ctr"/>
            <a:r>
              <a:rPr lang="en-AU" altLang="zh-CN" sz="2000" b="1" dirty="0">
                <a:solidFill>
                  <a:srgbClr val="000000"/>
                </a:solidFill>
                <a:latin typeface="+mn-lt"/>
                <a:ea typeface="微软雅黑" panose="020B0503020204020204" pitchFamily="34" charset="-122"/>
              </a:rPr>
              <a:t>What inform your choice of university?</a:t>
            </a:r>
          </a:p>
          <a:p>
            <a:pPr algn="ctr"/>
            <a:r>
              <a:rPr lang="en-AU" altLang="zh-CN" sz="2000" b="1" dirty="0">
                <a:solidFill>
                  <a:srgbClr val="000000"/>
                </a:solidFill>
                <a:latin typeface="+mn-lt"/>
                <a:ea typeface="微软雅黑" panose="020B0503020204020204" pitchFamily="34" charset="-122"/>
              </a:rPr>
              <a:t>Why Australia?</a:t>
            </a:r>
            <a:endParaRPr lang="zh-CN" altLang="zh-CN" sz="2000" b="1" dirty="0">
              <a:solidFill>
                <a:srgbClr val="000000"/>
              </a:solidFill>
              <a:latin typeface="+mn-lt"/>
              <a:ea typeface="微软雅黑" panose="020B0503020204020204" pitchFamily="34" charset="-122"/>
            </a:endParaRPr>
          </a:p>
        </p:txBody>
      </p:sp>
      <p:sp>
        <p:nvSpPr>
          <p:cNvPr id="33830" name="文本框 79"/>
          <p:cNvSpPr txBox="1"/>
          <p:nvPr/>
        </p:nvSpPr>
        <p:spPr>
          <a:xfrm rot="20338723">
            <a:off x="5796022" y="4533244"/>
            <a:ext cx="5911850" cy="1631216"/>
          </a:xfrm>
          <a:prstGeom prst="rect">
            <a:avLst/>
          </a:prstGeom>
          <a:noFill/>
          <a:ln w="9525">
            <a:noFill/>
          </a:ln>
        </p:spPr>
        <p:txBody>
          <a:bodyPr wrap="square" anchor="t">
            <a:spAutoFit/>
          </a:bodyPr>
          <a:lstStyle/>
          <a:p>
            <a:pPr algn="ctr"/>
            <a:r>
              <a:rPr lang="en-US" sz="2000" b="1" dirty="0">
                <a:latin typeface="+mn-lt"/>
              </a:rPr>
              <a:t>Talk about yourself. Avoid being boastful- academic credentials, personal attributes and achievements, leadership skills. Explain how you ensure social inclusion and inequity in your community/workplace. Give examples. </a:t>
            </a:r>
            <a:endParaRPr lang="zh-CN" altLang="zh-CN" sz="1000" b="1" dirty="0">
              <a:solidFill>
                <a:srgbClr val="000000"/>
              </a:solidFill>
              <a:latin typeface="+mn-lt"/>
              <a:ea typeface="微软雅黑" panose="020B0503020204020204" pitchFamily="34" charset="-122"/>
            </a:endParaRPr>
          </a:p>
        </p:txBody>
      </p:sp>
      <p:sp>
        <p:nvSpPr>
          <p:cNvPr id="33832" name="文本框 81"/>
          <p:cNvSpPr txBox="1"/>
          <p:nvPr/>
        </p:nvSpPr>
        <p:spPr>
          <a:xfrm rot="19653075">
            <a:off x="9137173" y="2559912"/>
            <a:ext cx="3024238" cy="1015663"/>
          </a:xfrm>
          <a:prstGeom prst="rect">
            <a:avLst/>
          </a:prstGeom>
          <a:noFill/>
          <a:ln w="9525">
            <a:noFill/>
          </a:ln>
        </p:spPr>
        <p:txBody>
          <a:bodyPr wrap="square" anchor="t">
            <a:spAutoFit/>
          </a:bodyPr>
          <a:lstStyle/>
          <a:p>
            <a:pPr algn="ctr"/>
            <a:r>
              <a:rPr lang="en-AU" altLang="zh-CN" sz="2000" b="1" dirty="0">
                <a:solidFill>
                  <a:srgbClr val="000000"/>
                </a:solidFill>
                <a:latin typeface="+mn-lt"/>
                <a:ea typeface="微软雅黑" panose="020B0503020204020204" pitchFamily="34" charset="-122"/>
              </a:rPr>
              <a:t>Write clearly and correctly! Link your points!!</a:t>
            </a:r>
          </a:p>
          <a:p>
            <a:pPr algn="ctr"/>
            <a:r>
              <a:rPr lang="en-AU" altLang="zh-CN" sz="2000" b="1" dirty="0">
                <a:solidFill>
                  <a:srgbClr val="000000"/>
                </a:solidFill>
                <a:latin typeface="+mn-lt"/>
                <a:ea typeface="微软雅黑" panose="020B0503020204020204" pitchFamily="34" charset="-122"/>
              </a:rPr>
              <a:t>Mind your grammar!!!</a:t>
            </a:r>
            <a:endParaRPr lang="zh-CN" altLang="zh-CN" sz="2000" b="1" dirty="0">
              <a:solidFill>
                <a:srgbClr val="000000"/>
              </a:solidFill>
              <a:latin typeface="+mn-lt"/>
              <a:ea typeface="微软雅黑" panose="020B0503020204020204" pitchFamily="34" charset="-122"/>
            </a:endParaRPr>
          </a:p>
        </p:txBody>
      </p:sp>
      <p:sp>
        <p:nvSpPr>
          <p:cNvPr id="52" name="文本框 82">
            <a:extLst>
              <a:ext uri="{FF2B5EF4-FFF2-40B4-BE49-F238E27FC236}">
                <a16:creationId xmlns:a16="http://schemas.microsoft.com/office/drawing/2014/main" id="{8A1D8DDD-B335-41BF-8943-F163DE2C281D}"/>
              </a:ext>
            </a:extLst>
          </p:cNvPr>
          <p:cNvSpPr txBox="1"/>
          <p:nvPr/>
        </p:nvSpPr>
        <p:spPr>
          <a:xfrm>
            <a:off x="3466503" y="1398221"/>
            <a:ext cx="5270799" cy="584775"/>
          </a:xfrm>
          <a:prstGeom prst="rect">
            <a:avLst/>
          </a:prstGeom>
          <a:noFill/>
        </p:spPr>
        <p:txBody>
          <a:bodyPr wrap="square" rtlCol="0">
            <a:spAutoFit/>
          </a:bodyPr>
          <a:lstStyle/>
          <a:p>
            <a:pPr marR="0" algn="ctr" defTabSz="914400" fontAlgn="auto">
              <a:spcBef>
                <a:spcPts val="0"/>
              </a:spcBef>
              <a:spcAft>
                <a:spcPts val="0"/>
              </a:spcAft>
              <a:buClrTx/>
              <a:buSzTx/>
              <a:defRPr/>
            </a:pPr>
            <a:r>
              <a:rPr kumimoji="0" lang="en-AU" altLang="zh-CN" sz="3200" b="1" kern="1200" cap="none" spc="0" normalizeH="0" baseline="0" noProof="0" dirty="0">
                <a:solidFill>
                  <a:prstClr val="black"/>
                </a:solidFill>
                <a:latin typeface="+mn-lt"/>
                <a:ea typeface="微软雅黑" panose="020B0503020204020204" pitchFamily="34" charset="-122"/>
                <a:cs typeface="+mn-cs"/>
                <a:sym typeface="+mn-ea"/>
              </a:rPr>
              <a:t>Personal statement and RAP</a:t>
            </a:r>
            <a:endParaRPr kumimoji="0" lang="zh-CN" altLang="en-US" sz="3200" b="1" kern="1200" cap="none" spc="0" normalizeH="0" baseline="0" noProof="0" dirty="0">
              <a:solidFill>
                <a:prstClr val="black"/>
              </a:solidFill>
              <a:latin typeface="+mn-lt"/>
              <a:ea typeface="微软雅黑" panose="020B0503020204020204" pitchFamily="34" charset="-122"/>
              <a:cs typeface="+mn-cs"/>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组合 7"/>
          <p:cNvGrpSpPr/>
          <p:nvPr/>
        </p:nvGrpSpPr>
        <p:grpSpPr>
          <a:xfrm>
            <a:off x="1524000" y="431800"/>
            <a:ext cx="9144000" cy="739619"/>
            <a:chOff x="1" y="321273"/>
            <a:chExt cx="9144000" cy="34146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5334000" cy="34146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26629" name="文本框 6"/>
          <p:cNvSpPr txBox="1"/>
          <p:nvPr/>
        </p:nvSpPr>
        <p:spPr>
          <a:xfrm>
            <a:off x="2055813" y="515938"/>
            <a:ext cx="3190875" cy="584775"/>
          </a:xfrm>
          <a:prstGeom prst="rect">
            <a:avLst/>
          </a:prstGeom>
          <a:noFill/>
          <a:ln w="9525">
            <a:noFill/>
          </a:ln>
        </p:spPr>
        <p:txBody>
          <a:bodyPr wrap="square" anchor="t">
            <a:spAutoFit/>
          </a:bodyPr>
          <a:lstStyle/>
          <a:p>
            <a:pPr algn="dist"/>
            <a:r>
              <a:rPr lang="en-AU" altLang="zh-CN" sz="3200" b="1" dirty="0">
                <a:solidFill>
                  <a:schemeClr val="bg1"/>
                </a:solidFill>
                <a:latin typeface="微软雅黑" panose="020B0503020204020204" pitchFamily="34" charset="-122"/>
                <a:ea typeface="微软雅黑" panose="020B0503020204020204" pitchFamily="34" charset="-122"/>
              </a:rPr>
              <a:t>Prepare!!!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26630" name="Group 22"/>
          <p:cNvGrpSpPr/>
          <p:nvPr/>
        </p:nvGrpSpPr>
        <p:grpSpPr>
          <a:xfrm>
            <a:off x="96849" y="1392164"/>
            <a:ext cx="5249315" cy="2973927"/>
            <a:chOff x="64978" y="2282296"/>
            <a:chExt cx="9369855" cy="5127713"/>
          </a:xfrm>
        </p:grpSpPr>
        <p:sp>
          <p:nvSpPr>
            <p:cNvPr id="10" name="Freeform 3"/>
            <p:cNvSpPr/>
            <p:nvPr/>
          </p:nvSpPr>
          <p:spPr>
            <a:xfrm rot="18562859">
              <a:off x="3575990" y="4696247"/>
              <a:ext cx="2987784" cy="2439740"/>
            </a:xfrm>
            <a:custGeom>
              <a:avLst/>
              <a:gdLst>
                <a:gd name="connsiteX0" fmla="*/ 3703522 w 4005691"/>
                <a:gd name="connsiteY0" fmla="*/ 0 h 3513493"/>
                <a:gd name="connsiteX1" fmla="*/ 4005691 w 4005691"/>
                <a:gd name="connsiteY1" fmla="*/ 368114 h 3513493"/>
                <a:gd name="connsiteX2" fmla="*/ 3118402 w 4005691"/>
                <a:gd name="connsiteY2" fmla="*/ 1139964 h 3513493"/>
                <a:gd name="connsiteX3" fmla="*/ 2988483 w 4005691"/>
                <a:gd name="connsiteY3" fmla="*/ 1250577 h 3513493"/>
                <a:gd name="connsiteX4" fmla="*/ 3889991 w 4005691"/>
                <a:gd name="connsiteY4" fmla="*/ 1379872 h 3513493"/>
                <a:gd name="connsiteX5" fmla="*/ 3885785 w 4005691"/>
                <a:gd name="connsiteY5" fmla="*/ 1643480 h 3513493"/>
                <a:gd name="connsiteX6" fmla="*/ 2473764 w 4005691"/>
                <a:gd name="connsiteY6" fmla="*/ 1688805 h 3513493"/>
                <a:gd name="connsiteX7" fmla="*/ 2223181 w 4005691"/>
                <a:gd name="connsiteY7" fmla="*/ 1902152 h 3513493"/>
                <a:gd name="connsiteX8" fmla="*/ 504126 w 4005691"/>
                <a:gd name="connsiteY8" fmla="*/ 3513493 h 3513493"/>
                <a:gd name="connsiteX9" fmla="*/ 0 w 4005691"/>
                <a:gd name="connsiteY9" fmla="*/ 2867527 h 3513493"/>
                <a:gd name="connsiteX10" fmla="*/ 1456325 w 4005691"/>
                <a:gd name="connsiteY10" fmla="*/ 1888423 h 3513493"/>
                <a:gd name="connsiteX11" fmla="*/ 1642301 w 4005691"/>
                <a:gd name="connsiteY11" fmla="*/ 1735489 h 3513493"/>
                <a:gd name="connsiteX12" fmla="*/ 2016738 w 4005691"/>
                <a:gd name="connsiteY12" fmla="*/ 214820 h 3513493"/>
                <a:gd name="connsiteX13" fmla="*/ 2219655 w 4005691"/>
                <a:gd name="connsiteY13" fmla="*/ 240559 h 3513493"/>
                <a:gd name="connsiteX14" fmla="*/ 2032460 w 4005691"/>
                <a:gd name="connsiteY14" fmla="*/ 1410176 h 3513493"/>
                <a:gd name="connsiteX15" fmla="*/ 2355204 w 4005691"/>
                <a:gd name="connsiteY15" fmla="*/ 1133054 h 3513493"/>
                <a:gd name="connsiteX16" fmla="*/ 3703522 w 4005691"/>
                <a:gd name="connsiteY16" fmla="*/ 0 h 351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691" h="3513493">
                  <a:moveTo>
                    <a:pt x="3703522" y="0"/>
                  </a:moveTo>
                  <a:lnTo>
                    <a:pt x="4005691" y="368114"/>
                  </a:lnTo>
                  <a:cubicBezTo>
                    <a:pt x="3713893" y="630229"/>
                    <a:pt x="3416809" y="885903"/>
                    <a:pt x="3118402" y="1139964"/>
                  </a:cubicBezTo>
                  <a:lnTo>
                    <a:pt x="2988483" y="1250577"/>
                  </a:lnTo>
                  <a:lnTo>
                    <a:pt x="3889991" y="1379872"/>
                  </a:lnTo>
                  <a:lnTo>
                    <a:pt x="3885785" y="1643480"/>
                  </a:lnTo>
                  <a:lnTo>
                    <a:pt x="2473764" y="1688805"/>
                  </a:lnTo>
                  <a:lnTo>
                    <a:pt x="2223181" y="1902152"/>
                  </a:lnTo>
                  <a:cubicBezTo>
                    <a:pt x="1629011" y="2413497"/>
                    <a:pt x="1045416" y="2937727"/>
                    <a:pt x="504126" y="3513493"/>
                  </a:cubicBezTo>
                  <a:lnTo>
                    <a:pt x="0" y="2867527"/>
                  </a:lnTo>
                  <a:cubicBezTo>
                    <a:pt x="520544" y="2591193"/>
                    <a:pt x="997885" y="2253280"/>
                    <a:pt x="1456325" y="1888423"/>
                  </a:cubicBezTo>
                  <a:lnTo>
                    <a:pt x="1642301" y="1735489"/>
                  </a:lnTo>
                  <a:lnTo>
                    <a:pt x="2016738" y="214820"/>
                  </a:lnTo>
                  <a:lnTo>
                    <a:pt x="2219655" y="240559"/>
                  </a:lnTo>
                  <a:lnTo>
                    <a:pt x="2032460" y="1410176"/>
                  </a:lnTo>
                  <a:lnTo>
                    <a:pt x="2355204" y="1133054"/>
                  </a:lnTo>
                  <a:cubicBezTo>
                    <a:pt x="2799243" y="747671"/>
                    <a:pt x="3240582" y="358441"/>
                    <a:pt x="370352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1" name="Oval 4"/>
            <p:cNvSpPr/>
            <p:nvPr/>
          </p:nvSpPr>
          <p:spPr>
            <a:xfrm>
              <a:off x="2977538" y="2282296"/>
              <a:ext cx="4628084" cy="1987412"/>
            </a:xfrm>
            <a:prstGeom prst="ellipse">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lang="en-US" sz="3300" b="1" dirty="0">
                  <a:solidFill>
                    <a:prstClr val="white"/>
                  </a:solidFill>
                  <a:sym typeface="+mn-ea"/>
                </a:rPr>
                <a:t>CEO</a:t>
              </a:r>
              <a:endParaRPr kumimoji="0" lang="en-US" sz="1200" b="0" i="0" u="none" strike="noStrike" kern="1200" cap="none" spc="0" normalizeH="0" baseline="0" noProof="0" dirty="0">
                <a:ln>
                  <a:noFill/>
                </a:ln>
                <a:solidFill>
                  <a:prstClr val="white"/>
                </a:solidFill>
                <a:effectLst/>
                <a:uLnTx/>
                <a:uFillTx/>
                <a:latin typeface="+mn-lt"/>
                <a:ea typeface="+mn-ea"/>
                <a:cs typeface="+mn-cs"/>
                <a:sym typeface="+mn-ea"/>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mn-ea"/>
              </a:endParaRPr>
            </a:p>
          </p:txBody>
        </p:sp>
        <p:sp>
          <p:nvSpPr>
            <p:cNvPr id="12" name="Oval 5"/>
            <p:cNvSpPr/>
            <p:nvPr/>
          </p:nvSpPr>
          <p:spPr>
            <a:xfrm>
              <a:off x="5622243" y="4243836"/>
              <a:ext cx="3812590" cy="1541471"/>
            </a:xfrm>
            <a:prstGeom prst="ellips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lang="en-US" sz="2800" b="1" dirty="0">
                  <a:solidFill>
                    <a:prstClr val="white"/>
                  </a:solidFill>
                  <a:sym typeface="+mn-ea"/>
                </a:rPr>
                <a:t>Director</a:t>
              </a:r>
              <a:endParaRPr kumimoji="0" lang="en-US" sz="2800" b="1" i="0" u="none" strike="noStrike" kern="1200" cap="none" spc="0" normalizeH="0" baseline="0" noProof="0" dirty="0">
                <a:ln>
                  <a:noFill/>
                </a:ln>
                <a:solidFill>
                  <a:prstClr val="white"/>
                </a:solidFill>
                <a:effectLst/>
                <a:uLnTx/>
                <a:uFillTx/>
                <a:latin typeface="+mn-lt"/>
                <a:ea typeface="+mn-ea"/>
                <a:cs typeface="+mn-cs"/>
                <a:sym typeface="+mn-ea"/>
              </a:endParaRPr>
            </a:p>
          </p:txBody>
        </p:sp>
        <p:sp>
          <p:nvSpPr>
            <p:cNvPr id="13" name="Oval 6"/>
            <p:cNvSpPr/>
            <p:nvPr/>
          </p:nvSpPr>
          <p:spPr>
            <a:xfrm>
              <a:off x="64978" y="4252785"/>
              <a:ext cx="4628084" cy="1541471"/>
            </a:xfrm>
            <a:prstGeom prst="ellipse">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lang="en-US" sz="2700" b="1" dirty="0">
                  <a:solidFill>
                    <a:prstClr val="white"/>
                  </a:solidFill>
                  <a:sym typeface="+mn-ea"/>
                </a:rPr>
                <a:t>Supervisor</a:t>
              </a:r>
              <a:endParaRPr kumimoji="0" lang="en-US" sz="2700" b="1" i="0" u="none" strike="noStrike" kern="1200" cap="none" spc="0" normalizeH="0" baseline="0" noProof="0" dirty="0">
                <a:ln>
                  <a:noFill/>
                </a:ln>
                <a:solidFill>
                  <a:prstClr val="white"/>
                </a:solidFill>
                <a:effectLst/>
                <a:uLnTx/>
                <a:uFillTx/>
                <a:latin typeface="+mn-lt"/>
                <a:ea typeface="+mn-ea"/>
                <a:cs typeface="+mn-cs"/>
                <a:sym typeface="+mn-ea"/>
              </a:endParaRPr>
            </a:p>
          </p:txBody>
        </p:sp>
      </p:grpSp>
      <p:grpSp>
        <p:nvGrpSpPr>
          <p:cNvPr id="26635" name="Group 31"/>
          <p:cNvGrpSpPr/>
          <p:nvPr/>
        </p:nvGrpSpPr>
        <p:grpSpPr>
          <a:xfrm>
            <a:off x="1259681" y="3996621"/>
            <a:ext cx="741363" cy="739775"/>
            <a:chOff x="6434437" y="4380470"/>
            <a:chExt cx="1218099" cy="1217066"/>
          </a:xfrm>
        </p:grpSpPr>
        <p:sp>
          <p:nvSpPr>
            <p:cNvPr id="15" name="Donut 32"/>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Block Arc 33"/>
            <p:cNvSpPr/>
            <p:nvPr/>
          </p:nvSpPr>
          <p:spPr>
            <a:xfrm rot="5400000" flipH="1">
              <a:off x="6434437" y="4380470"/>
              <a:ext cx="1216800" cy="1216800"/>
            </a:xfrm>
            <a:prstGeom prst="blockArc">
              <a:avLst>
                <a:gd name="adj1" fmla="val 9495697"/>
                <a:gd name="adj2" fmla="val 0"/>
                <a:gd name="adj3" fmla="val 12617"/>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7" name="AutoShape 46"/>
          <p:cNvSpPr/>
          <p:nvPr/>
        </p:nvSpPr>
        <p:spPr bwMode="auto">
          <a:xfrm>
            <a:off x="1524000" y="4272743"/>
            <a:ext cx="276225" cy="276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25538F"/>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nvGrpSpPr>
          <p:cNvPr id="26643" name="Group 43"/>
          <p:cNvGrpSpPr/>
          <p:nvPr/>
        </p:nvGrpSpPr>
        <p:grpSpPr>
          <a:xfrm>
            <a:off x="4544881" y="1417758"/>
            <a:ext cx="741363" cy="741362"/>
            <a:chOff x="6434437" y="4380470"/>
            <a:chExt cx="1218099" cy="1217066"/>
          </a:xfrm>
        </p:grpSpPr>
        <p:sp>
          <p:nvSpPr>
            <p:cNvPr id="26" name="Donut 44"/>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Block Arc 45"/>
            <p:cNvSpPr/>
            <p:nvPr/>
          </p:nvSpPr>
          <p:spPr>
            <a:xfrm rot="5400000" flipH="1">
              <a:off x="6434437" y="4380470"/>
              <a:ext cx="1216800" cy="1216800"/>
            </a:xfrm>
            <a:prstGeom prst="blockArc">
              <a:avLst>
                <a:gd name="adj1" fmla="val 4362058"/>
                <a:gd name="adj2" fmla="val 0"/>
                <a:gd name="adj3" fmla="val 12617"/>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646" name="AutoShape 113"/>
          <p:cNvSpPr/>
          <p:nvPr/>
        </p:nvSpPr>
        <p:spPr>
          <a:xfrm flipH="1" flipV="1">
            <a:off x="4679496" y="1491677"/>
            <a:ext cx="472135" cy="509727"/>
          </a:xfrm>
          <a:custGeom>
            <a:avLst/>
            <a:gdLst/>
            <a:ahLst/>
            <a:cxnLst>
              <a:cxn ang="0">
                <a:pos x="109832" y="160103"/>
              </a:cxn>
              <a:cxn ang="0">
                <a:pos x="109832" y="160103"/>
              </a:cxn>
              <a:cxn ang="0">
                <a:pos x="109832" y="160103"/>
              </a:cxn>
              <a:cxn ang="0">
                <a:pos x="109832" y="160103"/>
              </a:cxn>
            </a:cxnLst>
            <a:rect l="0" t="0" r="0" b="0"/>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1B3661"/>
          </a:solidFill>
          <a:ln w="9525">
            <a:noFill/>
          </a:ln>
        </p:spPr>
        <p:txBody>
          <a:bodyPr/>
          <a:lstStyle/>
          <a:p>
            <a:endParaRPr lang="en-US"/>
          </a:p>
        </p:txBody>
      </p:sp>
      <p:sp>
        <p:nvSpPr>
          <p:cNvPr id="29" name="矩形 28"/>
          <p:cNvSpPr/>
          <p:nvPr/>
        </p:nvSpPr>
        <p:spPr>
          <a:xfrm>
            <a:off x="6477000" y="398053"/>
            <a:ext cx="5334000" cy="6625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AU"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Employer’s</a:t>
            </a:r>
            <a:r>
              <a:rPr kumimoji="0" lang="en-AU"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 </a:t>
            </a:r>
            <a:r>
              <a:rPr kumimoji="0" lang="en-AU"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statement</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6648" name="文本框 29"/>
          <p:cNvSpPr txBox="1"/>
          <p:nvPr/>
        </p:nvSpPr>
        <p:spPr>
          <a:xfrm>
            <a:off x="5268713" y="1163217"/>
            <a:ext cx="7082166" cy="5262979"/>
          </a:xfrm>
          <a:prstGeom prst="rect">
            <a:avLst/>
          </a:prstGeom>
          <a:noFill/>
          <a:ln w="9525">
            <a:noFill/>
          </a:ln>
        </p:spPr>
        <p:txBody>
          <a:bodyPr wrap="square" anchor="t">
            <a:spAutoFit/>
          </a:bodyPr>
          <a:lstStyle/>
          <a:p>
            <a:r>
              <a:rPr lang="en-US" sz="2800" dirty="0">
                <a:latin typeface="+mn-lt"/>
              </a:rPr>
              <a:t>It must depict the expected skills and knowledge you need and how your new skills will further the attainment to goals and objectives, and national development (bearing in mind the priority areas). </a:t>
            </a:r>
          </a:p>
          <a:p>
            <a:endParaRPr lang="en-US" sz="2800" dirty="0">
              <a:latin typeface="+mn-lt"/>
            </a:endParaRPr>
          </a:p>
          <a:p>
            <a:r>
              <a:rPr lang="en-US" sz="2800" dirty="0">
                <a:latin typeface="+mn-lt"/>
              </a:rPr>
              <a:t>It must contain your jobs description, its importance, and reflect your capacity, character and quest for knowledge and skills.</a:t>
            </a:r>
          </a:p>
          <a:p>
            <a:r>
              <a:rPr lang="en-US" sz="2800" dirty="0">
                <a:latin typeface="+mn-lt"/>
              </a:rPr>
              <a:t> </a:t>
            </a:r>
          </a:p>
          <a:p>
            <a:r>
              <a:rPr lang="en-US" sz="2800" dirty="0">
                <a:latin typeface="+mn-lt"/>
              </a:rPr>
              <a:t>It must vouch for you, and ‘sell’ you but not boastfully! No hyperbole</a:t>
            </a:r>
            <a:endParaRPr lang="zh-CN" altLang="en-US" sz="2800" b="1" dirty="0">
              <a:latin typeface="+mn-lt"/>
              <a:ea typeface="微软雅黑" panose="020B0503020204020204" pitchFamily="34" charset="-122"/>
            </a:endParaRPr>
          </a:p>
        </p:txBody>
      </p:sp>
      <p:sp>
        <p:nvSpPr>
          <p:cNvPr id="26650" name="文本框 31"/>
          <p:cNvSpPr txBox="1"/>
          <p:nvPr/>
        </p:nvSpPr>
        <p:spPr>
          <a:xfrm>
            <a:off x="558800" y="4943768"/>
            <a:ext cx="4592831" cy="1323439"/>
          </a:xfrm>
          <a:prstGeom prst="rect">
            <a:avLst/>
          </a:prstGeom>
          <a:noFill/>
          <a:ln w="9525">
            <a:noFill/>
          </a:ln>
        </p:spPr>
        <p:txBody>
          <a:bodyPr wrap="square" anchor="t">
            <a:spAutoFit/>
          </a:bodyPr>
          <a:lstStyle/>
          <a:p>
            <a:r>
              <a:rPr lang="en-US" sz="2000" dirty="0"/>
              <a:t>It is usually a two-page document that has two sections- (1) employer's expectations and plan and (2) employer’s commitment section. </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7"/>
          <p:cNvGrpSpPr/>
          <p:nvPr/>
        </p:nvGrpSpPr>
        <p:grpSpPr>
          <a:xfrm>
            <a:off x="1524000" y="431800"/>
            <a:ext cx="9144000" cy="495300"/>
            <a:chOff x="1" y="321273"/>
            <a:chExt cx="9144000" cy="49427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9" name="Group 28"/>
          <p:cNvGrpSpPr/>
          <p:nvPr/>
        </p:nvGrpSpPr>
        <p:grpSpPr>
          <a:xfrm>
            <a:off x="2492374" y="2295524"/>
            <a:ext cx="1942711" cy="3129197"/>
            <a:chOff x="3073284" y="2264857"/>
            <a:chExt cx="3607032" cy="5973612"/>
          </a:xfrm>
        </p:grpSpPr>
        <p:sp>
          <p:nvSpPr>
            <p:cNvPr id="10" name="Flowchart: Terminator 8"/>
            <p:cNvSpPr/>
            <p:nvPr/>
          </p:nvSpPr>
          <p:spPr>
            <a:xfrm>
              <a:off x="4349899" y="7699579"/>
              <a:ext cx="1053802" cy="22332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1" name="Flowchart: Terminator 9"/>
            <p:cNvSpPr/>
            <p:nvPr/>
          </p:nvSpPr>
          <p:spPr>
            <a:xfrm>
              <a:off x="4256916" y="7381017"/>
              <a:ext cx="1239768" cy="26273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2" name="Flowchart: Terminator 10"/>
            <p:cNvSpPr/>
            <p:nvPr/>
          </p:nvSpPr>
          <p:spPr>
            <a:xfrm>
              <a:off x="4256916" y="7069022"/>
              <a:ext cx="1239768" cy="26273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3" name="Flowchart: Delay 11"/>
            <p:cNvSpPr/>
            <p:nvPr/>
          </p:nvSpPr>
          <p:spPr>
            <a:xfrm rot="5400000">
              <a:off x="4750810" y="7771748"/>
              <a:ext cx="251975" cy="681461"/>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Freeform 12"/>
            <p:cNvSpPr/>
            <p:nvPr/>
          </p:nvSpPr>
          <p:spPr>
            <a:xfrm>
              <a:off x="3073284" y="2264857"/>
              <a:ext cx="3607032" cy="4745599"/>
            </a:xfrm>
            <a:custGeom>
              <a:avLst/>
              <a:gdLst>
                <a:gd name="connsiteX0" fmla="*/ 2100860 w 4184579"/>
                <a:gd name="connsiteY0" fmla="*/ 177 h 5095921"/>
                <a:gd name="connsiteX1" fmla="*/ 3577810 w 4184579"/>
                <a:gd name="connsiteY1" fmla="*/ 632241 h 5095921"/>
                <a:gd name="connsiteX2" fmla="*/ 3577810 w 4184579"/>
                <a:gd name="connsiteY2" fmla="*/ 632242 h 5095921"/>
                <a:gd name="connsiteX3" fmla="*/ 3565690 w 4184579"/>
                <a:gd name="connsiteY3" fmla="*/ 3591387 h 5095921"/>
                <a:gd name="connsiteX4" fmla="*/ 2658748 w 4184579"/>
                <a:gd name="connsiteY4" fmla="*/ 4897427 h 5095921"/>
                <a:gd name="connsiteX5" fmla="*/ 2573666 w 4184579"/>
                <a:gd name="connsiteY5" fmla="*/ 5095921 h 5095921"/>
                <a:gd name="connsiteX6" fmla="*/ 1591697 w 4184579"/>
                <a:gd name="connsiteY6" fmla="*/ 5095921 h 5095921"/>
                <a:gd name="connsiteX7" fmla="*/ 1502920 w 4184579"/>
                <a:gd name="connsiteY7" fmla="*/ 4882422 h 5095921"/>
                <a:gd name="connsiteX8" fmla="*/ 606771 w 4184579"/>
                <a:gd name="connsiteY8" fmla="*/ 3552975 h 5095921"/>
                <a:gd name="connsiteX9" fmla="*/ 618890 w 4184579"/>
                <a:gd name="connsiteY9" fmla="*/ 593830 h 5095921"/>
                <a:gd name="connsiteX10" fmla="*/ 2100860 w 4184579"/>
                <a:gd name="connsiteY10" fmla="*/ 177 h 509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4579" h="5095921">
                  <a:moveTo>
                    <a:pt x="2100860" y="177"/>
                  </a:moveTo>
                  <a:cubicBezTo>
                    <a:pt x="2636320" y="7128"/>
                    <a:pt x="3170942" y="218365"/>
                    <a:pt x="3577810" y="632241"/>
                  </a:cubicBezTo>
                  <a:lnTo>
                    <a:pt x="3577810" y="632242"/>
                  </a:lnTo>
                  <a:cubicBezTo>
                    <a:pt x="4391546" y="1459994"/>
                    <a:pt x="4386120" y="2784848"/>
                    <a:pt x="3565690" y="3591387"/>
                  </a:cubicBezTo>
                  <a:cubicBezTo>
                    <a:pt x="3194310" y="3956478"/>
                    <a:pt x="2891996" y="4391825"/>
                    <a:pt x="2658748" y="4897427"/>
                  </a:cubicBezTo>
                  <a:lnTo>
                    <a:pt x="2573666" y="5095921"/>
                  </a:lnTo>
                  <a:lnTo>
                    <a:pt x="1591697" y="5095921"/>
                  </a:lnTo>
                  <a:lnTo>
                    <a:pt x="1502920" y="4882422"/>
                  </a:lnTo>
                  <a:cubicBezTo>
                    <a:pt x="1273838" y="4370818"/>
                    <a:pt x="975121" y="3927669"/>
                    <a:pt x="606771" y="3552975"/>
                  </a:cubicBezTo>
                  <a:cubicBezTo>
                    <a:pt x="-206965" y="2725223"/>
                    <a:pt x="-201540" y="1400368"/>
                    <a:pt x="618890" y="593830"/>
                  </a:cubicBezTo>
                  <a:cubicBezTo>
                    <a:pt x="1029105" y="190561"/>
                    <a:pt x="1565401" y="-6774"/>
                    <a:pt x="2100860" y="177"/>
                  </a:cubicBezTo>
                  <a:close/>
                </a:path>
              </a:pathLst>
            </a:custGeom>
            <a:solidFill>
              <a:srgbClr val="FFC00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grpSp>
      <p:sp>
        <p:nvSpPr>
          <p:cNvPr id="16" name="Rectangle 27"/>
          <p:cNvSpPr/>
          <p:nvPr/>
        </p:nvSpPr>
        <p:spPr>
          <a:xfrm>
            <a:off x="2484766" y="2949237"/>
            <a:ext cx="19716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mn-lt"/>
              <a:ea typeface="+mn-ea"/>
              <a:cs typeface="+mn-cs"/>
            </a:endParaRPr>
          </a:p>
        </p:txBody>
      </p:sp>
      <p:sp>
        <p:nvSpPr>
          <p:cNvPr id="17" name="TextBox 29"/>
          <p:cNvSpPr txBox="1"/>
          <p:nvPr/>
        </p:nvSpPr>
        <p:spPr>
          <a:xfrm>
            <a:off x="5380038" y="739814"/>
            <a:ext cx="4727574" cy="584775"/>
          </a:xfrm>
          <a:prstGeom prst="rect">
            <a:avLst/>
          </a:prstGeom>
          <a:noFill/>
        </p:spPr>
        <p:txBody>
          <a:bodyPr wrap="square" rtlCol="0">
            <a:spAutoFit/>
          </a:bodyPr>
          <a:lstStyle/>
          <a:p>
            <a:pPr marR="0" algn="ctr" defTabSz="685800" fontAlgn="auto">
              <a:spcBef>
                <a:spcPts val="0"/>
              </a:spcBef>
              <a:spcAft>
                <a:spcPts val="0"/>
              </a:spcAft>
              <a:buClrTx/>
              <a:buSzTx/>
              <a:defRPr/>
            </a:pPr>
            <a:r>
              <a:rPr kumimoji="0" lang="en-US" sz="3200" b="1" u="sng" kern="1200" cap="none" spc="150" normalizeH="0" baseline="0" noProof="0" dirty="0">
                <a:solidFill>
                  <a:srgbClr val="595959"/>
                </a:solidFill>
                <a:latin typeface="+mn-lt"/>
                <a:ea typeface="+mn-ea"/>
                <a:cs typeface="+mn-cs"/>
                <a:sym typeface="+mn-ea"/>
              </a:rPr>
              <a:t>SELECTION</a:t>
            </a:r>
            <a:r>
              <a:rPr kumimoji="0" lang="en-US" sz="3200" b="1" kern="1200" cap="none" spc="150" normalizeH="0" baseline="0" noProof="0" dirty="0">
                <a:solidFill>
                  <a:srgbClr val="595959"/>
                </a:solidFill>
                <a:latin typeface="+mn-lt"/>
                <a:ea typeface="+mn-ea"/>
                <a:cs typeface="+mn-cs"/>
                <a:sym typeface="+mn-ea"/>
              </a:rPr>
              <a:t> </a:t>
            </a:r>
            <a:r>
              <a:rPr kumimoji="0" lang="en-US" sz="3200" b="1" u="sng" kern="1200" cap="none" spc="150" normalizeH="0" baseline="0" noProof="0" dirty="0">
                <a:solidFill>
                  <a:srgbClr val="595959"/>
                </a:solidFill>
                <a:latin typeface="+mn-lt"/>
                <a:ea typeface="+mn-ea"/>
                <a:cs typeface="+mn-cs"/>
                <a:sym typeface="+mn-ea"/>
              </a:rPr>
              <a:t>PROCESS</a:t>
            </a:r>
          </a:p>
        </p:txBody>
      </p:sp>
      <p:sp>
        <p:nvSpPr>
          <p:cNvPr id="18" name="Flowchart: Terminator 30"/>
          <p:cNvSpPr/>
          <p:nvPr/>
        </p:nvSpPr>
        <p:spPr>
          <a:xfrm rot="2579870">
            <a:off x="2736850" y="2413000"/>
            <a:ext cx="422275" cy="635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9" name="Flowchart: Terminator 31"/>
          <p:cNvSpPr/>
          <p:nvPr/>
        </p:nvSpPr>
        <p:spPr>
          <a:xfrm rot="3339668">
            <a:off x="3037681" y="2135981"/>
            <a:ext cx="422275" cy="619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0" name="Flowchart: Terminator 32"/>
          <p:cNvSpPr/>
          <p:nvPr/>
        </p:nvSpPr>
        <p:spPr>
          <a:xfrm rot="4959568">
            <a:off x="3452019" y="1993106"/>
            <a:ext cx="422275" cy="619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1" name="Flowchart: Terminator 33"/>
          <p:cNvSpPr/>
          <p:nvPr/>
        </p:nvSpPr>
        <p:spPr>
          <a:xfrm rot="6937155">
            <a:off x="3871119" y="2010569"/>
            <a:ext cx="422275" cy="619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2" name="Flowchart: Terminator 34"/>
          <p:cNvSpPr/>
          <p:nvPr/>
        </p:nvSpPr>
        <p:spPr>
          <a:xfrm rot="7892222">
            <a:off x="4193381" y="2188369"/>
            <a:ext cx="422275" cy="619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3" name="Flowchart: Terminator 35"/>
          <p:cNvSpPr/>
          <p:nvPr/>
        </p:nvSpPr>
        <p:spPr>
          <a:xfrm rot="8762716">
            <a:off x="4470400" y="2462213"/>
            <a:ext cx="422275" cy="619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4" name="TextBox 3"/>
          <p:cNvSpPr txBox="1"/>
          <p:nvPr/>
        </p:nvSpPr>
        <p:spPr>
          <a:xfrm>
            <a:off x="3046413" y="3113088"/>
            <a:ext cx="1517650" cy="306705"/>
          </a:xfrm>
          <a:prstGeom prst="rect">
            <a:avLst/>
          </a:prstGeom>
          <a:noFill/>
        </p:spPr>
        <p:txBody>
          <a:bodyPr wrap="square" rtlCol="0">
            <a:spAutoFit/>
          </a:bodyPr>
          <a:lstStyle/>
          <a:p>
            <a:pPr marR="0" algn="ctr" defTabSz="685800" fontAlgn="auto">
              <a:spcBef>
                <a:spcPts val="0"/>
              </a:spcBef>
              <a:spcAft>
                <a:spcPts val="0"/>
              </a:spcAft>
              <a:buClrTx/>
              <a:buSzTx/>
              <a:defRPr/>
            </a:pPr>
            <a:endParaRPr kumimoji="0" lang="en-US" sz="1400" kern="1200" cap="none" spc="150" normalizeH="0" baseline="0" noProof="0" dirty="0">
              <a:solidFill>
                <a:srgbClr val="595959"/>
              </a:solidFill>
              <a:latin typeface="+mn-lt"/>
              <a:ea typeface="+mn-ea"/>
              <a:cs typeface="+mn-cs"/>
              <a:sym typeface="+mn-ea"/>
            </a:endParaRPr>
          </a:p>
        </p:txBody>
      </p:sp>
      <p:sp>
        <p:nvSpPr>
          <p:cNvPr id="19478" name="文本框 24"/>
          <p:cNvSpPr txBox="1"/>
          <p:nvPr/>
        </p:nvSpPr>
        <p:spPr>
          <a:xfrm>
            <a:off x="2696991" y="3038709"/>
            <a:ext cx="2633663" cy="461665"/>
          </a:xfrm>
          <a:prstGeom prst="rect">
            <a:avLst/>
          </a:prstGeom>
          <a:noFill/>
          <a:ln w="9525">
            <a:noFill/>
          </a:ln>
        </p:spPr>
        <p:txBody>
          <a:bodyPr wrap="square" anchor="t">
            <a:spAutoFit/>
          </a:bodyPr>
          <a:lstStyle/>
          <a:p>
            <a:pPr algn="just"/>
            <a:r>
              <a:rPr lang="en-US" altLang="zh-CN" sz="2400" b="1" dirty="0">
                <a:latin typeface="微软雅黑" panose="020B0503020204020204" pitchFamily="34" charset="-122"/>
                <a:ea typeface="微软雅黑" panose="020B0503020204020204" pitchFamily="34" charset="-122"/>
              </a:rPr>
              <a:t>SUCCESS</a:t>
            </a:r>
          </a:p>
        </p:txBody>
      </p:sp>
      <p:sp>
        <p:nvSpPr>
          <p:cNvPr id="26" name="矩形 25"/>
          <p:cNvSpPr/>
          <p:nvPr/>
        </p:nvSpPr>
        <p:spPr>
          <a:xfrm>
            <a:off x="5121735" y="1883576"/>
            <a:ext cx="849313" cy="538163"/>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7" name="矩形 26"/>
          <p:cNvSpPr/>
          <p:nvPr/>
        </p:nvSpPr>
        <p:spPr>
          <a:xfrm>
            <a:off x="5090318" y="2781747"/>
            <a:ext cx="849313" cy="538163"/>
          </a:xfrm>
          <a:prstGeom prst="rect">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8" name="矩形 27"/>
          <p:cNvSpPr/>
          <p:nvPr/>
        </p:nvSpPr>
        <p:spPr>
          <a:xfrm>
            <a:off x="5293321" y="4532170"/>
            <a:ext cx="849313" cy="538163"/>
          </a:xfrm>
          <a:prstGeom prst="rect">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mn-lt"/>
              <a:ea typeface="+mn-ea"/>
              <a:cs typeface="+mn-cs"/>
            </a:endParaRPr>
          </a:p>
        </p:txBody>
      </p:sp>
      <p:sp>
        <p:nvSpPr>
          <p:cNvPr id="19483" name="矩形 29"/>
          <p:cNvSpPr/>
          <p:nvPr/>
        </p:nvSpPr>
        <p:spPr>
          <a:xfrm>
            <a:off x="6389688" y="1887898"/>
            <a:ext cx="4113212" cy="523220"/>
          </a:xfrm>
          <a:prstGeom prst="rect">
            <a:avLst/>
          </a:prstGeom>
          <a:noFill/>
          <a:ln w="9525">
            <a:noFill/>
          </a:ln>
        </p:spPr>
        <p:txBody>
          <a:bodyPr wrap="square" anchor="t">
            <a:spAutoFit/>
          </a:bodyPr>
          <a:lstStyle/>
          <a:p>
            <a:r>
              <a:rPr lang="en-US" altLang="zh-CN" sz="2800" dirty="0">
                <a:latin typeface="+mn-lt"/>
                <a:ea typeface="微软雅黑" panose="020B0503020204020204" pitchFamily="34" charset="-122"/>
              </a:rPr>
              <a:t>Academic competence</a:t>
            </a:r>
          </a:p>
        </p:txBody>
      </p:sp>
      <p:sp>
        <p:nvSpPr>
          <p:cNvPr id="19484" name="矩形 30"/>
          <p:cNvSpPr/>
          <p:nvPr/>
        </p:nvSpPr>
        <p:spPr>
          <a:xfrm>
            <a:off x="6312694" y="2665115"/>
            <a:ext cx="5111750" cy="1384995"/>
          </a:xfrm>
          <a:prstGeom prst="rect">
            <a:avLst/>
          </a:prstGeom>
          <a:noFill/>
          <a:ln w="9525">
            <a:noFill/>
          </a:ln>
        </p:spPr>
        <p:txBody>
          <a:bodyPr wrap="square" anchor="t">
            <a:spAutoFit/>
          </a:bodyPr>
          <a:lstStyle/>
          <a:p>
            <a:r>
              <a:rPr lang="en-US" sz="2800" dirty="0"/>
              <a:t>Potential outcome/contribution to your country development outcomes</a:t>
            </a:r>
            <a:endParaRPr lang="en-US" altLang="zh-CN" sz="2800" dirty="0">
              <a:solidFill>
                <a:srgbClr val="595959"/>
              </a:solidFill>
              <a:latin typeface="微软雅黑" panose="020B0503020204020204" pitchFamily="34" charset="-122"/>
              <a:ea typeface="微软雅黑" panose="020B0503020204020204" pitchFamily="34" charset="-122"/>
            </a:endParaRPr>
          </a:p>
        </p:txBody>
      </p:sp>
      <p:sp>
        <p:nvSpPr>
          <p:cNvPr id="19485" name="矩形 31"/>
          <p:cNvSpPr/>
          <p:nvPr/>
        </p:nvSpPr>
        <p:spPr>
          <a:xfrm>
            <a:off x="6312694" y="4395461"/>
            <a:ext cx="5507037" cy="1384995"/>
          </a:xfrm>
          <a:prstGeom prst="rect">
            <a:avLst/>
          </a:prstGeom>
          <a:noFill/>
          <a:ln w="9525">
            <a:noFill/>
          </a:ln>
        </p:spPr>
        <p:txBody>
          <a:bodyPr wrap="square" anchor="t">
            <a:spAutoFit/>
          </a:bodyPr>
          <a:lstStyle/>
          <a:p>
            <a:r>
              <a:rPr lang="en-US" sz="2800" dirty="0"/>
              <a:t>Professional and personal leadership attributes including relevant work experience. </a:t>
            </a:r>
            <a:endParaRPr lang="en-US" altLang="zh-CN" sz="2800" dirty="0">
              <a:solidFill>
                <a:srgbClr val="595959"/>
              </a:solidFill>
              <a:latin typeface="微软雅黑" panose="020B0503020204020204" pitchFamily="34" charset="-122"/>
              <a:ea typeface="微软雅黑" panose="020B0503020204020204" pitchFamily="34" charset="-122"/>
            </a:endParaRPr>
          </a:p>
        </p:txBody>
      </p:sp>
      <p:sp>
        <p:nvSpPr>
          <p:cNvPr id="35" name="矩形 34"/>
          <p:cNvSpPr/>
          <p:nvPr/>
        </p:nvSpPr>
        <p:spPr>
          <a:xfrm>
            <a:off x="8030818" y="3665951"/>
            <a:ext cx="39418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AU" altLang="zh-CN" sz="2000" b="0" i="0" u="none" strike="noStrike" kern="1200" cap="none" spc="0" normalizeH="0" baseline="0" noProof="0" dirty="0">
                <a:ln>
                  <a:noFill/>
                </a:ln>
                <a:solidFill>
                  <a:prstClr val="black"/>
                </a:solidFill>
                <a:effectLst/>
                <a:uLnTx/>
                <a:uFillTx/>
                <a:latin typeface="+mn-lt"/>
                <a:ea typeface="+mn-ea"/>
                <a:cs typeface="+mn-cs"/>
                <a:sym typeface="+mn-ea"/>
              </a:rPr>
              <a:t>Employer’s state</a:t>
            </a:r>
            <a:r>
              <a:rPr lang="en-AU" altLang="zh-CN" sz="2000" dirty="0" err="1">
                <a:solidFill>
                  <a:prstClr val="black"/>
                </a:solidFill>
                <a:latin typeface="+mn-lt"/>
                <a:ea typeface="+mn-ea"/>
                <a:sym typeface="+mn-ea"/>
              </a:rPr>
              <a:t>ment</a:t>
            </a:r>
            <a:r>
              <a:rPr lang="en-AU" altLang="zh-CN" sz="2000" dirty="0">
                <a:solidFill>
                  <a:prstClr val="black"/>
                </a:solidFill>
                <a:latin typeface="+mn-lt"/>
                <a:ea typeface="+mn-ea"/>
                <a:sym typeface="+mn-ea"/>
              </a:rPr>
              <a:t>; Y</a:t>
            </a:r>
            <a:r>
              <a:rPr kumimoji="0" lang="en-AU" altLang="zh-CN" sz="2000" b="0" i="0" u="none" strike="noStrike" kern="1200" cap="none" spc="0" normalizeH="0" baseline="0" noProof="0" dirty="0">
                <a:ln>
                  <a:noFill/>
                </a:ln>
                <a:solidFill>
                  <a:prstClr val="black"/>
                </a:solidFill>
                <a:effectLst/>
                <a:uLnTx/>
                <a:uFillTx/>
                <a:latin typeface="+mn-lt"/>
                <a:ea typeface="+mn-ea"/>
                <a:cs typeface="+mn-cs"/>
                <a:sym typeface="+mn-ea"/>
              </a:rPr>
              <a:t>our RAP</a:t>
            </a:r>
            <a:endParaRPr kumimoji="0" lang="zh-CN" altLang="en-US" sz="2000" b="0" i="0" u="none" strike="noStrike" kern="1200" cap="none" spc="0" normalizeH="0" baseline="0" noProof="0" dirty="0">
              <a:ln>
                <a:noFill/>
              </a:ln>
              <a:solidFill>
                <a:prstClr val="black"/>
              </a:solidFill>
              <a:effectLst/>
              <a:uLnTx/>
              <a:uFillTx/>
              <a:latin typeface="+mn-lt"/>
              <a:ea typeface="+mn-ea"/>
              <a:cs typeface="+mn-cs"/>
              <a:sym typeface="+mn-ea"/>
            </a:endParaRPr>
          </a:p>
        </p:txBody>
      </p:sp>
      <p:sp>
        <p:nvSpPr>
          <p:cNvPr id="36" name="矩形 35"/>
          <p:cNvSpPr/>
          <p:nvPr/>
        </p:nvSpPr>
        <p:spPr>
          <a:xfrm>
            <a:off x="9186068" y="5642712"/>
            <a:ext cx="263366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AU" altLang="zh-CN" sz="2000" b="0" i="0" u="none" strike="noStrike" kern="1200" cap="none" spc="0" normalizeH="0" baseline="0" noProof="0" dirty="0">
                <a:ln>
                  <a:noFill/>
                </a:ln>
                <a:solidFill>
                  <a:prstClr val="black"/>
                </a:solidFill>
                <a:effectLst/>
                <a:uLnTx/>
                <a:uFillTx/>
                <a:latin typeface="+mn-lt"/>
                <a:ea typeface="+mn-ea"/>
                <a:cs typeface="+mn-cs"/>
                <a:sym typeface="+mn-ea"/>
              </a:rPr>
              <a:t>Your CV; Your RAP</a:t>
            </a:r>
            <a:endParaRPr kumimoji="0" lang="zh-CN" altLang="en-US" sz="2000" b="0" i="0" u="none" strike="noStrike" kern="1200" cap="none" spc="0" normalizeH="0" baseline="0" noProof="0" dirty="0">
              <a:ln>
                <a:noFill/>
              </a:ln>
              <a:solidFill>
                <a:prstClr val="black"/>
              </a:solidFill>
              <a:effectLst/>
              <a:uLnTx/>
              <a:uFillTx/>
              <a:latin typeface="+mn-lt"/>
              <a:ea typeface="+mn-ea"/>
              <a:cs typeface="+mn-cs"/>
              <a:sym typeface="+mn-ea"/>
            </a:endParaRPr>
          </a:p>
        </p:txBody>
      </p:sp>
      <p:sp>
        <p:nvSpPr>
          <p:cNvPr id="38" name="Freeform 276"/>
          <p:cNvSpPr>
            <a:spLocks noEditPoints="1"/>
          </p:cNvSpPr>
          <p:nvPr/>
        </p:nvSpPr>
        <p:spPr bwMode="auto">
          <a:xfrm>
            <a:off x="5624853" y="4651986"/>
            <a:ext cx="336550" cy="48915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13 w 288"/>
              <a:gd name="T11" fmla="*/ 165 h 288"/>
              <a:gd name="T12" fmla="*/ 144 w 288"/>
              <a:gd name="T13" fmla="*/ 234 h 288"/>
              <a:gd name="T14" fmla="*/ 74 w 288"/>
              <a:gd name="T15" fmla="*/ 165 h 288"/>
              <a:gd name="T16" fmla="*/ 51 w 288"/>
              <a:gd name="T17" fmla="*/ 118 h 288"/>
              <a:gd name="T18" fmla="*/ 97 w 288"/>
              <a:gd name="T19" fmla="*/ 72 h 288"/>
              <a:gd name="T20" fmla="*/ 144 w 288"/>
              <a:gd name="T21" fmla="*/ 100 h 288"/>
              <a:gd name="T22" fmla="*/ 190 w 288"/>
              <a:gd name="T23" fmla="*/ 72 h 288"/>
              <a:gd name="T24" fmla="*/ 236 w 288"/>
              <a:gd name="T25" fmla="*/ 118 h 288"/>
              <a:gd name="T26" fmla="*/ 213 w 288"/>
              <a:gd name="T27" fmla="*/ 16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144" y="0"/>
                </a:moveTo>
                <a:cubicBezTo>
                  <a:pt x="64" y="0"/>
                  <a:pt x="0" y="64"/>
                  <a:pt x="0" y="144"/>
                </a:cubicBezTo>
                <a:cubicBezTo>
                  <a:pt x="0" y="223"/>
                  <a:pt x="64" y="288"/>
                  <a:pt x="144" y="288"/>
                </a:cubicBezTo>
                <a:cubicBezTo>
                  <a:pt x="224" y="288"/>
                  <a:pt x="288" y="223"/>
                  <a:pt x="288" y="144"/>
                </a:cubicBezTo>
                <a:cubicBezTo>
                  <a:pt x="288" y="64"/>
                  <a:pt x="224" y="0"/>
                  <a:pt x="144" y="0"/>
                </a:cubicBezTo>
                <a:close/>
                <a:moveTo>
                  <a:pt x="213" y="165"/>
                </a:moveTo>
                <a:cubicBezTo>
                  <a:pt x="144" y="234"/>
                  <a:pt x="144" y="234"/>
                  <a:pt x="144" y="234"/>
                </a:cubicBezTo>
                <a:cubicBezTo>
                  <a:pt x="74" y="165"/>
                  <a:pt x="74" y="165"/>
                  <a:pt x="74" y="165"/>
                </a:cubicBezTo>
                <a:cubicBezTo>
                  <a:pt x="74" y="165"/>
                  <a:pt x="51" y="143"/>
                  <a:pt x="51" y="118"/>
                </a:cubicBezTo>
                <a:cubicBezTo>
                  <a:pt x="51" y="84"/>
                  <a:pt x="73" y="72"/>
                  <a:pt x="97" y="72"/>
                </a:cubicBezTo>
                <a:cubicBezTo>
                  <a:pt x="121" y="72"/>
                  <a:pt x="144" y="100"/>
                  <a:pt x="144" y="100"/>
                </a:cubicBezTo>
                <a:cubicBezTo>
                  <a:pt x="144" y="100"/>
                  <a:pt x="166" y="72"/>
                  <a:pt x="190" y="72"/>
                </a:cubicBezTo>
                <a:cubicBezTo>
                  <a:pt x="214" y="72"/>
                  <a:pt x="236" y="84"/>
                  <a:pt x="236" y="118"/>
                </a:cubicBezTo>
                <a:cubicBezTo>
                  <a:pt x="236" y="143"/>
                  <a:pt x="213" y="165"/>
                  <a:pt x="213" y="165"/>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9" name="Freeform 283"/>
          <p:cNvSpPr>
            <a:spLocks noEditPoints="1"/>
          </p:cNvSpPr>
          <p:nvPr/>
        </p:nvSpPr>
        <p:spPr bwMode="auto">
          <a:xfrm>
            <a:off x="5384680" y="2891072"/>
            <a:ext cx="295275" cy="295275"/>
          </a:xfrm>
          <a:custGeom>
            <a:avLst/>
            <a:gdLst>
              <a:gd name="T0" fmla="*/ 144 w 288"/>
              <a:gd name="T1" fmla="*/ 0 h 288"/>
              <a:gd name="T2" fmla="*/ 0 w 288"/>
              <a:gd name="T3" fmla="*/ 144 h 288"/>
              <a:gd name="T4" fmla="*/ 17 w 288"/>
              <a:gd name="T5" fmla="*/ 212 h 288"/>
              <a:gd name="T6" fmla="*/ 77 w 288"/>
              <a:gd name="T7" fmla="*/ 272 h 288"/>
              <a:gd name="T8" fmla="*/ 144 w 288"/>
              <a:gd name="T9" fmla="*/ 288 h 288"/>
              <a:gd name="T10" fmla="*/ 213 w 288"/>
              <a:gd name="T11" fmla="*/ 271 h 288"/>
              <a:gd name="T12" fmla="*/ 272 w 288"/>
              <a:gd name="T13" fmla="*/ 210 h 288"/>
              <a:gd name="T14" fmla="*/ 288 w 288"/>
              <a:gd name="T15" fmla="*/ 144 h 288"/>
              <a:gd name="T16" fmla="*/ 144 w 288"/>
              <a:gd name="T17" fmla="*/ 0 h 288"/>
              <a:gd name="T18" fmla="*/ 248 w 288"/>
              <a:gd name="T19" fmla="*/ 138 h 288"/>
              <a:gd name="T20" fmla="*/ 215 w 288"/>
              <a:gd name="T21" fmla="*/ 138 h 288"/>
              <a:gd name="T22" fmla="*/ 215 w 288"/>
              <a:gd name="T23" fmla="*/ 125 h 288"/>
              <a:gd name="T24" fmla="*/ 248 w 288"/>
              <a:gd name="T25" fmla="*/ 125 h 288"/>
              <a:gd name="T26" fmla="*/ 248 w 288"/>
              <a:gd name="T27" fmla="*/ 138 h 288"/>
              <a:gd name="T28" fmla="*/ 212 w 288"/>
              <a:gd name="T29" fmla="*/ 65 h 288"/>
              <a:gd name="T30" fmla="*/ 221 w 288"/>
              <a:gd name="T31" fmla="*/ 74 h 288"/>
              <a:gd name="T32" fmla="*/ 198 w 288"/>
              <a:gd name="T33" fmla="*/ 97 h 288"/>
              <a:gd name="T34" fmla="*/ 189 w 288"/>
              <a:gd name="T35" fmla="*/ 88 h 288"/>
              <a:gd name="T36" fmla="*/ 212 w 288"/>
              <a:gd name="T37" fmla="*/ 65 h 288"/>
              <a:gd name="T38" fmla="*/ 137 w 288"/>
              <a:gd name="T39" fmla="*/ 35 h 288"/>
              <a:gd name="T40" fmla="*/ 151 w 288"/>
              <a:gd name="T41" fmla="*/ 35 h 288"/>
              <a:gd name="T42" fmla="*/ 151 w 288"/>
              <a:gd name="T43" fmla="*/ 36 h 288"/>
              <a:gd name="T44" fmla="*/ 151 w 288"/>
              <a:gd name="T45" fmla="*/ 68 h 288"/>
              <a:gd name="T46" fmla="*/ 137 w 288"/>
              <a:gd name="T47" fmla="*/ 68 h 288"/>
              <a:gd name="T48" fmla="*/ 137 w 288"/>
              <a:gd name="T49" fmla="*/ 36 h 288"/>
              <a:gd name="T50" fmla="*/ 137 w 288"/>
              <a:gd name="T51" fmla="*/ 35 h 288"/>
              <a:gd name="T52" fmla="*/ 40 w 288"/>
              <a:gd name="T53" fmla="*/ 125 h 288"/>
              <a:gd name="T54" fmla="*/ 73 w 288"/>
              <a:gd name="T55" fmla="*/ 125 h 288"/>
              <a:gd name="T56" fmla="*/ 73 w 288"/>
              <a:gd name="T57" fmla="*/ 138 h 288"/>
              <a:gd name="T58" fmla="*/ 40 w 288"/>
              <a:gd name="T59" fmla="*/ 138 h 288"/>
              <a:gd name="T60" fmla="*/ 40 w 288"/>
              <a:gd name="T61" fmla="*/ 125 h 288"/>
              <a:gd name="T62" fmla="*/ 90 w 288"/>
              <a:gd name="T63" fmla="*/ 97 h 288"/>
              <a:gd name="T64" fmla="*/ 66 w 288"/>
              <a:gd name="T65" fmla="*/ 74 h 288"/>
              <a:gd name="T66" fmla="*/ 76 w 288"/>
              <a:gd name="T67" fmla="*/ 65 h 288"/>
              <a:gd name="T68" fmla="*/ 99 w 288"/>
              <a:gd name="T69" fmla="*/ 88 h 288"/>
              <a:gd name="T70" fmla="*/ 90 w 288"/>
              <a:gd name="T71" fmla="*/ 97 h 288"/>
              <a:gd name="T72" fmla="*/ 140 w 288"/>
              <a:gd name="T73" fmla="*/ 252 h 288"/>
              <a:gd name="T74" fmla="*/ 132 w 288"/>
              <a:gd name="T75" fmla="*/ 248 h 288"/>
              <a:gd name="T76" fmla="*/ 130 w 288"/>
              <a:gd name="T77" fmla="*/ 225 h 288"/>
              <a:gd name="T78" fmla="*/ 140 w 288"/>
              <a:gd name="T79" fmla="*/ 107 h 288"/>
              <a:gd name="T80" fmla="*/ 150 w 288"/>
              <a:gd name="T81" fmla="*/ 107 h 288"/>
              <a:gd name="T82" fmla="*/ 160 w 288"/>
              <a:gd name="T83" fmla="*/ 226 h 288"/>
              <a:gd name="T84" fmla="*/ 157 w 288"/>
              <a:gd name="T85" fmla="*/ 248 h 288"/>
              <a:gd name="T86" fmla="*/ 151 w 288"/>
              <a:gd name="T87" fmla="*/ 252 h 288"/>
              <a:gd name="T88" fmla="*/ 140 w 288"/>
              <a:gd name="T89"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288">
                <a:moveTo>
                  <a:pt x="144" y="0"/>
                </a:moveTo>
                <a:cubicBezTo>
                  <a:pt x="64" y="0"/>
                  <a:pt x="0" y="65"/>
                  <a:pt x="0" y="144"/>
                </a:cubicBezTo>
                <a:cubicBezTo>
                  <a:pt x="0" y="169"/>
                  <a:pt x="6" y="192"/>
                  <a:pt x="17" y="212"/>
                </a:cubicBezTo>
                <a:cubicBezTo>
                  <a:pt x="31" y="237"/>
                  <a:pt x="52" y="258"/>
                  <a:pt x="77" y="272"/>
                </a:cubicBezTo>
                <a:cubicBezTo>
                  <a:pt x="97" y="282"/>
                  <a:pt x="120" y="288"/>
                  <a:pt x="144" y="288"/>
                </a:cubicBezTo>
                <a:cubicBezTo>
                  <a:pt x="169" y="288"/>
                  <a:pt x="192" y="282"/>
                  <a:pt x="213" y="271"/>
                </a:cubicBezTo>
                <a:cubicBezTo>
                  <a:pt x="238" y="257"/>
                  <a:pt x="259" y="236"/>
                  <a:pt x="272" y="210"/>
                </a:cubicBezTo>
                <a:cubicBezTo>
                  <a:pt x="282" y="190"/>
                  <a:pt x="288" y="168"/>
                  <a:pt x="288" y="144"/>
                </a:cubicBezTo>
                <a:cubicBezTo>
                  <a:pt x="288" y="65"/>
                  <a:pt x="224" y="0"/>
                  <a:pt x="144" y="0"/>
                </a:cubicBezTo>
                <a:close/>
                <a:moveTo>
                  <a:pt x="248" y="138"/>
                </a:moveTo>
                <a:cubicBezTo>
                  <a:pt x="215" y="138"/>
                  <a:pt x="215" y="138"/>
                  <a:pt x="215" y="138"/>
                </a:cubicBezTo>
                <a:cubicBezTo>
                  <a:pt x="215" y="125"/>
                  <a:pt x="215" y="125"/>
                  <a:pt x="215" y="125"/>
                </a:cubicBezTo>
                <a:cubicBezTo>
                  <a:pt x="248" y="125"/>
                  <a:pt x="248" y="125"/>
                  <a:pt x="248" y="125"/>
                </a:cubicBezTo>
                <a:lnTo>
                  <a:pt x="248" y="138"/>
                </a:lnTo>
                <a:close/>
                <a:moveTo>
                  <a:pt x="212" y="65"/>
                </a:moveTo>
                <a:cubicBezTo>
                  <a:pt x="221" y="74"/>
                  <a:pt x="221" y="74"/>
                  <a:pt x="221" y="74"/>
                </a:cubicBezTo>
                <a:cubicBezTo>
                  <a:pt x="198" y="97"/>
                  <a:pt x="198" y="97"/>
                  <a:pt x="198" y="97"/>
                </a:cubicBezTo>
                <a:cubicBezTo>
                  <a:pt x="189" y="88"/>
                  <a:pt x="189" y="88"/>
                  <a:pt x="189" y="88"/>
                </a:cubicBezTo>
                <a:lnTo>
                  <a:pt x="212" y="65"/>
                </a:lnTo>
                <a:close/>
                <a:moveTo>
                  <a:pt x="137" y="35"/>
                </a:moveTo>
                <a:cubicBezTo>
                  <a:pt x="151" y="35"/>
                  <a:pt x="151" y="35"/>
                  <a:pt x="151" y="35"/>
                </a:cubicBezTo>
                <a:cubicBezTo>
                  <a:pt x="151" y="36"/>
                  <a:pt x="151" y="36"/>
                  <a:pt x="151" y="36"/>
                </a:cubicBezTo>
                <a:cubicBezTo>
                  <a:pt x="151" y="68"/>
                  <a:pt x="151" y="68"/>
                  <a:pt x="151" y="68"/>
                </a:cubicBezTo>
                <a:cubicBezTo>
                  <a:pt x="137" y="68"/>
                  <a:pt x="137" y="68"/>
                  <a:pt x="137" y="68"/>
                </a:cubicBezTo>
                <a:cubicBezTo>
                  <a:pt x="137" y="36"/>
                  <a:pt x="137" y="36"/>
                  <a:pt x="137" y="36"/>
                </a:cubicBezTo>
                <a:lnTo>
                  <a:pt x="137" y="35"/>
                </a:lnTo>
                <a:close/>
                <a:moveTo>
                  <a:pt x="40" y="125"/>
                </a:moveTo>
                <a:cubicBezTo>
                  <a:pt x="73" y="125"/>
                  <a:pt x="73" y="125"/>
                  <a:pt x="73" y="125"/>
                </a:cubicBezTo>
                <a:cubicBezTo>
                  <a:pt x="73" y="138"/>
                  <a:pt x="73" y="138"/>
                  <a:pt x="73" y="138"/>
                </a:cubicBezTo>
                <a:cubicBezTo>
                  <a:pt x="40" y="138"/>
                  <a:pt x="40" y="138"/>
                  <a:pt x="40" y="138"/>
                </a:cubicBezTo>
                <a:lnTo>
                  <a:pt x="40" y="125"/>
                </a:lnTo>
                <a:close/>
                <a:moveTo>
                  <a:pt x="90" y="97"/>
                </a:moveTo>
                <a:cubicBezTo>
                  <a:pt x="66" y="74"/>
                  <a:pt x="66" y="74"/>
                  <a:pt x="66" y="74"/>
                </a:cubicBezTo>
                <a:cubicBezTo>
                  <a:pt x="76" y="65"/>
                  <a:pt x="76" y="65"/>
                  <a:pt x="76" y="65"/>
                </a:cubicBezTo>
                <a:cubicBezTo>
                  <a:pt x="99" y="88"/>
                  <a:pt x="99" y="88"/>
                  <a:pt x="99" y="88"/>
                </a:cubicBezTo>
                <a:lnTo>
                  <a:pt x="90" y="97"/>
                </a:lnTo>
                <a:close/>
                <a:moveTo>
                  <a:pt x="140" y="252"/>
                </a:moveTo>
                <a:cubicBezTo>
                  <a:pt x="137" y="251"/>
                  <a:pt x="135" y="250"/>
                  <a:pt x="132" y="248"/>
                </a:cubicBezTo>
                <a:cubicBezTo>
                  <a:pt x="126" y="242"/>
                  <a:pt x="126" y="232"/>
                  <a:pt x="130" y="225"/>
                </a:cubicBezTo>
                <a:cubicBezTo>
                  <a:pt x="140" y="107"/>
                  <a:pt x="140" y="107"/>
                  <a:pt x="140" y="107"/>
                </a:cubicBezTo>
                <a:cubicBezTo>
                  <a:pt x="150" y="107"/>
                  <a:pt x="150" y="107"/>
                  <a:pt x="150" y="107"/>
                </a:cubicBezTo>
                <a:cubicBezTo>
                  <a:pt x="160" y="226"/>
                  <a:pt x="160" y="226"/>
                  <a:pt x="160" y="226"/>
                </a:cubicBezTo>
                <a:cubicBezTo>
                  <a:pt x="164" y="233"/>
                  <a:pt x="164" y="242"/>
                  <a:pt x="157" y="248"/>
                </a:cubicBezTo>
                <a:cubicBezTo>
                  <a:pt x="156" y="250"/>
                  <a:pt x="153" y="251"/>
                  <a:pt x="151" y="252"/>
                </a:cubicBezTo>
                <a:cubicBezTo>
                  <a:pt x="147" y="253"/>
                  <a:pt x="143" y="253"/>
                  <a:pt x="140" y="252"/>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0" name="Freeform 715"/>
          <p:cNvSpPr>
            <a:spLocks noEditPoints="1"/>
          </p:cNvSpPr>
          <p:nvPr/>
        </p:nvSpPr>
        <p:spPr bwMode="auto">
          <a:xfrm>
            <a:off x="5453062" y="1948975"/>
            <a:ext cx="295275" cy="29845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30 w 288"/>
              <a:gd name="T11" fmla="*/ 220 h 288"/>
              <a:gd name="T12" fmla="*/ 201 w 288"/>
              <a:gd name="T13" fmla="*/ 220 h 288"/>
              <a:gd name="T14" fmla="*/ 173 w 288"/>
              <a:gd name="T15" fmla="*/ 220 h 288"/>
              <a:gd name="T16" fmla="*/ 142 w 288"/>
              <a:gd name="T17" fmla="*/ 220 h 288"/>
              <a:gd name="T18" fmla="*/ 114 w 288"/>
              <a:gd name="T19" fmla="*/ 220 h 288"/>
              <a:gd name="T20" fmla="*/ 85 w 288"/>
              <a:gd name="T21" fmla="*/ 220 h 288"/>
              <a:gd name="T22" fmla="*/ 85 w 288"/>
              <a:gd name="T23" fmla="*/ 195 h 288"/>
              <a:gd name="T24" fmla="*/ 57 w 288"/>
              <a:gd name="T25" fmla="*/ 195 h 288"/>
              <a:gd name="T26" fmla="*/ 57 w 288"/>
              <a:gd name="T27" fmla="*/ 98 h 288"/>
              <a:gd name="T28" fmla="*/ 82 w 288"/>
              <a:gd name="T29" fmla="*/ 72 h 288"/>
              <a:gd name="T30" fmla="*/ 148 w 288"/>
              <a:gd name="T31" fmla="*/ 72 h 288"/>
              <a:gd name="T32" fmla="*/ 148 w 288"/>
              <a:gd name="T33" fmla="*/ 97 h 288"/>
              <a:gd name="T34" fmla="*/ 167 w 288"/>
              <a:gd name="T35" fmla="*/ 97 h 288"/>
              <a:gd name="T36" fmla="*/ 173 w 288"/>
              <a:gd name="T37" fmla="*/ 97 h 288"/>
              <a:gd name="T38" fmla="*/ 201 w 288"/>
              <a:gd name="T39" fmla="*/ 97 h 288"/>
              <a:gd name="T40" fmla="*/ 230 w 288"/>
              <a:gd name="T41" fmla="*/ 97 h 288"/>
              <a:gd name="T42" fmla="*/ 230 w 288"/>
              <a:gd name="T43" fmla="*/ 2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230" y="220"/>
                </a:moveTo>
                <a:cubicBezTo>
                  <a:pt x="201" y="220"/>
                  <a:pt x="201" y="220"/>
                  <a:pt x="201" y="220"/>
                </a:cubicBezTo>
                <a:cubicBezTo>
                  <a:pt x="173" y="220"/>
                  <a:pt x="173" y="220"/>
                  <a:pt x="173" y="220"/>
                </a:cubicBezTo>
                <a:cubicBezTo>
                  <a:pt x="142" y="220"/>
                  <a:pt x="142" y="220"/>
                  <a:pt x="142" y="220"/>
                </a:cubicBezTo>
                <a:cubicBezTo>
                  <a:pt x="114" y="220"/>
                  <a:pt x="114" y="220"/>
                  <a:pt x="114" y="220"/>
                </a:cubicBezTo>
                <a:cubicBezTo>
                  <a:pt x="85" y="220"/>
                  <a:pt x="85" y="220"/>
                  <a:pt x="85" y="220"/>
                </a:cubicBezTo>
                <a:cubicBezTo>
                  <a:pt x="85" y="195"/>
                  <a:pt x="85" y="195"/>
                  <a:pt x="85" y="195"/>
                </a:cubicBezTo>
                <a:cubicBezTo>
                  <a:pt x="57" y="195"/>
                  <a:pt x="57" y="195"/>
                  <a:pt x="57" y="195"/>
                </a:cubicBezTo>
                <a:cubicBezTo>
                  <a:pt x="57" y="98"/>
                  <a:pt x="57" y="98"/>
                  <a:pt x="57" y="98"/>
                </a:cubicBezTo>
                <a:cubicBezTo>
                  <a:pt x="82" y="72"/>
                  <a:pt x="82" y="72"/>
                  <a:pt x="82" y="72"/>
                </a:cubicBezTo>
                <a:cubicBezTo>
                  <a:pt x="148" y="72"/>
                  <a:pt x="148" y="72"/>
                  <a:pt x="148" y="72"/>
                </a:cubicBezTo>
                <a:cubicBezTo>
                  <a:pt x="148" y="97"/>
                  <a:pt x="148" y="97"/>
                  <a:pt x="148" y="97"/>
                </a:cubicBezTo>
                <a:cubicBezTo>
                  <a:pt x="167" y="97"/>
                  <a:pt x="167" y="97"/>
                  <a:pt x="167" y="97"/>
                </a:cubicBezTo>
                <a:cubicBezTo>
                  <a:pt x="173" y="97"/>
                  <a:pt x="173" y="97"/>
                  <a:pt x="173" y="97"/>
                </a:cubicBezTo>
                <a:cubicBezTo>
                  <a:pt x="201" y="97"/>
                  <a:pt x="201" y="97"/>
                  <a:pt x="201" y="97"/>
                </a:cubicBezTo>
                <a:cubicBezTo>
                  <a:pt x="230" y="97"/>
                  <a:pt x="230" y="97"/>
                  <a:pt x="230" y="97"/>
                </a:cubicBezTo>
                <a:lnTo>
                  <a:pt x="230" y="220"/>
                </a:ln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1" name="Freeform 723"/>
          <p:cNvSpPr>
            <a:spLocks noEditPoints="1"/>
          </p:cNvSpPr>
          <p:nvPr/>
        </p:nvSpPr>
        <p:spPr bwMode="auto">
          <a:xfrm>
            <a:off x="6516688" y="4968875"/>
            <a:ext cx="295275" cy="295275"/>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229 w 288"/>
              <a:gd name="T11" fmla="*/ 168 h 288"/>
              <a:gd name="T12" fmla="*/ 169 w 288"/>
              <a:gd name="T13" fmla="*/ 227 h 288"/>
              <a:gd name="T14" fmla="*/ 162 w 288"/>
              <a:gd name="T15" fmla="*/ 227 h 288"/>
              <a:gd name="T16" fmla="*/ 80 w 288"/>
              <a:gd name="T17" fmla="*/ 145 h 288"/>
              <a:gd name="T18" fmla="*/ 76 w 288"/>
              <a:gd name="T19" fmla="*/ 137 h 288"/>
              <a:gd name="T20" fmla="*/ 72 w 288"/>
              <a:gd name="T21" fmla="*/ 92 h 288"/>
              <a:gd name="T22" fmla="*/ 75 w 288"/>
              <a:gd name="T23" fmla="*/ 84 h 288"/>
              <a:gd name="T24" fmla="*/ 86 w 288"/>
              <a:gd name="T25" fmla="*/ 74 h 288"/>
              <a:gd name="T26" fmla="*/ 94 w 288"/>
              <a:gd name="T27" fmla="*/ 71 h 288"/>
              <a:gd name="T28" fmla="*/ 138 w 288"/>
              <a:gd name="T29" fmla="*/ 75 h 288"/>
              <a:gd name="T30" fmla="*/ 147 w 288"/>
              <a:gd name="T31" fmla="*/ 79 h 288"/>
              <a:gd name="T32" fmla="*/ 229 w 288"/>
              <a:gd name="T33" fmla="*/ 160 h 288"/>
              <a:gd name="T34" fmla="*/ 229 w 288"/>
              <a:gd name="T35"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9" y="168"/>
                </a:moveTo>
                <a:cubicBezTo>
                  <a:pt x="169" y="227"/>
                  <a:pt x="169" y="227"/>
                  <a:pt x="169" y="227"/>
                </a:cubicBezTo>
                <a:cubicBezTo>
                  <a:pt x="167" y="229"/>
                  <a:pt x="164" y="229"/>
                  <a:pt x="162" y="227"/>
                </a:cubicBezTo>
                <a:cubicBezTo>
                  <a:pt x="80" y="145"/>
                  <a:pt x="80" y="145"/>
                  <a:pt x="80" y="145"/>
                </a:cubicBezTo>
                <a:cubicBezTo>
                  <a:pt x="78" y="143"/>
                  <a:pt x="77" y="140"/>
                  <a:pt x="76" y="137"/>
                </a:cubicBezTo>
                <a:cubicBezTo>
                  <a:pt x="72" y="92"/>
                  <a:pt x="72" y="92"/>
                  <a:pt x="72" y="92"/>
                </a:cubicBezTo>
                <a:cubicBezTo>
                  <a:pt x="72" y="90"/>
                  <a:pt x="74" y="86"/>
                  <a:pt x="75" y="84"/>
                </a:cubicBezTo>
                <a:cubicBezTo>
                  <a:pt x="86" y="74"/>
                  <a:pt x="86" y="74"/>
                  <a:pt x="86" y="74"/>
                </a:cubicBezTo>
                <a:cubicBezTo>
                  <a:pt x="88" y="72"/>
                  <a:pt x="91" y="70"/>
                  <a:pt x="94" y="71"/>
                </a:cubicBezTo>
                <a:cubicBezTo>
                  <a:pt x="138" y="75"/>
                  <a:pt x="138" y="75"/>
                  <a:pt x="138" y="75"/>
                </a:cubicBezTo>
                <a:cubicBezTo>
                  <a:pt x="141" y="75"/>
                  <a:pt x="145" y="77"/>
                  <a:pt x="147" y="79"/>
                </a:cubicBezTo>
                <a:cubicBezTo>
                  <a:pt x="229" y="160"/>
                  <a:pt x="229" y="160"/>
                  <a:pt x="229" y="160"/>
                </a:cubicBezTo>
                <a:cubicBezTo>
                  <a:pt x="231" y="162"/>
                  <a:pt x="231" y="166"/>
                  <a:pt x="229" y="168"/>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nvGrpSpPr>
          <p:cNvPr id="43" name="Groupe 2052">
            <a:extLst>
              <a:ext uri="{FF2B5EF4-FFF2-40B4-BE49-F238E27FC236}">
                <a16:creationId xmlns:a16="http://schemas.microsoft.com/office/drawing/2014/main" id="{C093BC88-A253-415B-AAE0-AA0574A7E080}"/>
              </a:ext>
            </a:extLst>
          </p:cNvPr>
          <p:cNvGrpSpPr/>
          <p:nvPr/>
        </p:nvGrpSpPr>
        <p:grpSpPr>
          <a:xfrm>
            <a:off x="1501635" y="4533747"/>
            <a:ext cx="741362" cy="1158875"/>
            <a:chOff x="3227388" y="1412875"/>
            <a:chExt cx="2206625" cy="3448051"/>
          </a:xfrm>
        </p:grpSpPr>
        <p:sp>
          <p:nvSpPr>
            <p:cNvPr id="44" name="Freeform 6">
              <a:extLst>
                <a:ext uri="{FF2B5EF4-FFF2-40B4-BE49-F238E27FC236}">
                  <a16:creationId xmlns:a16="http://schemas.microsoft.com/office/drawing/2014/main" id="{25438DA8-2BA3-4D36-B48D-41906D05AC23}"/>
                </a:ext>
              </a:extLst>
            </p:cNvPr>
            <p:cNvSpPr/>
            <p:nvPr/>
          </p:nvSpPr>
          <p:spPr bwMode="auto">
            <a:xfrm>
              <a:off x="4159250" y="2068513"/>
              <a:ext cx="268288" cy="498475"/>
            </a:xfrm>
            <a:custGeom>
              <a:avLst/>
              <a:gdLst>
                <a:gd name="T0" fmla="*/ 425908038 w 169"/>
                <a:gd name="T1" fmla="*/ 123486864 h 314"/>
                <a:gd name="T2" fmla="*/ 403225705 w 169"/>
                <a:gd name="T3" fmla="*/ 63003113 h 314"/>
                <a:gd name="T4" fmla="*/ 390625699 w 169"/>
                <a:gd name="T5" fmla="*/ 40322497 h 314"/>
                <a:gd name="T6" fmla="*/ 378024105 w 169"/>
                <a:gd name="T7" fmla="*/ 27720927 h 314"/>
                <a:gd name="T8" fmla="*/ 307459624 w 169"/>
                <a:gd name="T9" fmla="*/ 2520950 h 314"/>
                <a:gd name="T10" fmla="*/ 287298343 w 169"/>
                <a:gd name="T11" fmla="*/ 0 h 314"/>
                <a:gd name="T12" fmla="*/ 246975783 w 169"/>
                <a:gd name="T13" fmla="*/ 5040312 h 314"/>
                <a:gd name="T14" fmla="*/ 234375776 w 169"/>
                <a:gd name="T15" fmla="*/ 12599986 h 314"/>
                <a:gd name="T16" fmla="*/ 209174176 w 169"/>
                <a:gd name="T17" fmla="*/ 40322497 h 314"/>
                <a:gd name="T18" fmla="*/ 176411252 w 169"/>
                <a:gd name="T19" fmla="*/ 73083734 h 314"/>
                <a:gd name="T20" fmla="*/ 163811246 w 169"/>
                <a:gd name="T21" fmla="*/ 85685304 h 314"/>
                <a:gd name="T22" fmla="*/ 143649965 w 169"/>
                <a:gd name="T23" fmla="*/ 113406243 h 314"/>
                <a:gd name="T24" fmla="*/ 131048372 w 169"/>
                <a:gd name="T25" fmla="*/ 123486864 h 314"/>
                <a:gd name="T26" fmla="*/ 100806426 w 169"/>
                <a:gd name="T27" fmla="*/ 158769038 h 314"/>
                <a:gd name="T28" fmla="*/ 68045140 w 169"/>
                <a:gd name="T29" fmla="*/ 201612471 h 314"/>
                <a:gd name="T30" fmla="*/ 32762887 w 169"/>
                <a:gd name="T31" fmla="*/ 234373746 h 314"/>
                <a:gd name="T32" fmla="*/ 12601597 w 169"/>
                <a:gd name="T33" fmla="*/ 259575298 h 314"/>
                <a:gd name="T34" fmla="*/ 12601597 w 169"/>
                <a:gd name="T35" fmla="*/ 267136558 h 314"/>
                <a:gd name="T36" fmla="*/ 17641920 w 169"/>
                <a:gd name="T37" fmla="*/ 335181544 h 314"/>
                <a:gd name="T38" fmla="*/ 12601597 w 169"/>
                <a:gd name="T39" fmla="*/ 352821837 h 314"/>
                <a:gd name="T40" fmla="*/ 2520955 w 169"/>
                <a:gd name="T41" fmla="*/ 395665270 h 314"/>
                <a:gd name="T42" fmla="*/ 0 w 169"/>
                <a:gd name="T43" fmla="*/ 435986266 h 314"/>
                <a:gd name="T44" fmla="*/ 10080643 w 169"/>
                <a:gd name="T45" fmla="*/ 483870010 h 314"/>
                <a:gd name="T46" fmla="*/ 25201607 w 169"/>
                <a:gd name="T47" fmla="*/ 539313426 h 314"/>
                <a:gd name="T48" fmla="*/ 45362893 w 169"/>
                <a:gd name="T49" fmla="*/ 584676221 h 314"/>
                <a:gd name="T50" fmla="*/ 68045140 w 169"/>
                <a:gd name="T51" fmla="*/ 635079327 h 314"/>
                <a:gd name="T52" fmla="*/ 78125780 w 169"/>
                <a:gd name="T53" fmla="*/ 657761518 h 314"/>
                <a:gd name="T54" fmla="*/ 103327380 w 169"/>
                <a:gd name="T55" fmla="*/ 700603364 h 314"/>
                <a:gd name="T56" fmla="*/ 123488685 w 169"/>
                <a:gd name="T57" fmla="*/ 713204934 h 314"/>
                <a:gd name="T58" fmla="*/ 141129012 w 169"/>
                <a:gd name="T59" fmla="*/ 728325865 h 314"/>
                <a:gd name="T60" fmla="*/ 158770926 w 169"/>
                <a:gd name="T61" fmla="*/ 773688660 h 314"/>
                <a:gd name="T62" fmla="*/ 211693542 w 169"/>
                <a:gd name="T63" fmla="*/ 791328953 h 314"/>
                <a:gd name="T64" fmla="*/ 425908038 w 169"/>
                <a:gd name="T65" fmla="*/ 123486864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314"/>
                <a:gd name="T101" fmla="*/ 169 w 169"/>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314">
                  <a:moveTo>
                    <a:pt x="169" y="49"/>
                  </a:moveTo>
                  <a:lnTo>
                    <a:pt x="169" y="49"/>
                  </a:lnTo>
                  <a:lnTo>
                    <a:pt x="164" y="36"/>
                  </a:lnTo>
                  <a:lnTo>
                    <a:pt x="160" y="25"/>
                  </a:lnTo>
                  <a:lnTo>
                    <a:pt x="155" y="16"/>
                  </a:lnTo>
                  <a:lnTo>
                    <a:pt x="154" y="14"/>
                  </a:lnTo>
                  <a:lnTo>
                    <a:pt x="150" y="11"/>
                  </a:lnTo>
                  <a:lnTo>
                    <a:pt x="141" y="7"/>
                  </a:lnTo>
                  <a:lnTo>
                    <a:pt x="122" y="1"/>
                  </a:lnTo>
                  <a:lnTo>
                    <a:pt x="114" y="0"/>
                  </a:lnTo>
                  <a:lnTo>
                    <a:pt x="106" y="0"/>
                  </a:lnTo>
                  <a:lnTo>
                    <a:pt x="98" y="2"/>
                  </a:lnTo>
                  <a:lnTo>
                    <a:pt x="93" y="5"/>
                  </a:lnTo>
                  <a:lnTo>
                    <a:pt x="88" y="10"/>
                  </a:lnTo>
                  <a:lnTo>
                    <a:pt x="83" y="16"/>
                  </a:lnTo>
                  <a:lnTo>
                    <a:pt x="76" y="24"/>
                  </a:lnTo>
                  <a:lnTo>
                    <a:pt x="70" y="29"/>
                  </a:lnTo>
                  <a:lnTo>
                    <a:pt x="65" y="34"/>
                  </a:lnTo>
                  <a:lnTo>
                    <a:pt x="61" y="40"/>
                  </a:lnTo>
                  <a:lnTo>
                    <a:pt x="57" y="45"/>
                  </a:lnTo>
                  <a:lnTo>
                    <a:pt x="52" y="49"/>
                  </a:lnTo>
                  <a:lnTo>
                    <a:pt x="47" y="55"/>
                  </a:lnTo>
                  <a:lnTo>
                    <a:pt x="40" y="63"/>
                  </a:lnTo>
                  <a:lnTo>
                    <a:pt x="35" y="72"/>
                  </a:lnTo>
                  <a:lnTo>
                    <a:pt x="27" y="80"/>
                  </a:lnTo>
                  <a:lnTo>
                    <a:pt x="13" y="93"/>
                  </a:lnTo>
                  <a:lnTo>
                    <a:pt x="7" y="99"/>
                  </a:lnTo>
                  <a:lnTo>
                    <a:pt x="5" y="103"/>
                  </a:lnTo>
                  <a:lnTo>
                    <a:pt x="5" y="106"/>
                  </a:lnTo>
                  <a:lnTo>
                    <a:pt x="5" y="124"/>
                  </a:lnTo>
                  <a:lnTo>
                    <a:pt x="7" y="133"/>
                  </a:lnTo>
                  <a:lnTo>
                    <a:pt x="5" y="140"/>
                  </a:lnTo>
                  <a:lnTo>
                    <a:pt x="3" y="148"/>
                  </a:lnTo>
                  <a:lnTo>
                    <a:pt x="1" y="157"/>
                  </a:lnTo>
                  <a:lnTo>
                    <a:pt x="0" y="173"/>
                  </a:lnTo>
                  <a:lnTo>
                    <a:pt x="1" y="182"/>
                  </a:lnTo>
                  <a:lnTo>
                    <a:pt x="4" y="192"/>
                  </a:lnTo>
                  <a:lnTo>
                    <a:pt x="10" y="214"/>
                  </a:lnTo>
                  <a:lnTo>
                    <a:pt x="13" y="222"/>
                  </a:lnTo>
                  <a:lnTo>
                    <a:pt x="18" y="232"/>
                  </a:lnTo>
                  <a:lnTo>
                    <a:pt x="23" y="241"/>
                  </a:lnTo>
                  <a:lnTo>
                    <a:pt x="27" y="252"/>
                  </a:lnTo>
                  <a:lnTo>
                    <a:pt x="31" y="261"/>
                  </a:lnTo>
                  <a:lnTo>
                    <a:pt x="35" y="270"/>
                  </a:lnTo>
                  <a:lnTo>
                    <a:pt x="41" y="278"/>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5" name="Freeform 7">
              <a:extLst>
                <a:ext uri="{FF2B5EF4-FFF2-40B4-BE49-F238E27FC236}">
                  <a16:creationId xmlns:a16="http://schemas.microsoft.com/office/drawing/2014/main" id="{38A8E278-0B54-46D3-B85E-2A817319F884}"/>
                </a:ext>
              </a:extLst>
            </p:cNvPr>
            <p:cNvSpPr/>
            <p:nvPr/>
          </p:nvSpPr>
          <p:spPr bwMode="auto">
            <a:xfrm>
              <a:off x="4214813" y="2132013"/>
              <a:ext cx="363538" cy="476250"/>
            </a:xfrm>
            <a:custGeom>
              <a:avLst/>
              <a:gdLst>
                <a:gd name="T0" fmla="*/ 531754551 w 229"/>
                <a:gd name="T1" fmla="*/ 723285542 h 300"/>
                <a:gd name="T2" fmla="*/ 536794869 w 229"/>
                <a:gd name="T3" fmla="*/ 630039005 h 300"/>
                <a:gd name="T4" fmla="*/ 546875505 w 229"/>
                <a:gd name="T5" fmla="*/ 592235882 h 300"/>
                <a:gd name="T6" fmla="*/ 569556142 w 229"/>
                <a:gd name="T7" fmla="*/ 546873088 h 300"/>
                <a:gd name="T8" fmla="*/ 577117413 w 229"/>
                <a:gd name="T9" fmla="*/ 483870002 h 300"/>
                <a:gd name="T10" fmla="*/ 569556142 w 229"/>
                <a:gd name="T11" fmla="*/ 385583055 h 300"/>
                <a:gd name="T12" fmla="*/ 564515824 w 229"/>
                <a:gd name="T13" fmla="*/ 312499347 h 300"/>
                <a:gd name="T14" fmla="*/ 554435188 w 229"/>
                <a:gd name="T15" fmla="*/ 292338105 h 300"/>
                <a:gd name="T16" fmla="*/ 526714232 w 229"/>
                <a:gd name="T17" fmla="*/ 259575294 h 300"/>
                <a:gd name="T18" fmla="*/ 519152962 w 229"/>
                <a:gd name="T19" fmla="*/ 246975311 h 300"/>
                <a:gd name="T20" fmla="*/ 488911053 w 229"/>
                <a:gd name="T21" fmla="*/ 173891554 h 300"/>
                <a:gd name="T22" fmla="*/ 481351370 w 229"/>
                <a:gd name="T23" fmla="*/ 161289984 h 300"/>
                <a:gd name="T24" fmla="*/ 458669145 w 229"/>
                <a:gd name="T25" fmla="*/ 136088432 h 300"/>
                <a:gd name="T26" fmla="*/ 443548190 w 229"/>
                <a:gd name="T27" fmla="*/ 118446551 h 300"/>
                <a:gd name="T28" fmla="*/ 425907871 w 229"/>
                <a:gd name="T29" fmla="*/ 103325595 h 300"/>
                <a:gd name="T30" fmla="*/ 403225546 w 229"/>
                <a:gd name="T31" fmla="*/ 57962801 h 300"/>
                <a:gd name="T32" fmla="*/ 390625545 w 229"/>
                <a:gd name="T33" fmla="*/ 37801547 h 300"/>
                <a:gd name="T34" fmla="*/ 355343318 w 229"/>
                <a:gd name="T35" fmla="*/ 12599985 h 300"/>
                <a:gd name="T36" fmla="*/ 302419185 w 229"/>
                <a:gd name="T37" fmla="*/ 0 h 300"/>
                <a:gd name="T38" fmla="*/ 269657911 w 229"/>
                <a:gd name="T39" fmla="*/ 2520950 h 300"/>
                <a:gd name="T40" fmla="*/ 163811181 w 229"/>
                <a:gd name="T41" fmla="*/ 17640299 h 300"/>
                <a:gd name="T42" fmla="*/ 153730545 w 229"/>
                <a:gd name="T43" fmla="*/ 22682197 h 300"/>
                <a:gd name="T44" fmla="*/ 103327339 w 229"/>
                <a:gd name="T45" fmla="*/ 63003112 h 300"/>
                <a:gd name="T46" fmla="*/ 65524160 w 229"/>
                <a:gd name="T47" fmla="*/ 110886879 h 300"/>
                <a:gd name="T48" fmla="*/ 63004795 w 229"/>
                <a:gd name="T49" fmla="*/ 123486862 h 300"/>
                <a:gd name="T50" fmla="*/ 65524160 w 229"/>
                <a:gd name="T51" fmla="*/ 141128742 h 300"/>
                <a:gd name="T52" fmla="*/ 98287021 w 229"/>
                <a:gd name="T53" fmla="*/ 194051208 h 300"/>
                <a:gd name="T54" fmla="*/ 110887048 w 229"/>
                <a:gd name="T55" fmla="*/ 221773759 h 300"/>
                <a:gd name="T56" fmla="*/ 118448318 w 229"/>
                <a:gd name="T57" fmla="*/ 249494673 h 300"/>
                <a:gd name="T58" fmla="*/ 120967684 w 229"/>
                <a:gd name="T59" fmla="*/ 347781520 h 300"/>
                <a:gd name="T60" fmla="*/ 120967684 w 229"/>
                <a:gd name="T61" fmla="*/ 355342780 h 300"/>
                <a:gd name="T62" fmla="*/ 141128956 w 229"/>
                <a:gd name="T63" fmla="*/ 380542744 h 300"/>
                <a:gd name="T64" fmla="*/ 163811181 w 229"/>
                <a:gd name="T65" fmla="*/ 400703986 h 300"/>
                <a:gd name="T66" fmla="*/ 166330547 w 229"/>
                <a:gd name="T67" fmla="*/ 410784607 h 300"/>
                <a:gd name="T68" fmla="*/ 163811181 w 229"/>
                <a:gd name="T69" fmla="*/ 423386276 h 300"/>
                <a:gd name="T70" fmla="*/ 146169274 w 229"/>
                <a:gd name="T71" fmla="*/ 446066879 h 300"/>
                <a:gd name="T72" fmla="*/ 108367682 w 229"/>
                <a:gd name="T73" fmla="*/ 433466897 h 300"/>
                <a:gd name="T74" fmla="*/ 57964477 w 229"/>
                <a:gd name="T75" fmla="*/ 418345966 h 300"/>
                <a:gd name="T76" fmla="*/ 42843510 w 229"/>
                <a:gd name="T77" fmla="*/ 418345966 h 300"/>
                <a:gd name="T78" fmla="*/ 22682231 w 229"/>
                <a:gd name="T79" fmla="*/ 425905638 h 300"/>
                <a:gd name="T80" fmla="*/ 7561274 w 229"/>
                <a:gd name="T81" fmla="*/ 441026569 h 300"/>
                <a:gd name="T82" fmla="*/ 0 w 229"/>
                <a:gd name="T83" fmla="*/ 466228121 h 300"/>
                <a:gd name="T84" fmla="*/ 7561274 w 229"/>
                <a:gd name="T85" fmla="*/ 491429673 h 300"/>
                <a:gd name="T86" fmla="*/ 15120960 w 229"/>
                <a:gd name="T87" fmla="*/ 501510294 h 300"/>
                <a:gd name="T88" fmla="*/ 52924158 w 229"/>
                <a:gd name="T89" fmla="*/ 526711847 h 300"/>
                <a:gd name="T90" fmla="*/ 120967684 w 229"/>
                <a:gd name="T91" fmla="*/ 556953709 h 300"/>
                <a:gd name="T92" fmla="*/ 148690227 w 229"/>
                <a:gd name="T93" fmla="*/ 559474658 h 300"/>
                <a:gd name="T94" fmla="*/ 153730545 w 229"/>
                <a:gd name="T95" fmla="*/ 559474658 h 300"/>
                <a:gd name="T96" fmla="*/ 166330547 w 229"/>
                <a:gd name="T97" fmla="*/ 574595590 h 300"/>
                <a:gd name="T98" fmla="*/ 186491819 w 229"/>
                <a:gd name="T99" fmla="*/ 617437435 h 300"/>
                <a:gd name="T100" fmla="*/ 204133726 w 229"/>
                <a:gd name="T101" fmla="*/ 705643661 h 300"/>
                <a:gd name="T102" fmla="*/ 209174094 w 229"/>
                <a:gd name="T103" fmla="*/ 715724282 h 300"/>
                <a:gd name="T104" fmla="*/ 231854731 w 229"/>
                <a:gd name="T105" fmla="*/ 735885524 h 300"/>
                <a:gd name="T106" fmla="*/ 274698229 w 229"/>
                <a:gd name="T107" fmla="*/ 751006455 h 300"/>
                <a:gd name="T108" fmla="*/ 531754551 w 229"/>
                <a:gd name="T109" fmla="*/ 723285542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300"/>
                <a:gd name="T167" fmla="*/ 229 w 229"/>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300">
                  <a:moveTo>
                    <a:pt x="211" y="287"/>
                  </a:moveTo>
                  <a:lnTo>
                    <a:pt x="211" y="287"/>
                  </a:lnTo>
                  <a:lnTo>
                    <a:pt x="212" y="267"/>
                  </a:lnTo>
                  <a:lnTo>
                    <a:pt x="213" y="250"/>
                  </a:lnTo>
                  <a:lnTo>
                    <a:pt x="215" y="241"/>
                  </a:lnTo>
                  <a:lnTo>
                    <a:pt x="217" y="235"/>
                  </a:lnTo>
                  <a:lnTo>
                    <a:pt x="226" y="217"/>
                  </a:lnTo>
                  <a:lnTo>
                    <a:pt x="228" y="207"/>
                  </a:lnTo>
                  <a:lnTo>
                    <a:pt x="229" y="192"/>
                  </a:lnTo>
                  <a:lnTo>
                    <a:pt x="226" y="153"/>
                  </a:lnTo>
                  <a:lnTo>
                    <a:pt x="225" y="137"/>
                  </a:lnTo>
                  <a:lnTo>
                    <a:pt x="224" y="124"/>
                  </a:lnTo>
                  <a:lnTo>
                    <a:pt x="220" y="116"/>
                  </a:lnTo>
                  <a:lnTo>
                    <a:pt x="215" y="110"/>
                  </a:lnTo>
                  <a:lnTo>
                    <a:pt x="209" y="103"/>
                  </a:lnTo>
                  <a:lnTo>
                    <a:pt x="206" y="98"/>
                  </a:lnTo>
                  <a:lnTo>
                    <a:pt x="199" y="84"/>
                  </a:lnTo>
                  <a:lnTo>
                    <a:pt x="194" y="69"/>
                  </a:lnTo>
                  <a:lnTo>
                    <a:pt x="191" y="64"/>
                  </a:lnTo>
                  <a:lnTo>
                    <a:pt x="188" y="59"/>
                  </a:lnTo>
                  <a:lnTo>
                    <a:pt x="182" y="54"/>
                  </a:lnTo>
                  <a:lnTo>
                    <a:pt x="176" y="47"/>
                  </a:lnTo>
                  <a:lnTo>
                    <a:pt x="172" y="45"/>
                  </a:lnTo>
                  <a:lnTo>
                    <a:pt x="169" y="41"/>
                  </a:lnTo>
                  <a:lnTo>
                    <a:pt x="164" y="32"/>
                  </a:lnTo>
                  <a:lnTo>
                    <a:pt x="160" y="23"/>
                  </a:lnTo>
                  <a:lnTo>
                    <a:pt x="155" y="15"/>
                  </a:lnTo>
                  <a:lnTo>
                    <a:pt x="149" y="10"/>
                  </a:lnTo>
                  <a:lnTo>
                    <a:pt x="141" y="5"/>
                  </a:lnTo>
                  <a:lnTo>
                    <a:pt x="131" y="1"/>
                  </a:lnTo>
                  <a:lnTo>
                    <a:pt x="120" y="0"/>
                  </a:lnTo>
                  <a:lnTo>
                    <a:pt x="107" y="1"/>
                  </a:lnTo>
                  <a:lnTo>
                    <a:pt x="91" y="2"/>
                  </a:lnTo>
                  <a:lnTo>
                    <a:pt x="65" y="7"/>
                  </a:lnTo>
                  <a:lnTo>
                    <a:pt x="61" y="9"/>
                  </a:lnTo>
                  <a:lnTo>
                    <a:pt x="54" y="13"/>
                  </a:lnTo>
                  <a:lnTo>
                    <a:pt x="41" y="25"/>
                  </a:lnTo>
                  <a:lnTo>
                    <a:pt x="30" y="38"/>
                  </a:lnTo>
                  <a:lnTo>
                    <a:pt x="26" y="44"/>
                  </a:lnTo>
                  <a:lnTo>
                    <a:pt x="25" y="49"/>
                  </a:lnTo>
                  <a:lnTo>
                    <a:pt x="25" y="53"/>
                  </a:lnTo>
                  <a:lnTo>
                    <a:pt x="26" y="56"/>
                  </a:lnTo>
                  <a:lnTo>
                    <a:pt x="32" y="67"/>
                  </a:lnTo>
                  <a:lnTo>
                    <a:pt x="39" y="77"/>
                  </a:lnTo>
                  <a:lnTo>
                    <a:pt x="43" y="82"/>
                  </a:lnTo>
                  <a:lnTo>
                    <a:pt x="44" y="88"/>
                  </a:lnTo>
                  <a:lnTo>
                    <a:pt x="47" y="99"/>
                  </a:lnTo>
                  <a:lnTo>
                    <a:pt x="47" y="113"/>
                  </a:lnTo>
                  <a:lnTo>
                    <a:pt x="48" y="138"/>
                  </a:lnTo>
                  <a:lnTo>
                    <a:pt x="48" y="141"/>
                  </a:lnTo>
                  <a:lnTo>
                    <a:pt x="50" y="144"/>
                  </a:lnTo>
                  <a:lnTo>
                    <a:pt x="56" y="151"/>
                  </a:lnTo>
                  <a:lnTo>
                    <a:pt x="62" y="156"/>
                  </a:lnTo>
                  <a:lnTo>
                    <a:pt x="65" y="159"/>
                  </a:lnTo>
                  <a:lnTo>
                    <a:pt x="66" y="163"/>
                  </a:lnTo>
                  <a:lnTo>
                    <a:pt x="66" y="165"/>
                  </a:lnTo>
                  <a:lnTo>
                    <a:pt x="65" y="168"/>
                  </a:lnTo>
                  <a:lnTo>
                    <a:pt x="62" y="173"/>
                  </a:lnTo>
                  <a:lnTo>
                    <a:pt x="58" y="177"/>
                  </a:lnTo>
                  <a:lnTo>
                    <a:pt x="43" y="172"/>
                  </a:lnTo>
                  <a:lnTo>
                    <a:pt x="30" y="168"/>
                  </a:lnTo>
                  <a:lnTo>
                    <a:pt x="23" y="166"/>
                  </a:lnTo>
                  <a:lnTo>
                    <a:pt x="17" y="166"/>
                  </a:lnTo>
                  <a:lnTo>
                    <a:pt x="13" y="166"/>
                  </a:lnTo>
                  <a:lnTo>
                    <a:pt x="9" y="169"/>
                  </a:lnTo>
                  <a:lnTo>
                    <a:pt x="5" y="172"/>
                  </a:lnTo>
                  <a:lnTo>
                    <a:pt x="3" y="175"/>
                  </a:lnTo>
                  <a:lnTo>
                    <a:pt x="0" y="181"/>
                  </a:lnTo>
                  <a:lnTo>
                    <a:pt x="0" y="185"/>
                  </a:lnTo>
                  <a:lnTo>
                    <a:pt x="0" y="190"/>
                  </a:lnTo>
                  <a:lnTo>
                    <a:pt x="3" y="195"/>
                  </a:lnTo>
                  <a:lnTo>
                    <a:pt x="6" y="199"/>
                  </a:lnTo>
                  <a:lnTo>
                    <a:pt x="13" y="204"/>
                  </a:lnTo>
                  <a:lnTo>
                    <a:pt x="21" y="209"/>
                  </a:lnTo>
                  <a:lnTo>
                    <a:pt x="30" y="213"/>
                  </a:lnTo>
                  <a:lnTo>
                    <a:pt x="48" y="221"/>
                  </a:lnTo>
                  <a:lnTo>
                    <a:pt x="54" y="222"/>
                  </a:lnTo>
                  <a:lnTo>
                    <a:pt x="59" y="222"/>
                  </a:lnTo>
                  <a:lnTo>
                    <a:pt x="61" y="222"/>
                  </a:lnTo>
                  <a:lnTo>
                    <a:pt x="63" y="223"/>
                  </a:lnTo>
                  <a:lnTo>
                    <a:pt x="66" y="228"/>
                  </a:lnTo>
                  <a:lnTo>
                    <a:pt x="70" y="236"/>
                  </a:lnTo>
                  <a:lnTo>
                    <a:pt x="74" y="245"/>
                  </a:lnTo>
                  <a:lnTo>
                    <a:pt x="79" y="266"/>
                  </a:lnTo>
                  <a:lnTo>
                    <a:pt x="81" y="280"/>
                  </a:lnTo>
                  <a:lnTo>
                    <a:pt x="83" y="284"/>
                  </a:lnTo>
                  <a:lnTo>
                    <a:pt x="87" y="288"/>
                  </a:lnTo>
                  <a:lnTo>
                    <a:pt x="92" y="292"/>
                  </a:lnTo>
                  <a:lnTo>
                    <a:pt x="97" y="294"/>
                  </a:lnTo>
                  <a:lnTo>
                    <a:pt x="109" y="298"/>
                  </a:lnTo>
                  <a:lnTo>
                    <a:pt x="114" y="300"/>
                  </a:lnTo>
                  <a:lnTo>
                    <a:pt x="211" y="287"/>
                  </a:lnTo>
                  <a:close/>
                </a:path>
              </a:pathLst>
            </a:custGeom>
            <a:solidFill>
              <a:srgbClr val="FFCDAC"/>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6" name="Freeform 8">
              <a:extLst>
                <a:ext uri="{FF2B5EF4-FFF2-40B4-BE49-F238E27FC236}">
                  <a16:creationId xmlns:a16="http://schemas.microsoft.com/office/drawing/2014/main" id="{3956FC58-B421-42E0-9E8D-FA0516EBDF5B}"/>
                </a:ext>
              </a:extLst>
            </p:cNvPr>
            <p:cNvSpPr/>
            <p:nvPr/>
          </p:nvSpPr>
          <p:spPr bwMode="auto">
            <a:xfrm>
              <a:off x="3227388" y="2205038"/>
              <a:ext cx="209550" cy="287338"/>
            </a:xfrm>
            <a:custGeom>
              <a:avLst/>
              <a:gdLst>
                <a:gd name="T0" fmla="*/ 63003108 w 132"/>
                <a:gd name="T1" fmla="*/ 330141825 h 181"/>
                <a:gd name="T2" fmla="*/ 63003108 w 132"/>
                <a:gd name="T3" fmla="*/ 330141825 h 181"/>
                <a:gd name="T4" fmla="*/ 52922488 w 132"/>
                <a:gd name="T5" fmla="*/ 309980547 h 181"/>
                <a:gd name="T6" fmla="*/ 40322494 w 132"/>
                <a:gd name="T7" fmla="*/ 284778949 h 181"/>
                <a:gd name="T8" fmla="*/ 20161247 w 132"/>
                <a:gd name="T9" fmla="*/ 239416073 h 181"/>
                <a:gd name="T10" fmla="*/ 20161247 w 132"/>
                <a:gd name="T11" fmla="*/ 239416073 h 181"/>
                <a:gd name="T12" fmla="*/ 12599985 w 132"/>
                <a:gd name="T13" fmla="*/ 214214475 h 181"/>
                <a:gd name="T14" fmla="*/ 2520950 w 132"/>
                <a:gd name="T15" fmla="*/ 178932188 h 181"/>
                <a:gd name="T16" fmla="*/ 0 w 132"/>
                <a:gd name="T17" fmla="*/ 141128998 h 181"/>
                <a:gd name="T18" fmla="*/ 0 w 132"/>
                <a:gd name="T19" fmla="*/ 128528992 h 181"/>
                <a:gd name="T20" fmla="*/ 0 w 132"/>
                <a:gd name="T21" fmla="*/ 113408034 h 181"/>
                <a:gd name="T22" fmla="*/ 0 w 132"/>
                <a:gd name="T23" fmla="*/ 113408034 h 181"/>
                <a:gd name="T24" fmla="*/ 7559675 w 132"/>
                <a:gd name="T25" fmla="*/ 98287050 h 181"/>
                <a:gd name="T26" fmla="*/ 17640298 w 132"/>
                <a:gd name="T27" fmla="*/ 85685458 h 181"/>
                <a:gd name="T28" fmla="*/ 22680608 w 132"/>
                <a:gd name="T29" fmla="*/ 75604818 h 181"/>
                <a:gd name="T30" fmla="*/ 32761235 w 132"/>
                <a:gd name="T31" fmla="*/ 73085452 h 181"/>
                <a:gd name="T32" fmla="*/ 32761235 w 132"/>
                <a:gd name="T33" fmla="*/ 73085452 h 181"/>
                <a:gd name="T34" fmla="*/ 57962798 w 132"/>
                <a:gd name="T35" fmla="*/ 65524179 h 181"/>
                <a:gd name="T36" fmla="*/ 70564367 w 132"/>
                <a:gd name="T37" fmla="*/ 63004813 h 181"/>
                <a:gd name="T38" fmla="*/ 78124039 w 132"/>
                <a:gd name="T39" fmla="*/ 55443540 h 181"/>
                <a:gd name="T40" fmla="*/ 80644988 w 132"/>
                <a:gd name="T41" fmla="*/ 52924174 h 181"/>
                <a:gd name="T42" fmla="*/ 80644988 w 132"/>
                <a:gd name="T43" fmla="*/ 52924174 h 181"/>
                <a:gd name="T44" fmla="*/ 85685298 w 132"/>
                <a:gd name="T45" fmla="*/ 42843523 h 181"/>
                <a:gd name="T46" fmla="*/ 95765918 w 132"/>
                <a:gd name="T47" fmla="*/ 32762883 h 181"/>
                <a:gd name="T48" fmla="*/ 103325590 w 132"/>
                <a:gd name="T49" fmla="*/ 25201604 h 181"/>
                <a:gd name="T50" fmla="*/ 113406235 w 132"/>
                <a:gd name="T51" fmla="*/ 22682238 h 181"/>
                <a:gd name="T52" fmla="*/ 113406235 w 132"/>
                <a:gd name="T53" fmla="*/ 22682238 h 181"/>
                <a:gd name="T54" fmla="*/ 141128734 w 132"/>
                <a:gd name="T55" fmla="*/ 22682238 h 181"/>
                <a:gd name="T56" fmla="*/ 153728716 w 132"/>
                <a:gd name="T57" fmla="*/ 22682238 h 181"/>
                <a:gd name="T58" fmla="*/ 168849647 w 132"/>
                <a:gd name="T59" fmla="*/ 22682238 h 181"/>
                <a:gd name="T60" fmla="*/ 168849647 w 132"/>
                <a:gd name="T61" fmla="*/ 22682238 h 181"/>
                <a:gd name="T62" fmla="*/ 196572146 w 132"/>
                <a:gd name="T63" fmla="*/ 10080642 h 181"/>
                <a:gd name="T64" fmla="*/ 209172178 w 132"/>
                <a:gd name="T65" fmla="*/ 2520954 h 181"/>
                <a:gd name="T66" fmla="*/ 219252798 w 132"/>
                <a:gd name="T67" fmla="*/ 0 h 181"/>
                <a:gd name="T68" fmla="*/ 219252798 w 132"/>
                <a:gd name="T69" fmla="*/ 0 h 181"/>
                <a:gd name="T70" fmla="*/ 236894677 w 132"/>
                <a:gd name="T71" fmla="*/ 7561276 h 181"/>
                <a:gd name="T72" fmla="*/ 252015608 w 132"/>
                <a:gd name="T73" fmla="*/ 10080642 h 181"/>
                <a:gd name="T74" fmla="*/ 264615589 w 132"/>
                <a:gd name="T75" fmla="*/ 10080642 h 181"/>
                <a:gd name="T76" fmla="*/ 264615589 w 132"/>
                <a:gd name="T77" fmla="*/ 10080642 h 181"/>
                <a:gd name="T78" fmla="*/ 277217159 w 132"/>
                <a:gd name="T79" fmla="*/ 7561276 h 181"/>
                <a:gd name="T80" fmla="*/ 297378399 w 132"/>
                <a:gd name="T81" fmla="*/ 10080642 h 181"/>
                <a:gd name="T82" fmla="*/ 315018691 w 132"/>
                <a:gd name="T83" fmla="*/ 12601596 h 181"/>
                <a:gd name="T84" fmla="*/ 322579950 w 132"/>
                <a:gd name="T85" fmla="*/ 17641918 h 181"/>
                <a:gd name="T86" fmla="*/ 325100899 w 132"/>
                <a:gd name="T87" fmla="*/ 20161284 h 181"/>
                <a:gd name="T88" fmla="*/ 325100899 w 132"/>
                <a:gd name="T89" fmla="*/ 20161284 h 181"/>
                <a:gd name="T90" fmla="*/ 330141209 w 132"/>
                <a:gd name="T91" fmla="*/ 40322569 h 181"/>
                <a:gd name="T92" fmla="*/ 332660570 w 132"/>
                <a:gd name="T93" fmla="*/ 80645138 h 181"/>
                <a:gd name="T94" fmla="*/ 330141209 w 132"/>
                <a:gd name="T95" fmla="*/ 128528992 h 181"/>
                <a:gd name="T96" fmla="*/ 325100899 w 132"/>
                <a:gd name="T97" fmla="*/ 163811229 h 181"/>
                <a:gd name="T98" fmla="*/ 325100899 w 132"/>
                <a:gd name="T99" fmla="*/ 163811229 h 181"/>
                <a:gd name="T100" fmla="*/ 315018691 w 132"/>
                <a:gd name="T101" fmla="*/ 246975758 h 181"/>
                <a:gd name="T102" fmla="*/ 312499330 w 132"/>
                <a:gd name="T103" fmla="*/ 299899907 h 181"/>
                <a:gd name="T104" fmla="*/ 309978381 w 132"/>
                <a:gd name="T105" fmla="*/ 345262784 h 181"/>
                <a:gd name="T106" fmla="*/ 309978381 w 132"/>
                <a:gd name="T107" fmla="*/ 345262784 h 181"/>
                <a:gd name="T108" fmla="*/ 307459020 w 132"/>
                <a:gd name="T109" fmla="*/ 365424062 h 181"/>
                <a:gd name="T110" fmla="*/ 299897761 w 132"/>
                <a:gd name="T111" fmla="*/ 385585340 h 181"/>
                <a:gd name="T112" fmla="*/ 287297779 w 132"/>
                <a:gd name="T113" fmla="*/ 400706299 h 181"/>
                <a:gd name="T114" fmla="*/ 274696210 w 132"/>
                <a:gd name="T115" fmla="*/ 420867676 h 181"/>
                <a:gd name="T116" fmla="*/ 246975298 w 132"/>
                <a:gd name="T117" fmla="*/ 446069274 h 181"/>
                <a:gd name="T118" fmla="*/ 236894677 w 132"/>
                <a:gd name="T119" fmla="*/ 456149913 h 181"/>
                <a:gd name="T120" fmla="*/ 63003108 w 132"/>
                <a:gd name="T121" fmla="*/ 330141825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181"/>
                <a:gd name="T185" fmla="*/ 132 w 132"/>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lnTo>
                    <a:pt x="25" y="131"/>
                  </a:lnTo>
                  <a:close/>
                </a:path>
              </a:pathLst>
            </a:custGeom>
            <a:solidFill>
              <a:srgbClr val="FFCDAC"/>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7" name="Freeform 9">
              <a:extLst>
                <a:ext uri="{FF2B5EF4-FFF2-40B4-BE49-F238E27FC236}">
                  <a16:creationId xmlns:a16="http://schemas.microsoft.com/office/drawing/2014/main" id="{67B760D0-35A4-41C8-B127-20D7F646D030}"/>
                </a:ext>
              </a:extLst>
            </p:cNvPr>
            <p:cNvSpPr/>
            <p:nvPr/>
          </p:nvSpPr>
          <p:spPr bwMode="auto">
            <a:xfrm>
              <a:off x="3227388" y="2205038"/>
              <a:ext cx="209550" cy="287338"/>
            </a:xfrm>
            <a:custGeom>
              <a:avLst/>
              <a:gdLst>
                <a:gd name="T0" fmla="*/ 63003108 w 132"/>
                <a:gd name="T1" fmla="*/ 330141825 h 181"/>
                <a:gd name="T2" fmla="*/ 63003108 w 132"/>
                <a:gd name="T3" fmla="*/ 330141825 h 181"/>
                <a:gd name="T4" fmla="*/ 52922488 w 132"/>
                <a:gd name="T5" fmla="*/ 309980547 h 181"/>
                <a:gd name="T6" fmla="*/ 40322494 w 132"/>
                <a:gd name="T7" fmla="*/ 284778949 h 181"/>
                <a:gd name="T8" fmla="*/ 20161247 w 132"/>
                <a:gd name="T9" fmla="*/ 239416073 h 181"/>
                <a:gd name="T10" fmla="*/ 20161247 w 132"/>
                <a:gd name="T11" fmla="*/ 239416073 h 181"/>
                <a:gd name="T12" fmla="*/ 12599985 w 132"/>
                <a:gd name="T13" fmla="*/ 214214475 h 181"/>
                <a:gd name="T14" fmla="*/ 2520950 w 132"/>
                <a:gd name="T15" fmla="*/ 178932188 h 181"/>
                <a:gd name="T16" fmla="*/ 0 w 132"/>
                <a:gd name="T17" fmla="*/ 141128998 h 181"/>
                <a:gd name="T18" fmla="*/ 0 w 132"/>
                <a:gd name="T19" fmla="*/ 128528992 h 181"/>
                <a:gd name="T20" fmla="*/ 0 w 132"/>
                <a:gd name="T21" fmla="*/ 113408034 h 181"/>
                <a:gd name="T22" fmla="*/ 0 w 132"/>
                <a:gd name="T23" fmla="*/ 113408034 h 181"/>
                <a:gd name="T24" fmla="*/ 7559675 w 132"/>
                <a:gd name="T25" fmla="*/ 98287050 h 181"/>
                <a:gd name="T26" fmla="*/ 17640298 w 132"/>
                <a:gd name="T27" fmla="*/ 85685458 h 181"/>
                <a:gd name="T28" fmla="*/ 22680608 w 132"/>
                <a:gd name="T29" fmla="*/ 75604818 h 181"/>
                <a:gd name="T30" fmla="*/ 32761235 w 132"/>
                <a:gd name="T31" fmla="*/ 73085452 h 181"/>
                <a:gd name="T32" fmla="*/ 32761235 w 132"/>
                <a:gd name="T33" fmla="*/ 73085452 h 181"/>
                <a:gd name="T34" fmla="*/ 57962798 w 132"/>
                <a:gd name="T35" fmla="*/ 65524179 h 181"/>
                <a:gd name="T36" fmla="*/ 70564367 w 132"/>
                <a:gd name="T37" fmla="*/ 63004813 h 181"/>
                <a:gd name="T38" fmla="*/ 78124039 w 132"/>
                <a:gd name="T39" fmla="*/ 55443540 h 181"/>
                <a:gd name="T40" fmla="*/ 80644988 w 132"/>
                <a:gd name="T41" fmla="*/ 52924174 h 181"/>
                <a:gd name="T42" fmla="*/ 80644988 w 132"/>
                <a:gd name="T43" fmla="*/ 52924174 h 181"/>
                <a:gd name="T44" fmla="*/ 85685298 w 132"/>
                <a:gd name="T45" fmla="*/ 42843523 h 181"/>
                <a:gd name="T46" fmla="*/ 95765918 w 132"/>
                <a:gd name="T47" fmla="*/ 32762883 h 181"/>
                <a:gd name="T48" fmla="*/ 103325590 w 132"/>
                <a:gd name="T49" fmla="*/ 25201604 h 181"/>
                <a:gd name="T50" fmla="*/ 113406235 w 132"/>
                <a:gd name="T51" fmla="*/ 22682238 h 181"/>
                <a:gd name="T52" fmla="*/ 113406235 w 132"/>
                <a:gd name="T53" fmla="*/ 22682238 h 181"/>
                <a:gd name="T54" fmla="*/ 141128734 w 132"/>
                <a:gd name="T55" fmla="*/ 22682238 h 181"/>
                <a:gd name="T56" fmla="*/ 153728716 w 132"/>
                <a:gd name="T57" fmla="*/ 22682238 h 181"/>
                <a:gd name="T58" fmla="*/ 168849647 w 132"/>
                <a:gd name="T59" fmla="*/ 22682238 h 181"/>
                <a:gd name="T60" fmla="*/ 168849647 w 132"/>
                <a:gd name="T61" fmla="*/ 22682238 h 181"/>
                <a:gd name="T62" fmla="*/ 196572146 w 132"/>
                <a:gd name="T63" fmla="*/ 10080642 h 181"/>
                <a:gd name="T64" fmla="*/ 209172178 w 132"/>
                <a:gd name="T65" fmla="*/ 2520954 h 181"/>
                <a:gd name="T66" fmla="*/ 219252798 w 132"/>
                <a:gd name="T67" fmla="*/ 0 h 181"/>
                <a:gd name="T68" fmla="*/ 219252798 w 132"/>
                <a:gd name="T69" fmla="*/ 0 h 181"/>
                <a:gd name="T70" fmla="*/ 236894677 w 132"/>
                <a:gd name="T71" fmla="*/ 7561276 h 181"/>
                <a:gd name="T72" fmla="*/ 252015608 w 132"/>
                <a:gd name="T73" fmla="*/ 10080642 h 181"/>
                <a:gd name="T74" fmla="*/ 264615589 w 132"/>
                <a:gd name="T75" fmla="*/ 10080642 h 181"/>
                <a:gd name="T76" fmla="*/ 264615589 w 132"/>
                <a:gd name="T77" fmla="*/ 10080642 h 181"/>
                <a:gd name="T78" fmla="*/ 277217159 w 132"/>
                <a:gd name="T79" fmla="*/ 7561276 h 181"/>
                <a:gd name="T80" fmla="*/ 297378399 w 132"/>
                <a:gd name="T81" fmla="*/ 10080642 h 181"/>
                <a:gd name="T82" fmla="*/ 315018691 w 132"/>
                <a:gd name="T83" fmla="*/ 12601596 h 181"/>
                <a:gd name="T84" fmla="*/ 322579950 w 132"/>
                <a:gd name="T85" fmla="*/ 17641918 h 181"/>
                <a:gd name="T86" fmla="*/ 325100899 w 132"/>
                <a:gd name="T87" fmla="*/ 20161284 h 181"/>
                <a:gd name="T88" fmla="*/ 325100899 w 132"/>
                <a:gd name="T89" fmla="*/ 20161284 h 181"/>
                <a:gd name="T90" fmla="*/ 330141209 w 132"/>
                <a:gd name="T91" fmla="*/ 40322569 h 181"/>
                <a:gd name="T92" fmla="*/ 332660570 w 132"/>
                <a:gd name="T93" fmla="*/ 80645138 h 181"/>
                <a:gd name="T94" fmla="*/ 330141209 w 132"/>
                <a:gd name="T95" fmla="*/ 128528992 h 181"/>
                <a:gd name="T96" fmla="*/ 325100899 w 132"/>
                <a:gd name="T97" fmla="*/ 163811229 h 181"/>
                <a:gd name="T98" fmla="*/ 325100899 w 132"/>
                <a:gd name="T99" fmla="*/ 163811229 h 181"/>
                <a:gd name="T100" fmla="*/ 315018691 w 132"/>
                <a:gd name="T101" fmla="*/ 246975758 h 181"/>
                <a:gd name="T102" fmla="*/ 312499330 w 132"/>
                <a:gd name="T103" fmla="*/ 299899907 h 181"/>
                <a:gd name="T104" fmla="*/ 309978381 w 132"/>
                <a:gd name="T105" fmla="*/ 345262784 h 181"/>
                <a:gd name="T106" fmla="*/ 309978381 w 132"/>
                <a:gd name="T107" fmla="*/ 345262784 h 181"/>
                <a:gd name="T108" fmla="*/ 307459020 w 132"/>
                <a:gd name="T109" fmla="*/ 365424062 h 181"/>
                <a:gd name="T110" fmla="*/ 299897761 w 132"/>
                <a:gd name="T111" fmla="*/ 385585340 h 181"/>
                <a:gd name="T112" fmla="*/ 287297779 w 132"/>
                <a:gd name="T113" fmla="*/ 400706299 h 181"/>
                <a:gd name="T114" fmla="*/ 274696210 w 132"/>
                <a:gd name="T115" fmla="*/ 420867676 h 181"/>
                <a:gd name="T116" fmla="*/ 246975298 w 132"/>
                <a:gd name="T117" fmla="*/ 446069274 h 181"/>
                <a:gd name="T118" fmla="*/ 236894677 w 132"/>
                <a:gd name="T119" fmla="*/ 456149913 h 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
                <a:gd name="T181" fmla="*/ 0 h 181"/>
                <a:gd name="T182" fmla="*/ 132 w 132"/>
                <a:gd name="T183" fmla="*/ 181 h 1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path>
              </a:pathLst>
            </a:custGeom>
            <a:no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8" name="Freeform 10">
              <a:extLst>
                <a:ext uri="{FF2B5EF4-FFF2-40B4-BE49-F238E27FC236}">
                  <a16:creationId xmlns:a16="http://schemas.microsoft.com/office/drawing/2014/main" id="{5F9A0079-3B43-4535-B9BF-43C944B75643}"/>
                </a:ext>
              </a:extLst>
            </p:cNvPr>
            <p:cNvSpPr/>
            <p:nvPr/>
          </p:nvSpPr>
          <p:spPr bwMode="auto">
            <a:xfrm>
              <a:off x="3248025" y="2395538"/>
              <a:ext cx="169863" cy="119063"/>
            </a:xfrm>
            <a:custGeom>
              <a:avLst/>
              <a:gdLst>
                <a:gd name="T0" fmla="*/ 0 w 107"/>
                <a:gd name="T1" fmla="*/ 148690626 h 75"/>
                <a:gd name="T2" fmla="*/ 0 w 107"/>
                <a:gd name="T3" fmla="*/ 148690626 h 75"/>
                <a:gd name="T4" fmla="*/ 7561286 w 107"/>
                <a:gd name="T5" fmla="*/ 98287285 h 75"/>
                <a:gd name="T6" fmla="*/ 10080655 w 107"/>
                <a:gd name="T7" fmla="*/ 60484004 h 75"/>
                <a:gd name="T8" fmla="*/ 15120984 w 107"/>
                <a:gd name="T9" fmla="*/ 42843625 h 75"/>
                <a:gd name="T10" fmla="*/ 20161310 w 107"/>
                <a:gd name="T11" fmla="*/ 32762962 h 75"/>
                <a:gd name="T12" fmla="*/ 20161310 w 107"/>
                <a:gd name="T13" fmla="*/ 32762962 h 75"/>
                <a:gd name="T14" fmla="*/ 25201636 w 107"/>
                <a:gd name="T15" fmla="*/ 27722630 h 75"/>
                <a:gd name="T16" fmla="*/ 32762924 w 107"/>
                <a:gd name="T17" fmla="*/ 27722630 h 75"/>
                <a:gd name="T18" fmla="*/ 42843576 w 107"/>
                <a:gd name="T19" fmla="*/ 37803293 h 75"/>
                <a:gd name="T20" fmla="*/ 55443610 w 107"/>
                <a:gd name="T21" fmla="*/ 50403329 h 75"/>
                <a:gd name="T22" fmla="*/ 63004892 w 107"/>
                <a:gd name="T23" fmla="*/ 55443673 h 75"/>
                <a:gd name="T24" fmla="*/ 70564587 w 107"/>
                <a:gd name="T25" fmla="*/ 55443673 h 75"/>
                <a:gd name="T26" fmla="*/ 70564587 w 107"/>
                <a:gd name="T27" fmla="*/ 55443673 h 75"/>
                <a:gd name="T28" fmla="*/ 181451782 w 107"/>
                <a:gd name="T29" fmla="*/ 27722630 h 75"/>
                <a:gd name="T30" fmla="*/ 269658329 w 107"/>
                <a:gd name="T31" fmla="*/ 0 h 75"/>
                <a:gd name="T32" fmla="*/ 136088849 w 107"/>
                <a:gd name="T33" fmla="*/ 173892284 h 75"/>
                <a:gd name="T34" fmla="*/ 32762924 w 107"/>
                <a:gd name="T35" fmla="*/ 189013279 h 75"/>
                <a:gd name="T36" fmla="*/ 0 w 107"/>
                <a:gd name="T37" fmla="*/ 148690626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75"/>
                <a:gd name="T59" fmla="*/ 107 w 107"/>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75">
                  <a:moveTo>
                    <a:pt x="0" y="59"/>
                  </a:moveTo>
                  <a:lnTo>
                    <a:pt x="0" y="59"/>
                  </a:lnTo>
                  <a:lnTo>
                    <a:pt x="3" y="39"/>
                  </a:lnTo>
                  <a:lnTo>
                    <a:pt x="4" y="24"/>
                  </a:lnTo>
                  <a:lnTo>
                    <a:pt x="6" y="17"/>
                  </a:lnTo>
                  <a:lnTo>
                    <a:pt x="8" y="13"/>
                  </a:lnTo>
                  <a:lnTo>
                    <a:pt x="10" y="11"/>
                  </a:lnTo>
                  <a:lnTo>
                    <a:pt x="13" y="11"/>
                  </a:lnTo>
                  <a:lnTo>
                    <a:pt x="17" y="15"/>
                  </a:lnTo>
                  <a:lnTo>
                    <a:pt x="22" y="20"/>
                  </a:lnTo>
                  <a:lnTo>
                    <a:pt x="25" y="22"/>
                  </a:lnTo>
                  <a:lnTo>
                    <a:pt x="28" y="22"/>
                  </a:lnTo>
                  <a:lnTo>
                    <a:pt x="72" y="11"/>
                  </a:lnTo>
                  <a:lnTo>
                    <a:pt x="107" y="0"/>
                  </a:lnTo>
                  <a:lnTo>
                    <a:pt x="54" y="69"/>
                  </a:lnTo>
                  <a:lnTo>
                    <a:pt x="13" y="75"/>
                  </a:lnTo>
                  <a:lnTo>
                    <a:pt x="0" y="59"/>
                  </a:lnTo>
                  <a:close/>
                </a:path>
              </a:pathLst>
            </a:custGeom>
            <a:solidFill>
              <a:srgbClr val="EA662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9" name="Freeform 11">
              <a:extLst>
                <a:ext uri="{FF2B5EF4-FFF2-40B4-BE49-F238E27FC236}">
                  <a16:creationId xmlns:a16="http://schemas.microsoft.com/office/drawing/2014/main" id="{EFAF466A-87F1-4EAC-8660-68F1856A7A30}"/>
                </a:ext>
              </a:extLst>
            </p:cNvPr>
            <p:cNvSpPr/>
            <p:nvPr/>
          </p:nvSpPr>
          <p:spPr bwMode="auto">
            <a:xfrm>
              <a:off x="4237038" y="2524125"/>
              <a:ext cx="774700" cy="1128713"/>
            </a:xfrm>
            <a:custGeom>
              <a:avLst/>
              <a:gdLst>
                <a:gd name="T0" fmla="*/ 156249698 w 488"/>
                <a:gd name="T1" fmla="*/ 166330379 h 711"/>
                <a:gd name="T2" fmla="*/ 156249698 w 488"/>
                <a:gd name="T3" fmla="*/ 70564407 h 711"/>
                <a:gd name="T4" fmla="*/ 156249698 w 488"/>
                <a:gd name="T5" fmla="*/ 70564407 h 711"/>
                <a:gd name="T6" fmla="*/ 201612499 w 488"/>
                <a:gd name="T7" fmla="*/ 80645033 h 711"/>
                <a:gd name="T8" fmla="*/ 239415677 w 488"/>
                <a:gd name="T9" fmla="*/ 88206296 h 711"/>
                <a:gd name="T10" fmla="*/ 277217217 w 488"/>
                <a:gd name="T11" fmla="*/ 93246609 h 711"/>
                <a:gd name="T12" fmla="*/ 277217217 w 488"/>
                <a:gd name="T13" fmla="*/ 93246609 h 711"/>
                <a:gd name="T14" fmla="*/ 390625014 w 488"/>
                <a:gd name="T15" fmla="*/ 93246609 h 711"/>
                <a:gd name="T16" fmla="*/ 468749144 w 488"/>
                <a:gd name="T17" fmla="*/ 93246609 h 711"/>
                <a:gd name="T18" fmla="*/ 617437531 w 488"/>
                <a:gd name="T19" fmla="*/ 15120945 h 711"/>
                <a:gd name="T20" fmla="*/ 801409685 w 488"/>
                <a:gd name="T21" fmla="*/ 0 h 711"/>
                <a:gd name="T22" fmla="*/ 1040825462 w 488"/>
                <a:gd name="T23" fmla="*/ 25201571 h 711"/>
                <a:gd name="T24" fmla="*/ 1229836339 w 488"/>
                <a:gd name="T25" fmla="*/ 483870247 h 711"/>
                <a:gd name="T26" fmla="*/ 1113909181 w 488"/>
                <a:gd name="T27" fmla="*/ 1600300569 h 711"/>
                <a:gd name="T28" fmla="*/ 1013102956 w 488"/>
                <a:gd name="T29" fmla="*/ 1756550669 h 711"/>
                <a:gd name="T30" fmla="*/ 695563149 w 488"/>
                <a:gd name="T31" fmla="*/ 1791832860 h 711"/>
                <a:gd name="T32" fmla="*/ 501511960 w 488"/>
                <a:gd name="T33" fmla="*/ 1756550669 h 711"/>
                <a:gd name="T34" fmla="*/ 264617233 w 488"/>
                <a:gd name="T35" fmla="*/ 849293931 h 711"/>
                <a:gd name="T36" fmla="*/ 0 w 488"/>
                <a:gd name="T37" fmla="*/ 405746090 h 711"/>
                <a:gd name="T38" fmla="*/ 156249698 w 488"/>
                <a:gd name="T39" fmla="*/ 166330379 h 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711"/>
                <a:gd name="T62" fmla="*/ 488 w 488"/>
                <a:gd name="T63" fmla="*/ 711 h 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711">
                  <a:moveTo>
                    <a:pt x="62" y="66"/>
                  </a:moveTo>
                  <a:lnTo>
                    <a:pt x="62" y="28"/>
                  </a:lnTo>
                  <a:lnTo>
                    <a:pt x="80" y="32"/>
                  </a:lnTo>
                  <a:lnTo>
                    <a:pt x="95" y="35"/>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rgbClr val="EA662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0" name="Freeform 12">
              <a:extLst>
                <a:ext uri="{FF2B5EF4-FFF2-40B4-BE49-F238E27FC236}">
                  <a16:creationId xmlns:a16="http://schemas.microsoft.com/office/drawing/2014/main" id="{FCB29370-ACEE-4FFD-B955-936955400F29}"/>
                </a:ext>
              </a:extLst>
            </p:cNvPr>
            <p:cNvSpPr/>
            <p:nvPr/>
          </p:nvSpPr>
          <p:spPr bwMode="auto">
            <a:xfrm>
              <a:off x="4959350" y="1412875"/>
              <a:ext cx="230188" cy="279400"/>
            </a:xfrm>
            <a:custGeom>
              <a:avLst/>
              <a:gdLst>
                <a:gd name="T0" fmla="*/ 163811286 w 145"/>
                <a:gd name="T1" fmla="*/ 400705598 h 176"/>
                <a:gd name="T2" fmla="*/ 148690322 w 145"/>
                <a:gd name="T3" fmla="*/ 347781541 h 176"/>
                <a:gd name="T4" fmla="*/ 138609680 w 145"/>
                <a:gd name="T5" fmla="*/ 330141247 h 176"/>
                <a:gd name="T6" fmla="*/ 118448395 w 145"/>
                <a:gd name="T7" fmla="*/ 315018727 h 176"/>
                <a:gd name="T8" fmla="*/ 70564523 w 145"/>
                <a:gd name="T9" fmla="*/ 287297812 h 176"/>
                <a:gd name="T10" fmla="*/ 52924192 w 145"/>
                <a:gd name="T11" fmla="*/ 277217191 h 176"/>
                <a:gd name="T12" fmla="*/ 20161292 w 145"/>
                <a:gd name="T13" fmla="*/ 224293134 h 176"/>
                <a:gd name="T14" fmla="*/ 5040323 w 145"/>
                <a:gd name="T15" fmla="*/ 166330304 h 176"/>
                <a:gd name="T16" fmla="*/ 0 w 145"/>
                <a:gd name="T17" fmla="*/ 148688423 h 176"/>
                <a:gd name="T18" fmla="*/ 10080646 w 145"/>
                <a:gd name="T19" fmla="*/ 113406248 h 176"/>
                <a:gd name="T20" fmla="*/ 50403226 w 145"/>
                <a:gd name="T21" fmla="*/ 57962805 h 176"/>
                <a:gd name="T22" fmla="*/ 55443559 w 145"/>
                <a:gd name="T23" fmla="*/ 47883758 h 176"/>
                <a:gd name="T24" fmla="*/ 63004835 w 145"/>
                <a:gd name="T25" fmla="*/ 30241877 h 176"/>
                <a:gd name="T26" fmla="*/ 70564523 w 145"/>
                <a:gd name="T27" fmla="*/ 20161249 h 176"/>
                <a:gd name="T28" fmla="*/ 105846797 w 145"/>
                <a:gd name="T29" fmla="*/ 2520950 h 176"/>
                <a:gd name="T30" fmla="*/ 118448395 w 145"/>
                <a:gd name="T31" fmla="*/ 0 h 176"/>
                <a:gd name="T32" fmla="*/ 138609680 w 145"/>
                <a:gd name="T33" fmla="*/ 12601574 h 176"/>
                <a:gd name="T34" fmla="*/ 148690322 w 145"/>
                <a:gd name="T35" fmla="*/ 25201560 h 176"/>
                <a:gd name="T36" fmla="*/ 216733916 w 145"/>
                <a:gd name="T37" fmla="*/ 35282188 h 176"/>
                <a:gd name="T38" fmla="*/ 231854880 w 145"/>
                <a:gd name="T39" fmla="*/ 40322498 h 176"/>
                <a:gd name="T40" fmla="*/ 262096808 w 145"/>
                <a:gd name="T41" fmla="*/ 47883758 h 176"/>
                <a:gd name="T42" fmla="*/ 277217772 w 145"/>
                <a:gd name="T43" fmla="*/ 63003115 h 176"/>
                <a:gd name="T44" fmla="*/ 282258094 w 145"/>
                <a:gd name="T45" fmla="*/ 70564375 h 176"/>
                <a:gd name="T46" fmla="*/ 299900012 w 145"/>
                <a:gd name="T47" fmla="*/ 123486869 h 176"/>
                <a:gd name="T48" fmla="*/ 320061297 w 145"/>
                <a:gd name="T49" fmla="*/ 173891564 h 176"/>
                <a:gd name="T50" fmla="*/ 345262904 w 145"/>
                <a:gd name="T51" fmla="*/ 219254411 h 176"/>
                <a:gd name="T52" fmla="*/ 362903235 w 145"/>
                <a:gd name="T53" fmla="*/ 252015637 h 176"/>
                <a:gd name="T54" fmla="*/ 365424189 w 145"/>
                <a:gd name="T55" fmla="*/ 259575309 h 176"/>
                <a:gd name="T56" fmla="*/ 360383868 w 145"/>
                <a:gd name="T57" fmla="*/ 410786219 h 176"/>
                <a:gd name="T58" fmla="*/ 352822592 w 145"/>
                <a:gd name="T59" fmla="*/ 441028183 h 176"/>
                <a:gd name="T60" fmla="*/ 350303225 w 145"/>
                <a:gd name="T61" fmla="*/ 443547545 h 176"/>
                <a:gd name="T62" fmla="*/ 320061297 w 145"/>
                <a:gd name="T63" fmla="*/ 441028183 h 176"/>
                <a:gd name="T64" fmla="*/ 163811286 w 145"/>
                <a:gd name="T65" fmla="*/ 40070559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76"/>
                <a:gd name="T101" fmla="*/ 145 w 145"/>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76">
                  <a:moveTo>
                    <a:pt x="65" y="159"/>
                  </a:moveTo>
                  <a:lnTo>
                    <a:pt x="65" y="159"/>
                  </a:lnTo>
                  <a:lnTo>
                    <a:pt x="61" y="147"/>
                  </a:lnTo>
                  <a:lnTo>
                    <a:pt x="59" y="138"/>
                  </a:lnTo>
                  <a:lnTo>
                    <a:pt x="56" y="134"/>
                  </a:lnTo>
                  <a:lnTo>
                    <a:pt x="55" y="131"/>
                  </a:lnTo>
                  <a:lnTo>
                    <a:pt x="47" y="125"/>
                  </a:lnTo>
                  <a:lnTo>
                    <a:pt x="37" y="120"/>
                  </a:lnTo>
                  <a:lnTo>
                    <a:pt x="28" y="114"/>
                  </a:lnTo>
                  <a:lnTo>
                    <a:pt x="21" y="110"/>
                  </a:lnTo>
                  <a:lnTo>
                    <a:pt x="16" y="102"/>
                  </a:lnTo>
                  <a:lnTo>
                    <a:pt x="8" y="89"/>
                  </a:lnTo>
                  <a:lnTo>
                    <a:pt x="3" y="74"/>
                  </a:lnTo>
                  <a:lnTo>
                    <a:pt x="2" y="66"/>
                  </a:lnTo>
                  <a:lnTo>
                    <a:pt x="0" y="59"/>
                  </a:lnTo>
                  <a:lnTo>
                    <a:pt x="2" y="52"/>
                  </a:lnTo>
                  <a:lnTo>
                    <a:pt x="4" y="45"/>
                  </a:lnTo>
                  <a:lnTo>
                    <a:pt x="12" y="32"/>
                  </a:lnTo>
                  <a:lnTo>
                    <a:pt x="20" y="23"/>
                  </a:lnTo>
                  <a:lnTo>
                    <a:pt x="22" y="19"/>
                  </a:lnTo>
                  <a:lnTo>
                    <a:pt x="24" y="16"/>
                  </a:lnTo>
                  <a:lnTo>
                    <a:pt x="25" y="12"/>
                  </a:lnTo>
                  <a:lnTo>
                    <a:pt x="28" y="8"/>
                  </a:lnTo>
                  <a:lnTo>
                    <a:pt x="37" y="4"/>
                  </a:lnTo>
                  <a:lnTo>
                    <a:pt x="42" y="1"/>
                  </a:lnTo>
                  <a:lnTo>
                    <a:pt x="47" y="0"/>
                  </a:lnTo>
                  <a:lnTo>
                    <a:pt x="51" y="3"/>
                  </a:lnTo>
                  <a:lnTo>
                    <a:pt x="55" y="5"/>
                  </a:lnTo>
                  <a:lnTo>
                    <a:pt x="59" y="10"/>
                  </a:lnTo>
                  <a:lnTo>
                    <a:pt x="70" y="12"/>
                  </a:lnTo>
                  <a:lnTo>
                    <a:pt x="86" y="14"/>
                  </a:lnTo>
                  <a:lnTo>
                    <a:pt x="92" y="16"/>
                  </a:lnTo>
                  <a:lnTo>
                    <a:pt x="100" y="17"/>
                  </a:lnTo>
                  <a:lnTo>
                    <a:pt x="104" y="19"/>
                  </a:lnTo>
                  <a:lnTo>
                    <a:pt x="108" y="22"/>
                  </a:lnTo>
                  <a:lnTo>
                    <a:pt x="110" y="25"/>
                  </a:lnTo>
                  <a:lnTo>
                    <a:pt x="112" y="28"/>
                  </a:lnTo>
                  <a:lnTo>
                    <a:pt x="115" y="39"/>
                  </a:lnTo>
                  <a:lnTo>
                    <a:pt x="119" y="49"/>
                  </a:lnTo>
                  <a:lnTo>
                    <a:pt x="127" y="69"/>
                  </a:lnTo>
                  <a:lnTo>
                    <a:pt x="131" y="78"/>
                  </a:lnTo>
                  <a:lnTo>
                    <a:pt x="137" y="87"/>
                  </a:lnTo>
                  <a:lnTo>
                    <a:pt x="143" y="96"/>
                  </a:lnTo>
                  <a:lnTo>
                    <a:pt x="144" y="100"/>
                  </a:lnTo>
                  <a:lnTo>
                    <a:pt x="145" y="103"/>
                  </a:lnTo>
                  <a:lnTo>
                    <a:pt x="144" y="140"/>
                  </a:lnTo>
                  <a:lnTo>
                    <a:pt x="143" y="163"/>
                  </a:lnTo>
                  <a:lnTo>
                    <a:pt x="141" y="171"/>
                  </a:lnTo>
                  <a:lnTo>
                    <a:pt x="140" y="175"/>
                  </a:lnTo>
                  <a:lnTo>
                    <a:pt x="139" y="176"/>
                  </a:lnTo>
                  <a:lnTo>
                    <a:pt x="136" y="176"/>
                  </a:lnTo>
                  <a:lnTo>
                    <a:pt x="127" y="175"/>
                  </a:lnTo>
                  <a:lnTo>
                    <a:pt x="101" y="169"/>
                  </a:lnTo>
                  <a:lnTo>
                    <a:pt x="65" y="159"/>
                  </a:lnTo>
                  <a:close/>
                </a:path>
              </a:pathLst>
            </a:custGeom>
            <a:solidFill>
              <a:srgbClr val="FFCDAC"/>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1" name="Freeform 13">
              <a:extLst>
                <a:ext uri="{FF2B5EF4-FFF2-40B4-BE49-F238E27FC236}">
                  <a16:creationId xmlns:a16="http://schemas.microsoft.com/office/drawing/2014/main" id="{13CC4A5E-3258-4C83-A329-232ED18A0CF5}"/>
                </a:ext>
              </a:extLst>
            </p:cNvPr>
            <p:cNvSpPr/>
            <p:nvPr/>
          </p:nvSpPr>
          <p:spPr bwMode="auto">
            <a:xfrm>
              <a:off x="5046663" y="1652588"/>
              <a:ext cx="182563" cy="95250"/>
            </a:xfrm>
            <a:custGeom>
              <a:avLst/>
              <a:gdLst>
                <a:gd name="T0" fmla="*/ 0 w 115"/>
                <a:gd name="T1" fmla="*/ 75604693 h 60"/>
                <a:gd name="T2" fmla="*/ 0 w 115"/>
                <a:gd name="T3" fmla="*/ 75604693 h 60"/>
                <a:gd name="T4" fmla="*/ 5040327 w 115"/>
                <a:gd name="T5" fmla="*/ 42843452 h 60"/>
                <a:gd name="T6" fmla="*/ 12601609 w 115"/>
                <a:gd name="T7" fmla="*/ 5040313 h 60"/>
                <a:gd name="T8" fmla="*/ 12601609 w 115"/>
                <a:gd name="T9" fmla="*/ 5040313 h 60"/>
                <a:gd name="T10" fmla="*/ 15120981 w 115"/>
                <a:gd name="T11" fmla="*/ 0 h 60"/>
                <a:gd name="T12" fmla="*/ 22682262 w 115"/>
                <a:gd name="T13" fmla="*/ 0 h 60"/>
                <a:gd name="T14" fmla="*/ 45362937 w 115"/>
                <a:gd name="T15" fmla="*/ 5040313 h 60"/>
                <a:gd name="T16" fmla="*/ 93246830 w 115"/>
                <a:gd name="T17" fmla="*/ 12601575 h 60"/>
                <a:gd name="T18" fmla="*/ 93246830 w 115"/>
                <a:gd name="T19" fmla="*/ 12601575 h 60"/>
                <a:gd name="T20" fmla="*/ 166330774 w 115"/>
                <a:gd name="T21" fmla="*/ 27722518 h 60"/>
                <a:gd name="T22" fmla="*/ 206653373 w 115"/>
                <a:gd name="T23" fmla="*/ 32762829 h 60"/>
                <a:gd name="T24" fmla="*/ 234376004 w 115"/>
                <a:gd name="T25" fmla="*/ 37803140 h 60"/>
                <a:gd name="T26" fmla="*/ 234376004 w 115"/>
                <a:gd name="T27" fmla="*/ 37803140 h 60"/>
                <a:gd name="T28" fmla="*/ 249496979 w 115"/>
                <a:gd name="T29" fmla="*/ 40322502 h 60"/>
                <a:gd name="T30" fmla="*/ 267137322 w 115"/>
                <a:gd name="T31" fmla="*/ 45362813 h 60"/>
                <a:gd name="T32" fmla="*/ 282258297 w 115"/>
                <a:gd name="T33" fmla="*/ 52924086 h 60"/>
                <a:gd name="T34" fmla="*/ 289819579 w 115"/>
                <a:gd name="T35" fmla="*/ 60483759 h 60"/>
                <a:gd name="T36" fmla="*/ 289819579 w 115"/>
                <a:gd name="T37" fmla="*/ 60483759 h 60"/>
                <a:gd name="T38" fmla="*/ 289819579 w 115"/>
                <a:gd name="T39" fmla="*/ 75604693 h 60"/>
                <a:gd name="T40" fmla="*/ 284779254 w 115"/>
                <a:gd name="T41" fmla="*/ 100806249 h 60"/>
                <a:gd name="T42" fmla="*/ 277217972 w 115"/>
                <a:gd name="T43" fmla="*/ 151209386 h 60"/>
                <a:gd name="T44" fmla="*/ 277217972 w 115"/>
                <a:gd name="T45" fmla="*/ 151209386 h 60"/>
                <a:gd name="T46" fmla="*/ 272177647 w 115"/>
                <a:gd name="T47" fmla="*/ 151209386 h 60"/>
                <a:gd name="T48" fmla="*/ 262096997 w 115"/>
                <a:gd name="T49" fmla="*/ 151209386 h 60"/>
                <a:gd name="T50" fmla="*/ 231855048 w 115"/>
                <a:gd name="T51" fmla="*/ 143649713 h 60"/>
                <a:gd name="T52" fmla="*/ 136088824 w 115"/>
                <a:gd name="T53" fmla="*/ 118448157 h 60"/>
                <a:gd name="T54" fmla="*/ 0 w 115"/>
                <a:gd name="T55" fmla="*/ 75604693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60"/>
                <a:gd name="T86" fmla="*/ 115 w 11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close/>
                </a:path>
              </a:pathLst>
            </a:custGeom>
            <a:solidFill>
              <a:srgbClr val="EA662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2" name="Freeform 14">
              <a:extLst>
                <a:ext uri="{FF2B5EF4-FFF2-40B4-BE49-F238E27FC236}">
                  <a16:creationId xmlns:a16="http://schemas.microsoft.com/office/drawing/2014/main" id="{63A978ED-1745-4C09-8E44-390C09BD6688}"/>
                </a:ext>
              </a:extLst>
            </p:cNvPr>
            <p:cNvSpPr/>
            <p:nvPr/>
          </p:nvSpPr>
          <p:spPr bwMode="auto">
            <a:xfrm>
              <a:off x="5046663" y="1652588"/>
              <a:ext cx="182563" cy="95250"/>
            </a:xfrm>
            <a:custGeom>
              <a:avLst/>
              <a:gdLst>
                <a:gd name="T0" fmla="*/ 0 w 115"/>
                <a:gd name="T1" fmla="*/ 75604693 h 60"/>
                <a:gd name="T2" fmla="*/ 0 w 115"/>
                <a:gd name="T3" fmla="*/ 75604693 h 60"/>
                <a:gd name="T4" fmla="*/ 5040327 w 115"/>
                <a:gd name="T5" fmla="*/ 42843452 h 60"/>
                <a:gd name="T6" fmla="*/ 12601609 w 115"/>
                <a:gd name="T7" fmla="*/ 5040313 h 60"/>
                <a:gd name="T8" fmla="*/ 12601609 w 115"/>
                <a:gd name="T9" fmla="*/ 5040313 h 60"/>
                <a:gd name="T10" fmla="*/ 15120981 w 115"/>
                <a:gd name="T11" fmla="*/ 0 h 60"/>
                <a:gd name="T12" fmla="*/ 22682262 w 115"/>
                <a:gd name="T13" fmla="*/ 0 h 60"/>
                <a:gd name="T14" fmla="*/ 45362937 w 115"/>
                <a:gd name="T15" fmla="*/ 5040313 h 60"/>
                <a:gd name="T16" fmla="*/ 93246830 w 115"/>
                <a:gd name="T17" fmla="*/ 12601575 h 60"/>
                <a:gd name="T18" fmla="*/ 93246830 w 115"/>
                <a:gd name="T19" fmla="*/ 12601575 h 60"/>
                <a:gd name="T20" fmla="*/ 166330774 w 115"/>
                <a:gd name="T21" fmla="*/ 27722518 h 60"/>
                <a:gd name="T22" fmla="*/ 206653373 w 115"/>
                <a:gd name="T23" fmla="*/ 32762829 h 60"/>
                <a:gd name="T24" fmla="*/ 234376004 w 115"/>
                <a:gd name="T25" fmla="*/ 37803140 h 60"/>
                <a:gd name="T26" fmla="*/ 234376004 w 115"/>
                <a:gd name="T27" fmla="*/ 37803140 h 60"/>
                <a:gd name="T28" fmla="*/ 249496979 w 115"/>
                <a:gd name="T29" fmla="*/ 40322502 h 60"/>
                <a:gd name="T30" fmla="*/ 267137322 w 115"/>
                <a:gd name="T31" fmla="*/ 45362813 h 60"/>
                <a:gd name="T32" fmla="*/ 282258297 w 115"/>
                <a:gd name="T33" fmla="*/ 52924086 h 60"/>
                <a:gd name="T34" fmla="*/ 289819579 w 115"/>
                <a:gd name="T35" fmla="*/ 60483759 h 60"/>
                <a:gd name="T36" fmla="*/ 289819579 w 115"/>
                <a:gd name="T37" fmla="*/ 60483759 h 60"/>
                <a:gd name="T38" fmla="*/ 289819579 w 115"/>
                <a:gd name="T39" fmla="*/ 75604693 h 60"/>
                <a:gd name="T40" fmla="*/ 284779254 w 115"/>
                <a:gd name="T41" fmla="*/ 100806249 h 60"/>
                <a:gd name="T42" fmla="*/ 277217972 w 115"/>
                <a:gd name="T43" fmla="*/ 151209386 h 60"/>
                <a:gd name="T44" fmla="*/ 277217972 w 115"/>
                <a:gd name="T45" fmla="*/ 151209386 h 60"/>
                <a:gd name="T46" fmla="*/ 272177647 w 115"/>
                <a:gd name="T47" fmla="*/ 151209386 h 60"/>
                <a:gd name="T48" fmla="*/ 262096997 w 115"/>
                <a:gd name="T49" fmla="*/ 151209386 h 60"/>
                <a:gd name="T50" fmla="*/ 231855048 w 115"/>
                <a:gd name="T51" fmla="*/ 143649713 h 60"/>
                <a:gd name="T52" fmla="*/ 136088824 w 115"/>
                <a:gd name="T53" fmla="*/ 118448157 h 60"/>
                <a:gd name="T54" fmla="*/ 0 w 115"/>
                <a:gd name="T55" fmla="*/ 75604693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60"/>
                <a:gd name="T86" fmla="*/ 115 w 11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path>
              </a:pathLst>
            </a:custGeom>
            <a:no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3" name="Freeform 15">
              <a:extLst>
                <a:ext uri="{FF2B5EF4-FFF2-40B4-BE49-F238E27FC236}">
                  <a16:creationId xmlns:a16="http://schemas.microsoft.com/office/drawing/2014/main" id="{800BD5DD-BD06-4860-9A9F-84F468005D23}"/>
                </a:ext>
              </a:extLst>
            </p:cNvPr>
            <p:cNvSpPr/>
            <p:nvPr/>
          </p:nvSpPr>
          <p:spPr bwMode="auto">
            <a:xfrm>
              <a:off x="4481513" y="2582863"/>
              <a:ext cx="466725" cy="676275"/>
            </a:xfrm>
            <a:custGeom>
              <a:avLst/>
              <a:gdLst>
                <a:gd name="T0" fmla="*/ 0 w 294"/>
                <a:gd name="T1" fmla="*/ 120967515 h 426"/>
                <a:gd name="T2" fmla="*/ 20161248 w 294"/>
                <a:gd name="T3" fmla="*/ 63004707 h 426"/>
                <a:gd name="T4" fmla="*/ 30241875 w 294"/>
                <a:gd name="T5" fmla="*/ 45362812 h 426"/>
                <a:gd name="T6" fmla="*/ 73083732 w 294"/>
                <a:gd name="T7" fmla="*/ 17640301 h 426"/>
                <a:gd name="T8" fmla="*/ 103325594 w 294"/>
                <a:gd name="T9" fmla="*/ 0 h 426"/>
                <a:gd name="T10" fmla="*/ 163810932 w 294"/>
                <a:gd name="T11" fmla="*/ 85685313 h 426"/>
                <a:gd name="T12" fmla="*/ 186491535 w 294"/>
                <a:gd name="T13" fmla="*/ 120967515 h 426"/>
                <a:gd name="T14" fmla="*/ 206652776 w 294"/>
                <a:gd name="T15" fmla="*/ 146169070 h 426"/>
                <a:gd name="T16" fmla="*/ 231854378 w 294"/>
                <a:gd name="T17" fmla="*/ 158769054 h 426"/>
                <a:gd name="T18" fmla="*/ 262096240 w 294"/>
                <a:gd name="T19" fmla="*/ 163810953 h 426"/>
                <a:gd name="T20" fmla="*/ 355342777 w 294"/>
                <a:gd name="T21" fmla="*/ 173891575 h 426"/>
                <a:gd name="T22" fmla="*/ 453628135 w 294"/>
                <a:gd name="T23" fmla="*/ 191531870 h 426"/>
                <a:gd name="T24" fmla="*/ 468749066 w 294"/>
                <a:gd name="T25" fmla="*/ 199093130 h 426"/>
                <a:gd name="T26" fmla="*/ 554434343 w 294"/>
                <a:gd name="T27" fmla="*/ 299897813 h 426"/>
                <a:gd name="T28" fmla="*/ 599797137 w 294"/>
                <a:gd name="T29" fmla="*/ 365423445 h 426"/>
                <a:gd name="T30" fmla="*/ 622477740 w 294"/>
                <a:gd name="T31" fmla="*/ 418346016 h 426"/>
                <a:gd name="T32" fmla="*/ 640119620 w 294"/>
                <a:gd name="T33" fmla="*/ 491431320 h 426"/>
                <a:gd name="T34" fmla="*/ 695563035 w 294"/>
                <a:gd name="T35" fmla="*/ 740925924 h 426"/>
                <a:gd name="T36" fmla="*/ 710683966 w 294"/>
                <a:gd name="T37" fmla="*/ 814011228 h 426"/>
                <a:gd name="T38" fmla="*/ 730845207 w 294"/>
                <a:gd name="T39" fmla="*/ 897175765 h 426"/>
                <a:gd name="T40" fmla="*/ 740925828 w 294"/>
                <a:gd name="T41" fmla="*/ 940019203 h 426"/>
                <a:gd name="T42" fmla="*/ 655240551 w 294"/>
                <a:gd name="T43" fmla="*/ 1045865735 h 426"/>
                <a:gd name="T44" fmla="*/ 640119620 w 294"/>
                <a:gd name="T45" fmla="*/ 1073586652 h 426"/>
                <a:gd name="T46" fmla="*/ 635079310 w 294"/>
                <a:gd name="T47" fmla="*/ 1073586652 h 426"/>
                <a:gd name="T48" fmla="*/ 612397119 w 294"/>
                <a:gd name="T49" fmla="*/ 1063506030 h 426"/>
                <a:gd name="T50" fmla="*/ 488910308 w 294"/>
                <a:gd name="T51" fmla="*/ 992941675 h 426"/>
                <a:gd name="T52" fmla="*/ 456147497 w 294"/>
                <a:gd name="T53" fmla="*/ 970261069 h 426"/>
                <a:gd name="T54" fmla="*/ 378023380 w 294"/>
                <a:gd name="T55" fmla="*/ 509071615 h 426"/>
                <a:gd name="T56" fmla="*/ 357862138 w 294"/>
                <a:gd name="T57" fmla="*/ 451108832 h 426"/>
                <a:gd name="T58" fmla="*/ 307459034 w 294"/>
                <a:gd name="T59" fmla="*/ 325100956 h 426"/>
                <a:gd name="T60" fmla="*/ 274696223 w 294"/>
                <a:gd name="T61" fmla="*/ 264617223 h 426"/>
                <a:gd name="T62" fmla="*/ 262096240 w 294"/>
                <a:gd name="T63" fmla="*/ 246975341 h 426"/>
                <a:gd name="T64" fmla="*/ 231854378 w 294"/>
                <a:gd name="T65" fmla="*/ 236894719 h 426"/>
                <a:gd name="T66" fmla="*/ 153728723 w 294"/>
                <a:gd name="T67" fmla="*/ 209173802 h 426"/>
                <a:gd name="T68" fmla="*/ 131048120 w 294"/>
                <a:gd name="T69" fmla="*/ 189012508 h 426"/>
                <a:gd name="T70" fmla="*/ 110886879 w 294"/>
                <a:gd name="T71" fmla="*/ 166330314 h 426"/>
                <a:gd name="T72" fmla="*/ 85685302 w 294"/>
                <a:gd name="T73" fmla="*/ 143648121 h 426"/>
                <a:gd name="T74" fmla="*/ 45362806 w 294"/>
                <a:gd name="T75" fmla="*/ 128528775 h 426"/>
                <a:gd name="T76" fmla="*/ 0 w 294"/>
                <a:gd name="T77" fmla="*/ 120967515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4"/>
                <a:gd name="T118" fmla="*/ 0 h 426"/>
                <a:gd name="T119" fmla="*/ 294 w 294"/>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4" h="426">
                  <a:moveTo>
                    <a:pt x="0" y="48"/>
                  </a:moveTo>
                  <a:lnTo>
                    <a:pt x="0" y="48"/>
                  </a:lnTo>
                  <a:lnTo>
                    <a:pt x="4" y="35"/>
                  </a:lnTo>
                  <a:lnTo>
                    <a:pt x="8" y="25"/>
                  </a:lnTo>
                  <a:lnTo>
                    <a:pt x="12" y="18"/>
                  </a:lnTo>
                  <a:lnTo>
                    <a:pt x="18" y="13"/>
                  </a:lnTo>
                  <a:lnTo>
                    <a:pt x="29" y="7"/>
                  </a:lnTo>
                  <a:lnTo>
                    <a:pt x="41" y="0"/>
                  </a:lnTo>
                  <a:lnTo>
                    <a:pt x="54" y="18"/>
                  </a:lnTo>
                  <a:lnTo>
                    <a:pt x="65" y="34"/>
                  </a:lnTo>
                  <a:lnTo>
                    <a:pt x="74" y="48"/>
                  </a:lnTo>
                  <a:lnTo>
                    <a:pt x="76" y="54"/>
                  </a:lnTo>
                  <a:lnTo>
                    <a:pt x="82" y="58"/>
                  </a:lnTo>
                  <a:lnTo>
                    <a:pt x="87" y="61"/>
                  </a:lnTo>
                  <a:lnTo>
                    <a:pt x="92" y="63"/>
                  </a:lnTo>
                  <a:lnTo>
                    <a:pt x="100" y="65"/>
                  </a:lnTo>
                  <a:lnTo>
                    <a:pt x="104" y="65"/>
                  </a:lnTo>
                  <a:lnTo>
                    <a:pt x="141" y="69"/>
                  </a:lnTo>
                  <a:lnTo>
                    <a:pt x="169" y="73"/>
                  </a:lnTo>
                  <a:lnTo>
                    <a:pt x="180" y="76"/>
                  </a:lnTo>
                  <a:lnTo>
                    <a:pt x="186" y="79"/>
                  </a:lnTo>
                  <a:lnTo>
                    <a:pt x="199" y="93"/>
                  </a:lnTo>
                  <a:lnTo>
                    <a:pt x="220" y="119"/>
                  </a:lnTo>
                  <a:lnTo>
                    <a:pt x="229" y="132"/>
                  </a:lnTo>
                  <a:lnTo>
                    <a:pt x="238" y="145"/>
                  </a:lnTo>
                  <a:lnTo>
                    <a:pt x="244" y="157"/>
                  </a:lnTo>
                  <a:lnTo>
                    <a:pt x="247" y="166"/>
                  </a:lnTo>
                  <a:lnTo>
                    <a:pt x="254" y="195"/>
                  </a:lnTo>
                  <a:lnTo>
                    <a:pt x="265" y="244"/>
                  </a:lnTo>
                  <a:lnTo>
                    <a:pt x="276" y="294"/>
                  </a:lnTo>
                  <a:lnTo>
                    <a:pt x="282" y="323"/>
                  </a:lnTo>
                  <a:lnTo>
                    <a:pt x="285" y="340"/>
                  </a:lnTo>
                  <a:lnTo>
                    <a:pt x="290" y="356"/>
                  </a:lnTo>
                  <a:lnTo>
                    <a:pt x="294" y="373"/>
                  </a:lnTo>
                  <a:lnTo>
                    <a:pt x="274" y="397"/>
                  </a:lnTo>
                  <a:lnTo>
                    <a:pt x="260" y="415"/>
                  </a:lnTo>
                  <a:lnTo>
                    <a:pt x="255" y="422"/>
                  </a:lnTo>
                  <a:lnTo>
                    <a:pt x="254" y="426"/>
                  </a:lnTo>
                  <a:lnTo>
                    <a:pt x="252" y="426"/>
                  </a:lnTo>
                  <a:lnTo>
                    <a:pt x="251" y="424"/>
                  </a:lnTo>
                  <a:lnTo>
                    <a:pt x="243" y="422"/>
                  </a:lnTo>
                  <a:lnTo>
                    <a:pt x="219" y="409"/>
                  </a:lnTo>
                  <a:lnTo>
                    <a:pt x="194" y="394"/>
                  </a:lnTo>
                  <a:lnTo>
                    <a:pt x="181" y="385"/>
                  </a:lnTo>
                  <a:lnTo>
                    <a:pt x="167" y="300"/>
                  </a:lnTo>
                  <a:lnTo>
                    <a:pt x="150" y="202"/>
                  </a:lnTo>
                  <a:lnTo>
                    <a:pt x="142" y="179"/>
                  </a:lnTo>
                  <a:lnTo>
                    <a:pt x="129" y="146"/>
                  </a:lnTo>
                  <a:lnTo>
                    <a:pt x="122" y="129"/>
                  </a:lnTo>
                  <a:lnTo>
                    <a:pt x="115" y="115"/>
                  </a:lnTo>
                  <a:lnTo>
                    <a:pt x="109" y="105"/>
                  </a:lnTo>
                  <a:lnTo>
                    <a:pt x="106" y="101"/>
                  </a:lnTo>
                  <a:lnTo>
                    <a:pt x="104" y="98"/>
                  </a:lnTo>
                  <a:lnTo>
                    <a:pt x="92" y="94"/>
                  </a:lnTo>
                  <a:lnTo>
                    <a:pt x="76" y="89"/>
                  </a:lnTo>
                  <a:lnTo>
                    <a:pt x="61" y="83"/>
                  </a:lnTo>
                  <a:lnTo>
                    <a:pt x="56" y="79"/>
                  </a:lnTo>
                  <a:lnTo>
                    <a:pt x="52" y="75"/>
                  </a:lnTo>
                  <a:lnTo>
                    <a:pt x="44" y="66"/>
                  </a:lnTo>
                  <a:lnTo>
                    <a:pt x="39" y="61"/>
                  </a:lnTo>
                  <a:lnTo>
                    <a:pt x="34" y="57"/>
                  </a:lnTo>
                  <a:lnTo>
                    <a:pt x="26" y="53"/>
                  </a:lnTo>
                  <a:lnTo>
                    <a:pt x="18" y="51"/>
                  </a:lnTo>
                  <a:lnTo>
                    <a:pt x="9" y="49"/>
                  </a:lnTo>
                  <a:lnTo>
                    <a:pt x="0" y="48"/>
                  </a:lnTo>
                  <a:close/>
                </a:path>
              </a:pathLst>
            </a:custGeom>
            <a:solidFill>
              <a:srgbClr val="00000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4" name="Freeform 16">
              <a:extLst>
                <a:ext uri="{FF2B5EF4-FFF2-40B4-BE49-F238E27FC236}">
                  <a16:creationId xmlns:a16="http://schemas.microsoft.com/office/drawing/2014/main" id="{44366639-C49C-43C2-952D-FE6ACE306EE6}"/>
                </a:ext>
              </a:extLst>
            </p:cNvPr>
            <p:cNvSpPr/>
            <p:nvPr/>
          </p:nvSpPr>
          <p:spPr bwMode="auto">
            <a:xfrm>
              <a:off x="4586288" y="1690688"/>
              <a:ext cx="847725" cy="1876425"/>
            </a:xfrm>
            <a:custGeom>
              <a:avLst/>
              <a:gdLst>
                <a:gd name="T0" fmla="*/ 10080623 w 534"/>
                <a:gd name="T1" fmla="*/ 1358364848 h 1182"/>
                <a:gd name="T2" fmla="*/ 57962798 w 534"/>
                <a:gd name="T3" fmla="*/ 1345763278 h 1182"/>
                <a:gd name="T4" fmla="*/ 70564368 w 534"/>
                <a:gd name="T5" fmla="*/ 1305440795 h 1182"/>
                <a:gd name="T6" fmla="*/ 133567476 w 534"/>
                <a:gd name="T7" fmla="*/ 1197073327 h 1182"/>
                <a:gd name="T8" fmla="*/ 168849647 w 534"/>
                <a:gd name="T9" fmla="*/ 1161791154 h 1182"/>
                <a:gd name="T10" fmla="*/ 244454350 w 534"/>
                <a:gd name="T11" fmla="*/ 1146670223 h 1182"/>
                <a:gd name="T12" fmla="*/ 302418711 w 534"/>
                <a:gd name="T13" fmla="*/ 1139110551 h 1182"/>
                <a:gd name="T14" fmla="*/ 357862123 w 534"/>
                <a:gd name="T15" fmla="*/ 1081146188 h 1182"/>
                <a:gd name="T16" fmla="*/ 420865306 w 534"/>
                <a:gd name="T17" fmla="*/ 977820618 h 1182"/>
                <a:gd name="T18" fmla="*/ 524192459 w 534"/>
                <a:gd name="T19" fmla="*/ 748485502 h 1182"/>
                <a:gd name="T20" fmla="*/ 612397093 w 534"/>
                <a:gd name="T21" fmla="*/ 496469981 h 1182"/>
                <a:gd name="T22" fmla="*/ 723283918 w 534"/>
                <a:gd name="T23" fmla="*/ 0 h 1182"/>
                <a:gd name="T24" fmla="*/ 841732200 w 534"/>
                <a:gd name="T25" fmla="*/ 22682197 h 1182"/>
                <a:gd name="T26" fmla="*/ 987901195 w 534"/>
                <a:gd name="T27" fmla="*/ 68043422 h 1182"/>
                <a:gd name="T28" fmla="*/ 997981816 w 534"/>
                <a:gd name="T29" fmla="*/ 206652777 h 1182"/>
                <a:gd name="T30" fmla="*/ 957659334 w 534"/>
                <a:gd name="T31" fmla="*/ 380542742 h 1182"/>
                <a:gd name="T32" fmla="*/ 882054681 w 534"/>
                <a:gd name="T33" fmla="*/ 778727364 h 1182"/>
                <a:gd name="T34" fmla="*/ 866933751 w 534"/>
                <a:gd name="T35" fmla="*/ 824090158 h 1182"/>
                <a:gd name="T36" fmla="*/ 791328899 w 534"/>
                <a:gd name="T37" fmla="*/ 1000501221 h 1182"/>
                <a:gd name="T38" fmla="*/ 720764556 w 534"/>
                <a:gd name="T39" fmla="*/ 1214715208 h 1182"/>
                <a:gd name="T40" fmla="*/ 791328899 w 534"/>
                <a:gd name="T41" fmla="*/ 1280239243 h 1182"/>
                <a:gd name="T42" fmla="*/ 856853130 w 534"/>
                <a:gd name="T43" fmla="*/ 1360884210 h 1182"/>
                <a:gd name="T44" fmla="*/ 864412802 w 534"/>
                <a:gd name="T45" fmla="*/ 1386085762 h 1182"/>
                <a:gd name="T46" fmla="*/ 879533732 w 534"/>
                <a:gd name="T47" fmla="*/ 1612899731 h 1182"/>
                <a:gd name="T48" fmla="*/ 897175612 w 534"/>
                <a:gd name="T49" fmla="*/ 1650701265 h 1182"/>
                <a:gd name="T50" fmla="*/ 962699644 w 534"/>
                <a:gd name="T51" fmla="*/ 1764109440 h 1182"/>
                <a:gd name="T52" fmla="*/ 997981816 w 534"/>
                <a:gd name="T53" fmla="*/ 1796870664 h 1182"/>
                <a:gd name="T54" fmla="*/ 1096267071 w 534"/>
                <a:gd name="T55" fmla="*/ 1905238132 h 1182"/>
                <a:gd name="T56" fmla="*/ 1126508932 w 534"/>
                <a:gd name="T57" fmla="*/ 1963200908 h 1182"/>
                <a:gd name="T58" fmla="*/ 1313001997 w 534"/>
                <a:gd name="T59" fmla="*/ 2147483647 h 1182"/>
                <a:gd name="T60" fmla="*/ 1345763219 w 534"/>
                <a:gd name="T61" fmla="*/ 2147483647 h 1182"/>
                <a:gd name="T62" fmla="*/ 1333163237 w 534"/>
                <a:gd name="T63" fmla="*/ 2147483647 h 1182"/>
                <a:gd name="T64" fmla="*/ 1260077946 w 534"/>
                <a:gd name="T65" fmla="*/ 2147483647 h 1182"/>
                <a:gd name="T66" fmla="*/ 1149191121 w 534"/>
                <a:gd name="T67" fmla="*/ 2147483647 h 1182"/>
                <a:gd name="T68" fmla="*/ 1053425228 w 534"/>
                <a:gd name="T69" fmla="*/ 2147483647 h 1182"/>
                <a:gd name="T70" fmla="*/ 851812820 w 534"/>
                <a:gd name="T71" fmla="*/ 2147483647 h 1182"/>
                <a:gd name="T72" fmla="*/ 796369209 w 534"/>
                <a:gd name="T73" fmla="*/ 2147483647 h 1182"/>
                <a:gd name="T74" fmla="*/ 735885487 w 534"/>
                <a:gd name="T75" fmla="*/ 2147483647 h 1182"/>
                <a:gd name="T76" fmla="*/ 675401765 w 534"/>
                <a:gd name="T77" fmla="*/ 2147483647 h 1182"/>
                <a:gd name="T78" fmla="*/ 662801783 w 534"/>
                <a:gd name="T79" fmla="*/ 2147483647 h 1182"/>
                <a:gd name="T80" fmla="*/ 655240524 w 534"/>
                <a:gd name="T81" fmla="*/ 2147483647 h 1182"/>
                <a:gd name="T82" fmla="*/ 630038973 w 534"/>
                <a:gd name="T83" fmla="*/ 2147483647 h 1182"/>
                <a:gd name="T84" fmla="*/ 559474630 w 534"/>
                <a:gd name="T85" fmla="*/ 2147483647 h 1182"/>
                <a:gd name="T86" fmla="*/ 514111838 w 534"/>
                <a:gd name="T87" fmla="*/ 2147483647 h 1182"/>
                <a:gd name="T88" fmla="*/ 544353700 w 534"/>
                <a:gd name="T89" fmla="*/ 2147483647 h 1182"/>
                <a:gd name="T90" fmla="*/ 546873061 w 534"/>
                <a:gd name="T91" fmla="*/ 2142132721 h 1182"/>
                <a:gd name="T92" fmla="*/ 521671510 w 534"/>
                <a:gd name="T93" fmla="*/ 1857354389 h 1182"/>
                <a:gd name="T94" fmla="*/ 488910287 w 534"/>
                <a:gd name="T95" fmla="*/ 1696064456 h 1182"/>
                <a:gd name="T96" fmla="*/ 435986237 w 534"/>
                <a:gd name="T97" fmla="*/ 1519653194 h 1182"/>
                <a:gd name="T98" fmla="*/ 385583035 w 534"/>
                <a:gd name="T99" fmla="*/ 1411287314 h 1182"/>
                <a:gd name="T100" fmla="*/ 332660572 w 534"/>
                <a:gd name="T101" fmla="*/ 1358364848 h 1182"/>
                <a:gd name="T102" fmla="*/ 284776832 w 534"/>
                <a:gd name="T103" fmla="*/ 1348284227 h 1182"/>
                <a:gd name="T104" fmla="*/ 231854368 w 534"/>
                <a:gd name="T105" fmla="*/ 1368445469 h 1182"/>
                <a:gd name="T106" fmla="*/ 118446545 w 534"/>
                <a:gd name="T107" fmla="*/ 1439009815 h 1182"/>
                <a:gd name="T108" fmla="*/ 57962798 w 534"/>
                <a:gd name="T109" fmla="*/ 1464211367 h 1182"/>
                <a:gd name="T110" fmla="*/ 42841855 w 534"/>
                <a:gd name="T111" fmla="*/ 1441529176 h 1182"/>
                <a:gd name="T112" fmla="*/ 0 w 534"/>
                <a:gd name="T113" fmla="*/ 1358364848 h 1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4"/>
                <a:gd name="T172" fmla="*/ 0 h 1182"/>
                <a:gd name="T173" fmla="*/ 534 w 534"/>
                <a:gd name="T174" fmla="*/ 1182 h 1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4" h="1182">
                  <a:moveTo>
                    <a:pt x="0" y="539"/>
                  </a:moveTo>
                  <a:lnTo>
                    <a:pt x="0" y="539"/>
                  </a:lnTo>
                  <a:lnTo>
                    <a:pt x="4" y="539"/>
                  </a:lnTo>
                  <a:lnTo>
                    <a:pt x="12" y="539"/>
                  </a:lnTo>
                  <a:lnTo>
                    <a:pt x="19" y="536"/>
                  </a:lnTo>
                  <a:lnTo>
                    <a:pt x="23" y="534"/>
                  </a:lnTo>
                  <a:lnTo>
                    <a:pt x="25" y="531"/>
                  </a:lnTo>
                  <a:lnTo>
                    <a:pt x="28" y="518"/>
                  </a:lnTo>
                  <a:lnTo>
                    <a:pt x="40" y="496"/>
                  </a:lnTo>
                  <a:lnTo>
                    <a:pt x="47" y="486"/>
                  </a:lnTo>
                  <a:lnTo>
                    <a:pt x="53" y="475"/>
                  </a:lnTo>
                  <a:lnTo>
                    <a:pt x="61" y="466"/>
                  </a:lnTo>
                  <a:lnTo>
                    <a:pt x="67" y="461"/>
                  </a:lnTo>
                  <a:lnTo>
                    <a:pt x="75" y="459"/>
                  </a:lnTo>
                  <a:lnTo>
                    <a:pt x="83" y="456"/>
                  </a:lnTo>
                  <a:lnTo>
                    <a:pt x="97" y="455"/>
                  </a:lnTo>
                  <a:lnTo>
                    <a:pt x="110" y="453"/>
                  </a:lnTo>
                  <a:lnTo>
                    <a:pt x="120" y="452"/>
                  </a:lnTo>
                  <a:lnTo>
                    <a:pt x="125" y="448"/>
                  </a:lnTo>
                  <a:lnTo>
                    <a:pt x="131" y="443"/>
                  </a:lnTo>
                  <a:lnTo>
                    <a:pt x="142" y="429"/>
                  </a:lnTo>
                  <a:lnTo>
                    <a:pt x="155" y="408"/>
                  </a:lnTo>
                  <a:lnTo>
                    <a:pt x="167" y="388"/>
                  </a:lnTo>
                  <a:lnTo>
                    <a:pt x="178" y="364"/>
                  </a:lnTo>
                  <a:lnTo>
                    <a:pt x="193" y="333"/>
                  </a:lnTo>
                  <a:lnTo>
                    <a:pt x="208" y="297"/>
                  </a:lnTo>
                  <a:lnTo>
                    <a:pt x="224" y="258"/>
                  </a:lnTo>
                  <a:lnTo>
                    <a:pt x="237" y="218"/>
                  </a:lnTo>
                  <a:lnTo>
                    <a:pt x="243" y="197"/>
                  </a:lnTo>
                  <a:lnTo>
                    <a:pt x="248" y="177"/>
                  </a:lnTo>
                  <a:lnTo>
                    <a:pt x="287" y="0"/>
                  </a:lnTo>
                  <a:lnTo>
                    <a:pt x="300" y="2"/>
                  </a:lnTo>
                  <a:lnTo>
                    <a:pt x="334" y="9"/>
                  </a:lnTo>
                  <a:lnTo>
                    <a:pt x="353" y="13"/>
                  </a:lnTo>
                  <a:lnTo>
                    <a:pt x="372" y="19"/>
                  </a:lnTo>
                  <a:lnTo>
                    <a:pt x="392" y="27"/>
                  </a:lnTo>
                  <a:lnTo>
                    <a:pt x="407" y="34"/>
                  </a:lnTo>
                  <a:lnTo>
                    <a:pt x="396" y="82"/>
                  </a:lnTo>
                  <a:lnTo>
                    <a:pt x="387" y="121"/>
                  </a:lnTo>
                  <a:lnTo>
                    <a:pt x="380" y="151"/>
                  </a:lnTo>
                  <a:lnTo>
                    <a:pt x="375" y="184"/>
                  </a:lnTo>
                  <a:lnTo>
                    <a:pt x="365" y="234"/>
                  </a:lnTo>
                  <a:lnTo>
                    <a:pt x="350" y="309"/>
                  </a:lnTo>
                  <a:lnTo>
                    <a:pt x="348" y="315"/>
                  </a:lnTo>
                  <a:lnTo>
                    <a:pt x="344" y="327"/>
                  </a:lnTo>
                  <a:lnTo>
                    <a:pt x="334" y="353"/>
                  </a:lnTo>
                  <a:lnTo>
                    <a:pt x="314" y="397"/>
                  </a:lnTo>
                  <a:lnTo>
                    <a:pt x="308" y="415"/>
                  </a:lnTo>
                  <a:lnTo>
                    <a:pt x="297" y="444"/>
                  </a:lnTo>
                  <a:lnTo>
                    <a:pt x="286" y="482"/>
                  </a:lnTo>
                  <a:lnTo>
                    <a:pt x="295" y="490"/>
                  </a:lnTo>
                  <a:lnTo>
                    <a:pt x="314" y="508"/>
                  </a:lnTo>
                  <a:lnTo>
                    <a:pt x="325" y="518"/>
                  </a:lnTo>
                  <a:lnTo>
                    <a:pt x="334" y="530"/>
                  </a:lnTo>
                  <a:lnTo>
                    <a:pt x="340" y="540"/>
                  </a:lnTo>
                  <a:lnTo>
                    <a:pt x="343" y="545"/>
                  </a:lnTo>
                  <a:lnTo>
                    <a:pt x="343" y="550"/>
                  </a:lnTo>
                  <a:lnTo>
                    <a:pt x="345" y="598"/>
                  </a:lnTo>
                  <a:lnTo>
                    <a:pt x="348" y="623"/>
                  </a:lnTo>
                  <a:lnTo>
                    <a:pt x="349" y="640"/>
                  </a:lnTo>
                  <a:lnTo>
                    <a:pt x="352" y="646"/>
                  </a:lnTo>
                  <a:lnTo>
                    <a:pt x="356" y="655"/>
                  </a:lnTo>
                  <a:lnTo>
                    <a:pt x="366" y="676"/>
                  </a:lnTo>
                  <a:lnTo>
                    <a:pt x="376" y="694"/>
                  </a:lnTo>
                  <a:lnTo>
                    <a:pt x="382" y="700"/>
                  </a:lnTo>
                  <a:lnTo>
                    <a:pt x="384" y="703"/>
                  </a:lnTo>
                  <a:lnTo>
                    <a:pt x="396" y="713"/>
                  </a:lnTo>
                  <a:lnTo>
                    <a:pt x="415" y="733"/>
                  </a:lnTo>
                  <a:lnTo>
                    <a:pt x="424" y="744"/>
                  </a:lnTo>
                  <a:lnTo>
                    <a:pt x="435" y="756"/>
                  </a:lnTo>
                  <a:lnTo>
                    <a:pt x="442" y="768"/>
                  </a:lnTo>
                  <a:lnTo>
                    <a:pt x="447" y="779"/>
                  </a:lnTo>
                  <a:lnTo>
                    <a:pt x="466" y="818"/>
                  </a:lnTo>
                  <a:lnTo>
                    <a:pt x="494" y="878"/>
                  </a:lnTo>
                  <a:lnTo>
                    <a:pt x="521" y="936"/>
                  </a:lnTo>
                  <a:lnTo>
                    <a:pt x="530" y="958"/>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38" y="1037"/>
                  </a:lnTo>
                  <a:lnTo>
                    <a:pt x="418" y="1039"/>
                  </a:lnTo>
                  <a:lnTo>
                    <a:pt x="375" y="1042"/>
                  </a:lnTo>
                  <a:lnTo>
                    <a:pt x="354" y="1044"/>
                  </a:lnTo>
                  <a:lnTo>
                    <a:pt x="338" y="1047"/>
                  </a:lnTo>
                  <a:lnTo>
                    <a:pt x="325" y="1051"/>
                  </a:lnTo>
                  <a:lnTo>
                    <a:pt x="319" y="1052"/>
                  </a:lnTo>
                  <a:lnTo>
                    <a:pt x="316" y="1055"/>
                  </a:lnTo>
                  <a:lnTo>
                    <a:pt x="301" y="1070"/>
                  </a:lnTo>
                  <a:lnTo>
                    <a:pt x="292" y="1081"/>
                  </a:lnTo>
                  <a:lnTo>
                    <a:pt x="283" y="1094"/>
                  </a:lnTo>
                  <a:lnTo>
                    <a:pt x="274" y="1107"/>
                  </a:lnTo>
                  <a:lnTo>
                    <a:pt x="268" y="1119"/>
                  </a:lnTo>
                  <a:lnTo>
                    <a:pt x="264" y="1135"/>
                  </a:lnTo>
                  <a:lnTo>
                    <a:pt x="263" y="1141"/>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67" y="558"/>
                  </a:lnTo>
                  <a:lnTo>
                    <a:pt x="47" y="571"/>
                  </a:lnTo>
                  <a:lnTo>
                    <a:pt x="32" y="580"/>
                  </a:lnTo>
                  <a:lnTo>
                    <a:pt x="27" y="581"/>
                  </a:lnTo>
                  <a:lnTo>
                    <a:pt x="23" y="581"/>
                  </a:lnTo>
                  <a:lnTo>
                    <a:pt x="21" y="578"/>
                  </a:lnTo>
                  <a:lnTo>
                    <a:pt x="17" y="572"/>
                  </a:lnTo>
                  <a:lnTo>
                    <a:pt x="9" y="558"/>
                  </a:lnTo>
                  <a:lnTo>
                    <a:pt x="0" y="539"/>
                  </a:lnTo>
                  <a:close/>
                </a:path>
              </a:pathLst>
            </a:custGeom>
            <a:solidFill>
              <a:srgbClr val="00000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5" name="Freeform 17">
              <a:extLst>
                <a:ext uri="{FF2B5EF4-FFF2-40B4-BE49-F238E27FC236}">
                  <a16:creationId xmlns:a16="http://schemas.microsoft.com/office/drawing/2014/main" id="{BF9C224F-9E94-46AF-B452-13C109DEC3F6}"/>
                </a:ext>
              </a:extLst>
            </p:cNvPr>
            <p:cNvSpPr>
              <a:spLocks noEditPoints="1"/>
            </p:cNvSpPr>
            <p:nvPr/>
          </p:nvSpPr>
          <p:spPr bwMode="auto">
            <a:xfrm>
              <a:off x="3227388" y="2366963"/>
              <a:ext cx="2017713" cy="2493963"/>
            </a:xfrm>
            <a:custGeom>
              <a:avLst/>
              <a:gdLst>
                <a:gd name="T0" fmla="*/ 2147483647 w 1271"/>
                <a:gd name="T1" fmla="*/ 2147483647 h 1571"/>
                <a:gd name="T2" fmla="*/ 2147483647 w 1271"/>
                <a:gd name="T3" fmla="*/ 2147483647 h 1571"/>
                <a:gd name="T4" fmla="*/ 2147483647 w 1271"/>
                <a:gd name="T5" fmla="*/ 2147483647 h 1571"/>
                <a:gd name="T6" fmla="*/ 2147483647 w 1271"/>
                <a:gd name="T7" fmla="*/ 2147483647 h 1571"/>
                <a:gd name="T8" fmla="*/ 2147483647 w 1271"/>
                <a:gd name="T9" fmla="*/ 2147483647 h 1571"/>
                <a:gd name="T10" fmla="*/ 2147483647 w 1271"/>
                <a:gd name="T11" fmla="*/ 2101810874 h 1571"/>
                <a:gd name="T12" fmla="*/ 2147483647 w 1271"/>
                <a:gd name="T13" fmla="*/ 2021165883 h 1571"/>
                <a:gd name="T14" fmla="*/ 2147483647 w 1271"/>
                <a:gd name="T15" fmla="*/ 1988404649 h 1571"/>
                <a:gd name="T16" fmla="*/ 2147483647 w 1271"/>
                <a:gd name="T17" fmla="*/ 1998485273 h 1571"/>
                <a:gd name="T18" fmla="*/ 2147483647 w 1271"/>
                <a:gd name="T19" fmla="*/ 2011085259 h 1571"/>
                <a:gd name="T20" fmla="*/ 2147483647 w 1271"/>
                <a:gd name="T21" fmla="*/ 1640622728 h 1571"/>
                <a:gd name="T22" fmla="*/ 2091730196 w 1271"/>
                <a:gd name="T23" fmla="*/ 1111389974 h 1571"/>
                <a:gd name="T24" fmla="*/ 1791832437 w 1271"/>
                <a:gd name="T25" fmla="*/ 567036086 h 1571"/>
                <a:gd name="T26" fmla="*/ 1791832437 w 1271"/>
                <a:gd name="T27" fmla="*/ 330141325 h 1571"/>
                <a:gd name="T28" fmla="*/ 1658262983 w 1271"/>
                <a:gd name="T29" fmla="*/ 272176944 h 1571"/>
                <a:gd name="T30" fmla="*/ 1522174564 w 1271"/>
                <a:gd name="T31" fmla="*/ 312499440 h 1571"/>
                <a:gd name="T32" fmla="*/ 1413808654 w 1271"/>
                <a:gd name="T33" fmla="*/ 420867040 h 1571"/>
                <a:gd name="T34" fmla="*/ 1247478364 w 1271"/>
                <a:gd name="T35" fmla="*/ 511592654 h 1571"/>
                <a:gd name="T36" fmla="*/ 874495290 w 1271"/>
                <a:gd name="T37" fmla="*/ 561995774 h 1571"/>
                <a:gd name="T38" fmla="*/ 612398877 w 1271"/>
                <a:gd name="T39" fmla="*/ 395665381 h 1571"/>
                <a:gd name="T40" fmla="*/ 312499432 w 1271"/>
                <a:gd name="T41" fmla="*/ 0 h 1571"/>
                <a:gd name="T42" fmla="*/ 95765949 w 1271"/>
                <a:gd name="T43" fmla="*/ 211693201 h 1571"/>
                <a:gd name="T44" fmla="*/ 55443455 w 1271"/>
                <a:gd name="T45" fmla="*/ 141128784 h 1571"/>
                <a:gd name="T46" fmla="*/ 7561265 w 1271"/>
                <a:gd name="T47" fmla="*/ 262096320 h 1571"/>
                <a:gd name="T48" fmla="*/ 234375392 w 1271"/>
                <a:gd name="T49" fmla="*/ 529232953 h 1571"/>
                <a:gd name="T50" fmla="*/ 599797304 w 1271"/>
                <a:gd name="T51" fmla="*/ 894656561 h 1571"/>
                <a:gd name="T52" fmla="*/ 990422462 w 1271"/>
                <a:gd name="T53" fmla="*/ 987901538 h 1571"/>
                <a:gd name="T54" fmla="*/ 1421368328 w 1271"/>
                <a:gd name="T55" fmla="*/ 1068546529 h 1571"/>
                <a:gd name="T56" fmla="*/ 1542335812 w 1271"/>
                <a:gd name="T57" fmla="*/ 1227317149 h 1571"/>
                <a:gd name="T58" fmla="*/ 1597779241 w 1271"/>
                <a:gd name="T59" fmla="*/ 1388607131 h 1571"/>
                <a:gd name="T60" fmla="*/ 1552416435 w 1271"/>
                <a:gd name="T61" fmla="*/ 2116931810 h 1571"/>
                <a:gd name="T62" fmla="*/ 1625501750 w 1271"/>
                <a:gd name="T63" fmla="*/ 2147483647 h 1571"/>
                <a:gd name="T64" fmla="*/ 1653222671 w 1271"/>
                <a:gd name="T65" fmla="*/ 2147483647 h 1571"/>
                <a:gd name="T66" fmla="*/ 1580138944 w 1271"/>
                <a:gd name="T67" fmla="*/ 2147483647 h 1571"/>
                <a:gd name="T68" fmla="*/ 1489413331 w 1271"/>
                <a:gd name="T69" fmla="*/ 2147483647 h 1571"/>
                <a:gd name="T70" fmla="*/ 1449090837 w 1271"/>
                <a:gd name="T71" fmla="*/ 2147483647 h 1571"/>
                <a:gd name="T72" fmla="*/ 1265118662 w 1271"/>
                <a:gd name="T73" fmla="*/ 2147483647 h 1571"/>
                <a:gd name="T74" fmla="*/ 1078627125 w 1271"/>
                <a:gd name="T75" fmla="*/ 2147483647 h 1571"/>
                <a:gd name="T76" fmla="*/ 929938720 w 1271"/>
                <a:gd name="T77" fmla="*/ 2147483647 h 1571"/>
                <a:gd name="T78" fmla="*/ 824091974 w 1271"/>
                <a:gd name="T79" fmla="*/ 2147483647 h 1571"/>
                <a:gd name="T80" fmla="*/ 703124490 w 1271"/>
                <a:gd name="T81" fmla="*/ 2147483647 h 1571"/>
                <a:gd name="T82" fmla="*/ 758567920 w 1271"/>
                <a:gd name="T83" fmla="*/ 2147483647 h 1571"/>
                <a:gd name="T84" fmla="*/ 869454978 w 1271"/>
                <a:gd name="T85" fmla="*/ 2147483647 h 1571"/>
                <a:gd name="T86" fmla="*/ 947579018 w 1271"/>
                <a:gd name="T87" fmla="*/ 2147483647 h 1571"/>
                <a:gd name="T88" fmla="*/ 1071067451 w 1271"/>
                <a:gd name="T89" fmla="*/ 2147483647 h 1571"/>
                <a:gd name="T90" fmla="*/ 1456650511 w 1271"/>
                <a:gd name="T91" fmla="*/ 2147483647 h 1571"/>
                <a:gd name="T92" fmla="*/ 1663303295 w 1271"/>
                <a:gd name="T93" fmla="*/ 2147483647 h 1571"/>
                <a:gd name="T94" fmla="*/ 1842235555 w 1271"/>
                <a:gd name="T95" fmla="*/ 2147483647 h 1571"/>
                <a:gd name="T96" fmla="*/ 1978323974 w 1271"/>
                <a:gd name="T97" fmla="*/ 2147483647 h 1571"/>
                <a:gd name="T98" fmla="*/ 2053928651 w 1271"/>
                <a:gd name="T99" fmla="*/ 2147483647 h 1571"/>
                <a:gd name="T100" fmla="*/ 2147483647 w 1271"/>
                <a:gd name="T101" fmla="*/ 2147483647 h 1571"/>
                <a:gd name="T102" fmla="*/ 2147483647 w 1271"/>
                <a:gd name="T103" fmla="*/ 2147483647 h 1571"/>
                <a:gd name="T104" fmla="*/ 2147483647 w 1271"/>
                <a:gd name="T105" fmla="*/ 2147483647 h 1571"/>
                <a:gd name="T106" fmla="*/ 2147483647 w 1271"/>
                <a:gd name="T107" fmla="*/ 2147483647 h 1571"/>
                <a:gd name="T108" fmla="*/ 2147483647 w 1271"/>
                <a:gd name="T109" fmla="*/ 2147483647 h 1571"/>
                <a:gd name="T110" fmla="*/ 2147483647 w 1271"/>
                <a:gd name="T111" fmla="*/ 2147483647 h 1571"/>
                <a:gd name="T112" fmla="*/ 2147483647 w 1271"/>
                <a:gd name="T113" fmla="*/ 2147483647 h 1571"/>
                <a:gd name="T114" fmla="*/ 2147483647 w 1271"/>
                <a:gd name="T115" fmla="*/ 2147483647 h 1571"/>
                <a:gd name="T116" fmla="*/ 2147483647 w 1271"/>
                <a:gd name="T117" fmla="*/ 2147483647 h 1571"/>
                <a:gd name="T118" fmla="*/ 2147483647 w 1271"/>
                <a:gd name="T119" fmla="*/ 2147483647 h 1571"/>
                <a:gd name="T120" fmla="*/ 2147483647 w 1271"/>
                <a:gd name="T121" fmla="*/ 2147483647 h 1571"/>
                <a:gd name="T122" fmla="*/ 2147483647 w 1271"/>
                <a:gd name="T123" fmla="*/ 2147483647 h 15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1"/>
                <a:gd name="T187" fmla="*/ 0 h 1571"/>
                <a:gd name="T188" fmla="*/ 1271 w 1271"/>
                <a:gd name="T189" fmla="*/ 1571 h 15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1" h="1571">
                  <a:moveTo>
                    <a:pt x="1269" y="1319"/>
                  </a:moveTo>
                  <a:lnTo>
                    <a:pt x="1269" y="1319"/>
                  </a:lnTo>
                  <a:lnTo>
                    <a:pt x="1261" y="1291"/>
                  </a:lnTo>
                  <a:lnTo>
                    <a:pt x="1257" y="1273"/>
                  </a:lnTo>
                  <a:lnTo>
                    <a:pt x="1254" y="1257"/>
                  </a:lnTo>
                  <a:lnTo>
                    <a:pt x="1244" y="1203"/>
                  </a:lnTo>
                  <a:lnTo>
                    <a:pt x="1238" y="1168"/>
                  </a:lnTo>
                  <a:lnTo>
                    <a:pt x="1231" y="1140"/>
                  </a:lnTo>
                  <a:lnTo>
                    <a:pt x="1226" y="1127"/>
                  </a:lnTo>
                  <a:lnTo>
                    <a:pt x="1218" y="1111"/>
                  </a:lnTo>
                  <a:lnTo>
                    <a:pt x="1209" y="1094"/>
                  </a:lnTo>
                  <a:lnTo>
                    <a:pt x="1199" y="1077"/>
                  </a:lnTo>
                  <a:lnTo>
                    <a:pt x="1179" y="1049"/>
                  </a:lnTo>
                  <a:lnTo>
                    <a:pt x="1166" y="1031"/>
                  </a:lnTo>
                  <a:lnTo>
                    <a:pt x="1155" y="1015"/>
                  </a:lnTo>
                  <a:lnTo>
                    <a:pt x="1141" y="992"/>
                  </a:lnTo>
                  <a:lnTo>
                    <a:pt x="1126" y="968"/>
                  </a:lnTo>
                  <a:lnTo>
                    <a:pt x="1121" y="959"/>
                  </a:lnTo>
                  <a:lnTo>
                    <a:pt x="1119" y="952"/>
                  </a:lnTo>
                  <a:lnTo>
                    <a:pt x="1117" y="943"/>
                  </a:lnTo>
                  <a:lnTo>
                    <a:pt x="1116" y="933"/>
                  </a:lnTo>
                  <a:lnTo>
                    <a:pt x="1116" y="922"/>
                  </a:lnTo>
                  <a:lnTo>
                    <a:pt x="1116" y="911"/>
                  </a:lnTo>
                  <a:lnTo>
                    <a:pt x="1119" y="899"/>
                  </a:lnTo>
                  <a:lnTo>
                    <a:pt x="1119" y="886"/>
                  </a:lnTo>
                  <a:lnTo>
                    <a:pt x="1119" y="873"/>
                  </a:lnTo>
                  <a:lnTo>
                    <a:pt x="1116" y="863"/>
                  </a:lnTo>
                  <a:lnTo>
                    <a:pt x="1115" y="858"/>
                  </a:lnTo>
                  <a:lnTo>
                    <a:pt x="1111" y="855"/>
                  </a:lnTo>
                  <a:lnTo>
                    <a:pt x="1100" y="849"/>
                  </a:lnTo>
                  <a:lnTo>
                    <a:pt x="1090" y="843"/>
                  </a:lnTo>
                  <a:lnTo>
                    <a:pt x="1082" y="842"/>
                  </a:lnTo>
                  <a:lnTo>
                    <a:pt x="1078" y="841"/>
                  </a:lnTo>
                  <a:lnTo>
                    <a:pt x="1077" y="840"/>
                  </a:lnTo>
                  <a:lnTo>
                    <a:pt x="1075" y="834"/>
                  </a:lnTo>
                  <a:lnTo>
                    <a:pt x="1073" y="828"/>
                  </a:lnTo>
                  <a:lnTo>
                    <a:pt x="1075" y="821"/>
                  </a:lnTo>
                  <a:lnTo>
                    <a:pt x="1076" y="816"/>
                  </a:lnTo>
                  <a:lnTo>
                    <a:pt x="1076" y="810"/>
                  </a:lnTo>
                  <a:lnTo>
                    <a:pt x="1073" y="805"/>
                  </a:lnTo>
                  <a:lnTo>
                    <a:pt x="1072" y="802"/>
                  </a:lnTo>
                  <a:lnTo>
                    <a:pt x="1069" y="801"/>
                  </a:lnTo>
                  <a:lnTo>
                    <a:pt x="1062" y="799"/>
                  </a:lnTo>
                  <a:lnTo>
                    <a:pt x="1059" y="798"/>
                  </a:lnTo>
                  <a:lnTo>
                    <a:pt x="1058" y="794"/>
                  </a:lnTo>
                  <a:lnTo>
                    <a:pt x="1056" y="789"/>
                  </a:lnTo>
                  <a:lnTo>
                    <a:pt x="1053" y="781"/>
                  </a:lnTo>
                  <a:lnTo>
                    <a:pt x="1049" y="774"/>
                  </a:lnTo>
                  <a:lnTo>
                    <a:pt x="1045" y="776"/>
                  </a:lnTo>
                  <a:lnTo>
                    <a:pt x="1037" y="784"/>
                  </a:lnTo>
                  <a:lnTo>
                    <a:pt x="1029" y="789"/>
                  </a:lnTo>
                  <a:lnTo>
                    <a:pt x="1022" y="793"/>
                  </a:lnTo>
                  <a:lnTo>
                    <a:pt x="1010" y="797"/>
                  </a:lnTo>
                  <a:lnTo>
                    <a:pt x="997" y="799"/>
                  </a:lnTo>
                  <a:lnTo>
                    <a:pt x="981" y="801"/>
                  </a:lnTo>
                  <a:lnTo>
                    <a:pt x="965" y="801"/>
                  </a:lnTo>
                  <a:lnTo>
                    <a:pt x="945" y="799"/>
                  </a:lnTo>
                  <a:lnTo>
                    <a:pt x="927" y="798"/>
                  </a:lnTo>
                  <a:lnTo>
                    <a:pt x="896" y="794"/>
                  </a:lnTo>
                  <a:lnTo>
                    <a:pt x="883" y="792"/>
                  </a:lnTo>
                  <a:lnTo>
                    <a:pt x="884" y="758"/>
                  </a:lnTo>
                  <a:lnTo>
                    <a:pt x="884" y="718"/>
                  </a:lnTo>
                  <a:lnTo>
                    <a:pt x="883" y="651"/>
                  </a:lnTo>
                  <a:lnTo>
                    <a:pt x="881" y="621"/>
                  </a:lnTo>
                  <a:lnTo>
                    <a:pt x="875" y="584"/>
                  </a:lnTo>
                  <a:lnTo>
                    <a:pt x="865" y="518"/>
                  </a:lnTo>
                  <a:lnTo>
                    <a:pt x="861" y="505"/>
                  </a:lnTo>
                  <a:lnTo>
                    <a:pt x="852" y="487"/>
                  </a:lnTo>
                  <a:lnTo>
                    <a:pt x="830" y="441"/>
                  </a:lnTo>
                  <a:lnTo>
                    <a:pt x="788" y="365"/>
                  </a:lnTo>
                  <a:lnTo>
                    <a:pt x="745" y="291"/>
                  </a:lnTo>
                  <a:lnTo>
                    <a:pt x="723" y="250"/>
                  </a:lnTo>
                  <a:lnTo>
                    <a:pt x="715" y="234"/>
                  </a:lnTo>
                  <a:lnTo>
                    <a:pt x="711" y="225"/>
                  </a:lnTo>
                  <a:lnTo>
                    <a:pt x="709" y="210"/>
                  </a:lnTo>
                  <a:lnTo>
                    <a:pt x="709" y="189"/>
                  </a:lnTo>
                  <a:lnTo>
                    <a:pt x="709" y="166"/>
                  </a:lnTo>
                  <a:lnTo>
                    <a:pt x="711" y="146"/>
                  </a:lnTo>
                  <a:lnTo>
                    <a:pt x="711" y="139"/>
                  </a:lnTo>
                  <a:lnTo>
                    <a:pt x="711" y="131"/>
                  </a:lnTo>
                  <a:lnTo>
                    <a:pt x="709" y="118"/>
                  </a:lnTo>
                  <a:lnTo>
                    <a:pt x="706" y="109"/>
                  </a:lnTo>
                  <a:lnTo>
                    <a:pt x="705" y="105"/>
                  </a:lnTo>
                  <a:lnTo>
                    <a:pt x="689" y="106"/>
                  </a:lnTo>
                  <a:lnTo>
                    <a:pt x="658" y="108"/>
                  </a:lnTo>
                  <a:lnTo>
                    <a:pt x="627" y="109"/>
                  </a:lnTo>
                  <a:lnTo>
                    <a:pt x="613" y="112"/>
                  </a:lnTo>
                  <a:lnTo>
                    <a:pt x="609" y="113"/>
                  </a:lnTo>
                  <a:lnTo>
                    <a:pt x="605" y="115"/>
                  </a:lnTo>
                  <a:lnTo>
                    <a:pt x="604" y="119"/>
                  </a:lnTo>
                  <a:lnTo>
                    <a:pt x="604" y="124"/>
                  </a:lnTo>
                  <a:lnTo>
                    <a:pt x="608" y="137"/>
                  </a:lnTo>
                  <a:lnTo>
                    <a:pt x="613" y="154"/>
                  </a:lnTo>
                  <a:lnTo>
                    <a:pt x="590" y="161"/>
                  </a:lnTo>
                  <a:lnTo>
                    <a:pt x="573" y="165"/>
                  </a:lnTo>
                  <a:lnTo>
                    <a:pt x="561" y="167"/>
                  </a:lnTo>
                  <a:lnTo>
                    <a:pt x="534" y="170"/>
                  </a:lnTo>
                  <a:lnTo>
                    <a:pt x="519" y="174"/>
                  </a:lnTo>
                  <a:lnTo>
                    <a:pt x="513" y="176"/>
                  </a:lnTo>
                  <a:lnTo>
                    <a:pt x="510" y="179"/>
                  </a:lnTo>
                  <a:lnTo>
                    <a:pt x="503" y="188"/>
                  </a:lnTo>
                  <a:lnTo>
                    <a:pt x="495" y="203"/>
                  </a:lnTo>
                  <a:lnTo>
                    <a:pt x="488" y="223"/>
                  </a:lnTo>
                  <a:lnTo>
                    <a:pt x="441" y="221"/>
                  </a:lnTo>
                  <a:lnTo>
                    <a:pt x="402" y="221"/>
                  </a:lnTo>
                  <a:lnTo>
                    <a:pt x="370" y="221"/>
                  </a:lnTo>
                  <a:lnTo>
                    <a:pt x="347" y="223"/>
                  </a:lnTo>
                  <a:lnTo>
                    <a:pt x="327" y="220"/>
                  </a:lnTo>
                  <a:lnTo>
                    <a:pt x="319" y="219"/>
                  </a:lnTo>
                  <a:lnTo>
                    <a:pt x="313" y="216"/>
                  </a:lnTo>
                  <a:lnTo>
                    <a:pt x="307" y="212"/>
                  </a:lnTo>
                  <a:lnTo>
                    <a:pt x="301" y="209"/>
                  </a:lnTo>
                  <a:lnTo>
                    <a:pt x="243" y="157"/>
                  </a:lnTo>
                  <a:lnTo>
                    <a:pt x="206" y="122"/>
                  </a:lnTo>
                  <a:lnTo>
                    <a:pt x="191" y="106"/>
                  </a:lnTo>
                  <a:lnTo>
                    <a:pt x="181" y="93"/>
                  </a:lnTo>
                  <a:lnTo>
                    <a:pt x="163" y="68"/>
                  </a:lnTo>
                  <a:lnTo>
                    <a:pt x="145" y="37"/>
                  </a:lnTo>
                  <a:lnTo>
                    <a:pt x="124" y="0"/>
                  </a:lnTo>
                  <a:lnTo>
                    <a:pt x="123" y="0"/>
                  </a:lnTo>
                  <a:lnTo>
                    <a:pt x="84" y="42"/>
                  </a:lnTo>
                  <a:lnTo>
                    <a:pt x="56" y="70"/>
                  </a:lnTo>
                  <a:lnTo>
                    <a:pt x="44" y="79"/>
                  </a:lnTo>
                  <a:lnTo>
                    <a:pt x="38" y="84"/>
                  </a:lnTo>
                  <a:lnTo>
                    <a:pt x="34" y="83"/>
                  </a:lnTo>
                  <a:lnTo>
                    <a:pt x="30" y="80"/>
                  </a:lnTo>
                  <a:lnTo>
                    <a:pt x="27" y="77"/>
                  </a:lnTo>
                  <a:lnTo>
                    <a:pt x="25" y="71"/>
                  </a:lnTo>
                  <a:lnTo>
                    <a:pt x="22" y="61"/>
                  </a:lnTo>
                  <a:lnTo>
                    <a:pt x="22" y="56"/>
                  </a:lnTo>
                  <a:lnTo>
                    <a:pt x="12" y="70"/>
                  </a:lnTo>
                  <a:lnTo>
                    <a:pt x="4" y="83"/>
                  </a:lnTo>
                  <a:lnTo>
                    <a:pt x="1" y="90"/>
                  </a:lnTo>
                  <a:lnTo>
                    <a:pt x="0" y="96"/>
                  </a:lnTo>
                  <a:lnTo>
                    <a:pt x="1" y="99"/>
                  </a:lnTo>
                  <a:lnTo>
                    <a:pt x="3" y="104"/>
                  </a:lnTo>
                  <a:lnTo>
                    <a:pt x="10" y="115"/>
                  </a:lnTo>
                  <a:lnTo>
                    <a:pt x="21" y="131"/>
                  </a:lnTo>
                  <a:lnTo>
                    <a:pt x="35" y="148"/>
                  </a:lnTo>
                  <a:lnTo>
                    <a:pt x="66" y="183"/>
                  </a:lnTo>
                  <a:lnTo>
                    <a:pt x="80" y="198"/>
                  </a:lnTo>
                  <a:lnTo>
                    <a:pt x="93" y="210"/>
                  </a:lnTo>
                  <a:lnTo>
                    <a:pt x="107" y="224"/>
                  </a:lnTo>
                  <a:lnTo>
                    <a:pt x="127" y="243"/>
                  </a:lnTo>
                  <a:lnTo>
                    <a:pt x="173" y="293"/>
                  </a:lnTo>
                  <a:lnTo>
                    <a:pt x="216" y="335"/>
                  </a:lnTo>
                  <a:lnTo>
                    <a:pt x="230" y="349"/>
                  </a:lnTo>
                  <a:lnTo>
                    <a:pt x="235" y="353"/>
                  </a:lnTo>
                  <a:lnTo>
                    <a:pt x="238" y="355"/>
                  </a:lnTo>
                  <a:lnTo>
                    <a:pt x="252" y="357"/>
                  </a:lnTo>
                  <a:lnTo>
                    <a:pt x="275" y="362"/>
                  </a:lnTo>
                  <a:lnTo>
                    <a:pt x="343" y="382"/>
                  </a:lnTo>
                  <a:lnTo>
                    <a:pt x="365" y="387"/>
                  </a:lnTo>
                  <a:lnTo>
                    <a:pt x="393" y="392"/>
                  </a:lnTo>
                  <a:lnTo>
                    <a:pt x="456" y="401"/>
                  </a:lnTo>
                  <a:lnTo>
                    <a:pt x="512" y="406"/>
                  </a:lnTo>
                  <a:lnTo>
                    <a:pt x="543" y="410"/>
                  </a:lnTo>
                  <a:lnTo>
                    <a:pt x="550" y="412"/>
                  </a:lnTo>
                  <a:lnTo>
                    <a:pt x="556" y="417"/>
                  </a:lnTo>
                  <a:lnTo>
                    <a:pt x="564" y="424"/>
                  </a:lnTo>
                  <a:lnTo>
                    <a:pt x="570" y="432"/>
                  </a:lnTo>
                  <a:lnTo>
                    <a:pt x="583" y="450"/>
                  </a:lnTo>
                  <a:lnTo>
                    <a:pt x="591" y="463"/>
                  </a:lnTo>
                  <a:lnTo>
                    <a:pt x="595" y="467"/>
                  </a:lnTo>
                  <a:lnTo>
                    <a:pt x="600" y="472"/>
                  </a:lnTo>
                  <a:lnTo>
                    <a:pt x="612" y="487"/>
                  </a:lnTo>
                  <a:lnTo>
                    <a:pt x="618" y="494"/>
                  </a:lnTo>
                  <a:lnTo>
                    <a:pt x="623" y="502"/>
                  </a:lnTo>
                  <a:lnTo>
                    <a:pt x="628" y="511"/>
                  </a:lnTo>
                  <a:lnTo>
                    <a:pt x="631" y="521"/>
                  </a:lnTo>
                  <a:lnTo>
                    <a:pt x="632" y="534"/>
                  </a:lnTo>
                  <a:lnTo>
                    <a:pt x="634" y="551"/>
                  </a:lnTo>
                  <a:lnTo>
                    <a:pt x="634" y="591"/>
                  </a:lnTo>
                  <a:lnTo>
                    <a:pt x="631" y="675"/>
                  </a:lnTo>
                  <a:lnTo>
                    <a:pt x="630" y="696"/>
                  </a:lnTo>
                  <a:lnTo>
                    <a:pt x="627" y="724"/>
                  </a:lnTo>
                  <a:lnTo>
                    <a:pt x="621" y="785"/>
                  </a:lnTo>
                  <a:lnTo>
                    <a:pt x="616" y="840"/>
                  </a:lnTo>
                  <a:lnTo>
                    <a:pt x="614" y="858"/>
                  </a:lnTo>
                  <a:lnTo>
                    <a:pt x="616" y="864"/>
                  </a:lnTo>
                  <a:lnTo>
                    <a:pt x="617" y="867"/>
                  </a:lnTo>
                  <a:lnTo>
                    <a:pt x="621" y="869"/>
                  </a:lnTo>
                  <a:lnTo>
                    <a:pt x="627" y="871"/>
                  </a:lnTo>
                  <a:lnTo>
                    <a:pt x="645" y="873"/>
                  </a:lnTo>
                  <a:lnTo>
                    <a:pt x="670" y="876"/>
                  </a:lnTo>
                  <a:lnTo>
                    <a:pt x="665" y="906"/>
                  </a:lnTo>
                  <a:lnTo>
                    <a:pt x="662" y="927"/>
                  </a:lnTo>
                  <a:lnTo>
                    <a:pt x="660" y="940"/>
                  </a:lnTo>
                  <a:lnTo>
                    <a:pt x="656" y="953"/>
                  </a:lnTo>
                  <a:lnTo>
                    <a:pt x="654" y="962"/>
                  </a:lnTo>
                  <a:lnTo>
                    <a:pt x="654" y="970"/>
                  </a:lnTo>
                  <a:lnTo>
                    <a:pt x="654" y="977"/>
                  </a:lnTo>
                  <a:lnTo>
                    <a:pt x="653" y="988"/>
                  </a:lnTo>
                  <a:lnTo>
                    <a:pt x="645" y="1019"/>
                  </a:lnTo>
                  <a:lnTo>
                    <a:pt x="627" y="1084"/>
                  </a:lnTo>
                  <a:lnTo>
                    <a:pt x="606" y="1178"/>
                  </a:lnTo>
                  <a:lnTo>
                    <a:pt x="596" y="1230"/>
                  </a:lnTo>
                  <a:lnTo>
                    <a:pt x="592" y="1249"/>
                  </a:lnTo>
                  <a:lnTo>
                    <a:pt x="592" y="1259"/>
                  </a:lnTo>
                  <a:lnTo>
                    <a:pt x="591" y="1264"/>
                  </a:lnTo>
                  <a:lnTo>
                    <a:pt x="591" y="1269"/>
                  </a:lnTo>
                  <a:lnTo>
                    <a:pt x="587" y="1277"/>
                  </a:lnTo>
                  <a:lnTo>
                    <a:pt x="583" y="1281"/>
                  </a:lnTo>
                  <a:lnTo>
                    <a:pt x="581" y="1282"/>
                  </a:lnTo>
                  <a:lnTo>
                    <a:pt x="578" y="1283"/>
                  </a:lnTo>
                  <a:lnTo>
                    <a:pt x="575" y="1283"/>
                  </a:lnTo>
                  <a:lnTo>
                    <a:pt x="572" y="1282"/>
                  </a:lnTo>
                  <a:lnTo>
                    <a:pt x="568" y="1279"/>
                  </a:lnTo>
                  <a:lnTo>
                    <a:pt x="556" y="1269"/>
                  </a:lnTo>
                  <a:lnTo>
                    <a:pt x="546" y="1259"/>
                  </a:lnTo>
                  <a:lnTo>
                    <a:pt x="537" y="1251"/>
                  </a:lnTo>
                  <a:lnTo>
                    <a:pt x="502" y="1225"/>
                  </a:lnTo>
                  <a:lnTo>
                    <a:pt x="480" y="1209"/>
                  </a:lnTo>
                  <a:lnTo>
                    <a:pt x="471" y="1204"/>
                  </a:lnTo>
                  <a:lnTo>
                    <a:pt x="466" y="1202"/>
                  </a:lnTo>
                  <a:lnTo>
                    <a:pt x="460" y="1202"/>
                  </a:lnTo>
                  <a:lnTo>
                    <a:pt x="451" y="1203"/>
                  </a:lnTo>
                  <a:lnTo>
                    <a:pt x="428" y="1208"/>
                  </a:lnTo>
                  <a:lnTo>
                    <a:pt x="402" y="1215"/>
                  </a:lnTo>
                  <a:lnTo>
                    <a:pt x="392" y="1218"/>
                  </a:lnTo>
                  <a:lnTo>
                    <a:pt x="384" y="1222"/>
                  </a:lnTo>
                  <a:lnTo>
                    <a:pt x="379" y="1226"/>
                  </a:lnTo>
                  <a:lnTo>
                    <a:pt x="374" y="1234"/>
                  </a:lnTo>
                  <a:lnTo>
                    <a:pt x="369" y="1243"/>
                  </a:lnTo>
                  <a:lnTo>
                    <a:pt x="363" y="1253"/>
                  </a:lnTo>
                  <a:lnTo>
                    <a:pt x="354" y="1273"/>
                  </a:lnTo>
                  <a:lnTo>
                    <a:pt x="349" y="1290"/>
                  </a:lnTo>
                  <a:lnTo>
                    <a:pt x="347" y="1299"/>
                  </a:lnTo>
                  <a:lnTo>
                    <a:pt x="341" y="1309"/>
                  </a:lnTo>
                  <a:lnTo>
                    <a:pt x="327" y="1337"/>
                  </a:lnTo>
                  <a:lnTo>
                    <a:pt x="300" y="1385"/>
                  </a:lnTo>
                  <a:lnTo>
                    <a:pt x="296" y="1393"/>
                  </a:lnTo>
                  <a:lnTo>
                    <a:pt x="292" y="1403"/>
                  </a:lnTo>
                  <a:lnTo>
                    <a:pt x="286" y="1429"/>
                  </a:lnTo>
                  <a:lnTo>
                    <a:pt x="281" y="1455"/>
                  </a:lnTo>
                  <a:lnTo>
                    <a:pt x="279" y="1467"/>
                  </a:lnTo>
                  <a:lnTo>
                    <a:pt x="279" y="1474"/>
                  </a:lnTo>
                  <a:lnTo>
                    <a:pt x="282" y="1495"/>
                  </a:lnTo>
                  <a:lnTo>
                    <a:pt x="287" y="1521"/>
                  </a:lnTo>
                  <a:lnTo>
                    <a:pt x="294" y="1547"/>
                  </a:lnTo>
                  <a:lnTo>
                    <a:pt x="297" y="1557"/>
                  </a:lnTo>
                  <a:lnTo>
                    <a:pt x="301" y="1562"/>
                  </a:lnTo>
                  <a:lnTo>
                    <a:pt x="305" y="1566"/>
                  </a:lnTo>
                  <a:lnTo>
                    <a:pt x="312" y="1569"/>
                  </a:lnTo>
                  <a:lnTo>
                    <a:pt x="319" y="1570"/>
                  </a:lnTo>
                  <a:lnTo>
                    <a:pt x="327" y="1571"/>
                  </a:lnTo>
                  <a:lnTo>
                    <a:pt x="340" y="1570"/>
                  </a:lnTo>
                  <a:lnTo>
                    <a:pt x="345" y="1569"/>
                  </a:lnTo>
                  <a:lnTo>
                    <a:pt x="349" y="1568"/>
                  </a:lnTo>
                  <a:lnTo>
                    <a:pt x="356" y="1560"/>
                  </a:lnTo>
                  <a:lnTo>
                    <a:pt x="365" y="1547"/>
                  </a:lnTo>
                  <a:lnTo>
                    <a:pt x="372" y="1531"/>
                  </a:lnTo>
                  <a:lnTo>
                    <a:pt x="376" y="1518"/>
                  </a:lnTo>
                  <a:lnTo>
                    <a:pt x="383" y="1500"/>
                  </a:lnTo>
                  <a:lnTo>
                    <a:pt x="394" y="1471"/>
                  </a:lnTo>
                  <a:lnTo>
                    <a:pt x="413" y="1428"/>
                  </a:lnTo>
                  <a:lnTo>
                    <a:pt x="416" y="1423"/>
                  </a:lnTo>
                  <a:lnTo>
                    <a:pt x="420" y="1418"/>
                  </a:lnTo>
                  <a:lnTo>
                    <a:pt x="425" y="1415"/>
                  </a:lnTo>
                  <a:lnTo>
                    <a:pt x="429" y="1415"/>
                  </a:lnTo>
                  <a:lnTo>
                    <a:pt x="432" y="1415"/>
                  </a:lnTo>
                  <a:lnTo>
                    <a:pt x="469" y="1428"/>
                  </a:lnTo>
                  <a:lnTo>
                    <a:pt x="522" y="1446"/>
                  </a:lnTo>
                  <a:lnTo>
                    <a:pt x="578" y="1468"/>
                  </a:lnTo>
                  <a:lnTo>
                    <a:pt x="608" y="1478"/>
                  </a:lnTo>
                  <a:lnTo>
                    <a:pt x="621" y="1482"/>
                  </a:lnTo>
                  <a:lnTo>
                    <a:pt x="631" y="1484"/>
                  </a:lnTo>
                  <a:lnTo>
                    <a:pt x="640" y="1484"/>
                  </a:lnTo>
                  <a:lnTo>
                    <a:pt x="650" y="1482"/>
                  </a:lnTo>
                  <a:lnTo>
                    <a:pt x="660" y="1480"/>
                  </a:lnTo>
                  <a:lnTo>
                    <a:pt x="670" y="1476"/>
                  </a:lnTo>
                  <a:lnTo>
                    <a:pt x="691" y="1468"/>
                  </a:lnTo>
                  <a:lnTo>
                    <a:pt x="711" y="1459"/>
                  </a:lnTo>
                  <a:lnTo>
                    <a:pt x="716" y="1455"/>
                  </a:lnTo>
                  <a:lnTo>
                    <a:pt x="722" y="1453"/>
                  </a:lnTo>
                  <a:lnTo>
                    <a:pt x="731" y="1442"/>
                  </a:lnTo>
                  <a:lnTo>
                    <a:pt x="740" y="1432"/>
                  </a:lnTo>
                  <a:lnTo>
                    <a:pt x="749" y="1420"/>
                  </a:lnTo>
                  <a:lnTo>
                    <a:pt x="762" y="1399"/>
                  </a:lnTo>
                  <a:lnTo>
                    <a:pt x="766" y="1390"/>
                  </a:lnTo>
                  <a:lnTo>
                    <a:pt x="776" y="1397"/>
                  </a:lnTo>
                  <a:lnTo>
                    <a:pt x="785" y="1405"/>
                  </a:lnTo>
                  <a:lnTo>
                    <a:pt x="788" y="1407"/>
                  </a:lnTo>
                  <a:lnTo>
                    <a:pt x="790" y="1411"/>
                  </a:lnTo>
                  <a:lnTo>
                    <a:pt x="802" y="1438"/>
                  </a:lnTo>
                  <a:lnTo>
                    <a:pt x="810" y="1459"/>
                  </a:lnTo>
                  <a:lnTo>
                    <a:pt x="812" y="1469"/>
                  </a:lnTo>
                  <a:lnTo>
                    <a:pt x="815" y="1480"/>
                  </a:lnTo>
                  <a:lnTo>
                    <a:pt x="817" y="1490"/>
                  </a:lnTo>
                  <a:lnTo>
                    <a:pt x="822" y="1502"/>
                  </a:lnTo>
                  <a:lnTo>
                    <a:pt x="829" y="1513"/>
                  </a:lnTo>
                  <a:lnTo>
                    <a:pt x="837" y="1524"/>
                  </a:lnTo>
                  <a:lnTo>
                    <a:pt x="846" y="1533"/>
                  </a:lnTo>
                  <a:lnTo>
                    <a:pt x="853" y="1540"/>
                  </a:lnTo>
                  <a:lnTo>
                    <a:pt x="860" y="1546"/>
                  </a:lnTo>
                  <a:lnTo>
                    <a:pt x="866" y="1547"/>
                  </a:lnTo>
                  <a:lnTo>
                    <a:pt x="877" y="1546"/>
                  </a:lnTo>
                  <a:lnTo>
                    <a:pt x="888" y="1542"/>
                  </a:lnTo>
                  <a:lnTo>
                    <a:pt x="894" y="1539"/>
                  </a:lnTo>
                  <a:lnTo>
                    <a:pt x="897" y="1537"/>
                  </a:lnTo>
                  <a:lnTo>
                    <a:pt x="900" y="1533"/>
                  </a:lnTo>
                  <a:lnTo>
                    <a:pt x="901" y="1529"/>
                  </a:lnTo>
                  <a:lnTo>
                    <a:pt x="900" y="1516"/>
                  </a:lnTo>
                  <a:lnTo>
                    <a:pt x="896" y="1495"/>
                  </a:lnTo>
                  <a:lnTo>
                    <a:pt x="892" y="1473"/>
                  </a:lnTo>
                  <a:lnTo>
                    <a:pt x="890" y="1454"/>
                  </a:lnTo>
                  <a:lnTo>
                    <a:pt x="888" y="1436"/>
                  </a:lnTo>
                  <a:lnTo>
                    <a:pt x="887" y="1416"/>
                  </a:lnTo>
                  <a:lnTo>
                    <a:pt x="886" y="1407"/>
                  </a:lnTo>
                  <a:lnTo>
                    <a:pt x="887" y="1399"/>
                  </a:lnTo>
                  <a:lnTo>
                    <a:pt x="888" y="1393"/>
                  </a:lnTo>
                  <a:lnTo>
                    <a:pt x="890" y="1392"/>
                  </a:lnTo>
                  <a:lnTo>
                    <a:pt x="892" y="1390"/>
                  </a:lnTo>
                  <a:lnTo>
                    <a:pt x="900" y="1389"/>
                  </a:lnTo>
                  <a:lnTo>
                    <a:pt x="916" y="1390"/>
                  </a:lnTo>
                  <a:lnTo>
                    <a:pt x="962" y="1396"/>
                  </a:lnTo>
                  <a:lnTo>
                    <a:pt x="1011" y="1402"/>
                  </a:lnTo>
                  <a:lnTo>
                    <a:pt x="1049" y="1409"/>
                  </a:lnTo>
                  <a:lnTo>
                    <a:pt x="1066" y="1411"/>
                  </a:lnTo>
                  <a:lnTo>
                    <a:pt x="1086" y="1412"/>
                  </a:lnTo>
                  <a:lnTo>
                    <a:pt x="1138" y="1415"/>
                  </a:lnTo>
                  <a:lnTo>
                    <a:pt x="1186" y="1415"/>
                  </a:lnTo>
                  <a:lnTo>
                    <a:pt x="1216" y="1415"/>
                  </a:lnTo>
                  <a:lnTo>
                    <a:pt x="1223" y="1412"/>
                  </a:lnTo>
                  <a:lnTo>
                    <a:pt x="1231" y="1409"/>
                  </a:lnTo>
                  <a:lnTo>
                    <a:pt x="1240" y="1402"/>
                  </a:lnTo>
                  <a:lnTo>
                    <a:pt x="1248" y="1396"/>
                  </a:lnTo>
                  <a:lnTo>
                    <a:pt x="1254" y="1388"/>
                  </a:lnTo>
                  <a:lnTo>
                    <a:pt x="1261" y="1381"/>
                  </a:lnTo>
                  <a:lnTo>
                    <a:pt x="1266" y="1374"/>
                  </a:lnTo>
                  <a:lnTo>
                    <a:pt x="1269" y="1368"/>
                  </a:lnTo>
                  <a:lnTo>
                    <a:pt x="1270" y="1357"/>
                  </a:lnTo>
                  <a:lnTo>
                    <a:pt x="1271" y="1343"/>
                  </a:lnTo>
                  <a:lnTo>
                    <a:pt x="1270" y="1330"/>
                  </a:lnTo>
                  <a:lnTo>
                    <a:pt x="1269" y="1319"/>
                  </a:lnTo>
                  <a:close/>
                  <a:moveTo>
                    <a:pt x="953" y="1247"/>
                  </a:moveTo>
                  <a:lnTo>
                    <a:pt x="953" y="1247"/>
                  </a:lnTo>
                  <a:lnTo>
                    <a:pt x="934" y="1247"/>
                  </a:lnTo>
                  <a:lnTo>
                    <a:pt x="906" y="1243"/>
                  </a:lnTo>
                  <a:lnTo>
                    <a:pt x="879" y="1240"/>
                  </a:lnTo>
                  <a:lnTo>
                    <a:pt x="869" y="1240"/>
                  </a:lnTo>
                  <a:lnTo>
                    <a:pt x="860" y="1240"/>
                  </a:lnTo>
                  <a:lnTo>
                    <a:pt x="896" y="1163"/>
                  </a:lnTo>
                  <a:lnTo>
                    <a:pt x="900" y="1154"/>
                  </a:lnTo>
                  <a:lnTo>
                    <a:pt x="903" y="1151"/>
                  </a:lnTo>
                  <a:lnTo>
                    <a:pt x="906" y="1149"/>
                  </a:lnTo>
                  <a:lnTo>
                    <a:pt x="910" y="1147"/>
                  </a:lnTo>
                  <a:lnTo>
                    <a:pt x="914" y="1149"/>
                  </a:lnTo>
                  <a:lnTo>
                    <a:pt x="918" y="1151"/>
                  </a:lnTo>
                  <a:lnTo>
                    <a:pt x="922" y="1158"/>
                  </a:lnTo>
                  <a:lnTo>
                    <a:pt x="935" y="1176"/>
                  </a:lnTo>
                  <a:lnTo>
                    <a:pt x="954" y="1200"/>
                  </a:lnTo>
                  <a:lnTo>
                    <a:pt x="981" y="1234"/>
                  </a:lnTo>
                  <a:lnTo>
                    <a:pt x="983" y="1237"/>
                  </a:lnTo>
                  <a:lnTo>
                    <a:pt x="983" y="1239"/>
                  </a:lnTo>
                  <a:lnTo>
                    <a:pt x="980" y="1242"/>
                  </a:lnTo>
                  <a:lnTo>
                    <a:pt x="976" y="1243"/>
                  </a:lnTo>
                  <a:lnTo>
                    <a:pt x="966" y="1246"/>
                  </a:lnTo>
                  <a:lnTo>
                    <a:pt x="953" y="1247"/>
                  </a:lnTo>
                  <a:close/>
                </a:path>
              </a:pathLst>
            </a:custGeom>
            <a:solidFill>
              <a:srgbClr val="00000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pic>
        <p:nvPicPr>
          <p:cNvPr id="56" name="图片 69">
            <a:extLst>
              <a:ext uri="{FF2B5EF4-FFF2-40B4-BE49-F238E27FC236}">
                <a16:creationId xmlns:a16="http://schemas.microsoft.com/office/drawing/2014/main" id="{E6009EE5-4E9B-45BC-941D-5245173DDDD6}"/>
              </a:ext>
            </a:extLst>
          </p:cNvPr>
          <p:cNvPicPr>
            <a:picLocks noChangeAspect="1"/>
          </p:cNvPicPr>
          <p:nvPr/>
        </p:nvPicPr>
        <p:blipFill>
          <a:blip r:embed="rId2"/>
          <a:stretch>
            <a:fillRect/>
          </a:stretch>
        </p:blipFill>
        <p:spPr>
          <a:xfrm>
            <a:off x="4249150" y="4289760"/>
            <a:ext cx="606425" cy="928687"/>
          </a:xfrm>
          <a:prstGeom prst="rect">
            <a:avLst/>
          </a:prstGeom>
          <a:noFill/>
          <a:ln w="9525">
            <a:noFill/>
          </a:ln>
        </p:spPr>
      </p:pic>
      <p:grpSp>
        <p:nvGrpSpPr>
          <p:cNvPr id="57" name="组合 42">
            <a:extLst>
              <a:ext uri="{FF2B5EF4-FFF2-40B4-BE49-F238E27FC236}">
                <a16:creationId xmlns:a16="http://schemas.microsoft.com/office/drawing/2014/main" id="{493E70E6-9E16-46C6-BB0F-4E392100446F}"/>
              </a:ext>
            </a:extLst>
          </p:cNvPr>
          <p:cNvGrpSpPr/>
          <p:nvPr/>
        </p:nvGrpSpPr>
        <p:grpSpPr>
          <a:xfrm rot="19210051">
            <a:off x="2156404" y="1325330"/>
            <a:ext cx="1057603" cy="1068388"/>
            <a:chOff x="4741863" y="103188"/>
            <a:chExt cx="5197475" cy="5940425"/>
          </a:xfrm>
        </p:grpSpPr>
        <p:sp>
          <p:nvSpPr>
            <p:cNvPr id="58" name="Freeform 116">
              <a:extLst>
                <a:ext uri="{FF2B5EF4-FFF2-40B4-BE49-F238E27FC236}">
                  <a16:creationId xmlns:a16="http://schemas.microsoft.com/office/drawing/2014/main" id="{5D1BA034-9E36-4819-8E06-FFE43E0AFBA8}"/>
                </a:ext>
              </a:extLst>
            </p:cNvPr>
            <p:cNvSpPr/>
            <p:nvPr/>
          </p:nvSpPr>
          <p:spPr bwMode="auto">
            <a:xfrm>
              <a:off x="4741863" y="5202238"/>
              <a:ext cx="890588" cy="841375"/>
            </a:xfrm>
            <a:custGeom>
              <a:avLst/>
              <a:gdLst>
                <a:gd name="T0" fmla="*/ 0 w 237"/>
                <a:gd name="T1" fmla="*/ 48 h 224"/>
                <a:gd name="T2" fmla="*/ 22 w 237"/>
                <a:gd name="T3" fmla="*/ 31 h 224"/>
                <a:gd name="T4" fmla="*/ 75 w 237"/>
                <a:gd name="T5" fmla="*/ 0 h 224"/>
                <a:gd name="T6" fmla="*/ 170 w 237"/>
                <a:gd name="T7" fmla="*/ 101 h 224"/>
                <a:gd name="T8" fmla="*/ 170 w 237"/>
                <a:gd name="T9" fmla="*/ 142 h 224"/>
                <a:gd name="T10" fmla="*/ 237 w 237"/>
                <a:gd name="T11" fmla="*/ 182 h 224"/>
                <a:gd name="T12" fmla="*/ 237 w 237"/>
                <a:gd name="T13" fmla="*/ 202 h 224"/>
                <a:gd name="T14" fmla="*/ 118 w 237"/>
                <a:gd name="T15" fmla="*/ 202 h 224"/>
                <a:gd name="T16" fmla="*/ 86 w 237"/>
                <a:gd name="T17" fmla="*/ 142 h 224"/>
                <a:gd name="T18" fmla="*/ 66 w 237"/>
                <a:gd name="T19" fmla="*/ 118 h 224"/>
                <a:gd name="T20" fmla="*/ 51 w 237"/>
                <a:gd name="T21" fmla="*/ 129 h 224"/>
                <a:gd name="T22" fmla="*/ 0 w 237"/>
                <a:gd name="T23" fmla="*/ 4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24">
                  <a:moveTo>
                    <a:pt x="0" y="48"/>
                  </a:moveTo>
                  <a:cubicBezTo>
                    <a:pt x="0" y="48"/>
                    <a:pt x="11" y="33"/>
                    <a:pt x="22" y="31"/>
                  </a:cubicBezTo>
                  <a:cubicBezTo>
                    <a:pt x="22" y="31"/>
                    <a:pt x="55" y="4"/>
                    <a:pt x="75" y="0"/>
                  </a:cubicBezTo>
                  <a:cubicBezTo>
                    <a:pt x="75" y="0"/>
                    <a:pt x="155" y="76"/>
                    <a:pt x="170" y="101"/>
                  </a:cubicBezTo>
                  <a:cubicBezTo>
                    <a:pt x="170" y="142"/>
                    <a:pt x="170" y="142"/>
                    <a:pt x="170" y="142"/>
                  </a:cubicBezTo>
                  <a:cubicBezTo>
                    <a:pt x="170" y="142"/>
                    <a:pt x="237" y="162"/>
                    <a:pt x="237" y="182"/>
                  </a:cubicBezTo>
                  <a:cubicBezTo>
                    <a:pt x="237" y="202"/>
                    <a:pt x="237" y="202"/>
                    <a:pt x="237" y="202"/>
                  </a:cubicBezTo>
                  <a:cubicBezTo>
                    <a:pt x="237" y="202"/>
                    <a:pt x="165" y="224"/>
                    <a:pt x="118" y="202"/>
                  </a:cubicBezTo>
                  <a:cubicBezTo>
                    <a:pt x="118" y="202"/>
                    <a:pt x="99" y="195"/>
                    <a:pt x="86" y="142"/>
                  </a:cubicBezTo>
                  <a:cubicBezTo>
                    <a:pt x="86" y="142"/>
                    <a:pt x="84" y="127"/>
                    <a:pt x="66" y="118"/>
                  </a:cubicBezTo>
                  <a:cubicBezTo>
                    <a:pt x="51" y="129"/>
                    <a:pt x="51" y="129"/>
                    <a:pt x="51" y="129"/>
                  </a:cubicBezTo>
                  <a:cubicBezTo>
                    <a:pt x="51" y="129"/>
                    <a:pt x="7" y="92"/>
                    <a:pt x="0"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9" name="Freeform 117">
              <a:extLst>
                <a:ext uri="{FF2B5EF4-FFF2-40B4-BE49-F238E27FC236}">
                  <a16:creationId xmlns:a16="http://schemas.microsoft.com/office/drawing/2014/main" id="{3E197218-F6EE-4A54-9CA8-94468B06A39C}"/>
                </a:ext>
              </a:extLst>
            </p:cNvPr>
            <p:cNvSpPr/>
            <p:nvPr/>
          </p:nvSpPr>
          <p:spPr bwMode="auto">
            <a:xfrm>
              <a:off x="5022851" y="2200275"/>
              <a:ext cx="1804988" cy="3422650"/>
            </a:xfrm>
            <a:custGeom>
              <a:avLst/>
              <a:gdLst>
                <a:gd name="T0" fmla="*/ 0 w 480"/>
                <a:gd name="T1" fmla="*/ 799 h 911"/>
                <a:gd name="T2" fmla="*/ 26 w 480"/>
                <a:gd name="T3" fmla="*/ 781 h 911"/>
                <a:gd name="T4" fmla="*/ 26 w 480"/>
                <a:gd name="T5" fmla="*/ 761 h 911"/>
                <a:gd name="T6" fmla="*/ 41 w 480"/>
                <a:gd name="T7" fmla="*/ 761 h 911"/>
                <a:gd name="T8" fmla="*/ 66 w 480"/>
                <a:gd name="T9" fmla="*/ 704 h 911"/>
                <a:gd name="T10" fmla="*/ 210 w 480"/>
                <a:gd name="T11" fmla="*/ 527 h 911"/>
                <a:gd name="T12" fmla="*/ 263 w 480"/>
                <a:gd name="T13" fmla="*/ 434 h 911"/>
                <a:gd name="T14" fmla="*/ 237 w 480"/>
                <a:gd name="T15" fmla="*/ 204 h 911"/>
                <a:gd name="T16" fmla="*/ 206 w 480"/>
                <a:gd name="T17" fmla="*/ 31 h 911"/>
                <a:gd name="T18" fmla="*/ 480 w 480"/>
                <a:gd name="T19" fmla="*/ 243 h 911"/>
                <a:gd name="T20" fmla="*/ 426 w 480"/>
                <a:gd name="T21" fmla="*/ 414 h 911"/>
                <a:gd name="T22" fmla="*/ 359 w 480"/>
                <a:gd name="T23" fmla="*/ 568 h 911"/>
                <a:gd name="T24" fmla="*/ 136 w 480"/>
                <a:gd name="T25" fmla="*/ 909 h 911"/>
                <a:gd name="T26" fmla="*/ 0 w 480"/>
                <a:gd name="T27" fmla="*/ 799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911">
                  <a:moveTo>
                    <a:pt x="0" y="799"/>
                  </a:moveTo>
                  <a:cubicBezTo>
                    <a:pt x="0" y="799"/>
                    <a:pt x="17" y="781"/>
                    <a:pt x="26" y="781"/>
                  </a:cubicBezTo>
                  <a:cubicBezTo>
                    <a:pt x="26" y="761"/>
                    <a:pt x="26" y="761"/>
                    <a:pt x="26" y="761"/>
                  </a:cubicBezTo>
                  <a:cubicBezTo>
                    <a:pt x="26" y="761"/>
                    <a:pt x="35" y="770"/>
                    <a:pt x="41" y="761"/>
                  </a:cubicBezTo>
                  <a:cubicBezTo>
                    <a:pt x="46" y="751"/>
                    <a:pt x="57" y="706"/>
                    <a:pt x="66" y="704"/>
                  </a:cubicBezTo>
                  <a:cubicBezTo>
                    <a:pt x="76" y="702"/>
                    <a:pt x="166" y="551"/>
                    <a:pt x="210" y="527"/>
                  </a:cubicBezTo>
                  <a:cubicBezTo>
                    <a:pt x="254" y="504"/>
                    <a:pt x="263" y="443"/>
                    <a:pt x="263" y="434"/>
                  </a:cubicBezTo>
                  <a:cubicBezTo>
                    <a:pt x="263" y="424"/>
                    <a:pt x="248" y="228"/>
                    <a:pt x="237" y="204"/>
                  </a:cubicBezTo>
                  <a:cubicBezTo>
                    <a:pt x="226" y="180"/>
                    <a:pt x="156" y="63"/>
                    <a:pt x="206" y="31"/>
                  </a:cubicBezTo>
                  <a:cubicBezTo>
                    <a:pt x="256" y="0"/>
                    <a:pt x="480" y="243"/>
                    <a:pt x="480" y="243"/>
                  </a:cubicBezTo>
                  <a:cubicBezTo>
                    <a:pt x="480" y="243"/>
                    <a:pt x="438" y="394"/>
                    <a:pt x="426" y="414"/>
                  </a:cubicBezTo>
                  <a:cubicBezTo>
                    <a:pt x="415" y="434"/>
                    <a:pt x="370" y="557"/>
                    <a:pt x="359" y="568"/>
                  </a:cubicBezTo>
                  <a:cubicBezTo>
                    <a:pt x="348" y="579"/>
                    <a:pt x="186" y="851"/>
                    <a:pt x="136" y="909"/>
                  </a:cubicBezTo>
                  <a:cubicBezTo>
                    <a:pt x="136" y="909"/>
                    <a:pt x="48" y="911"/>
                    <a:pt x="0" y="79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0" name="Freeform 118">
              <a:extLst>
                <a:ext uri="{FF2B5EF4-FFF2-40B4-BE49-F238E27FC236}">
                  <a16:creationId xmlns:a16="http://schemas.microsoft.com/office/drawing/2014/main" id="{00CC4348-AF5F-46C0-912B-02069702040B}"/>
                </a:ext>
              </a:extLst>
            </p:cNvPr>
            <p:cNvSpPr/>
            <p:nvPr/>
          </p:nvSpPr>
          <p:spPr bwMode="auto">
            <a:xfrm>
              <a:off x="5022851" y="3363913"/>
              <a:ext cx="1492250" cy="2133600"/>
            </a:xfrm>
            <a:custGeom>
              <a:avLst/>
              <a:gdLst>
                <a:gd name="T0" fmla="*/ 289 w 397"/>
                <a:gd name="T1" fmla="*/ 103 h 568"/>
                <a:gd name="T2" fmla="*/ 365 w 397"/>
                <a:gd name="T3" fmla="*/ 1 h 568"/>
                <a:gd name="T4" fmla="*/ 259 w 397"/>
                <a:gd name="T5" fmla="*/ 74 h 568"/>
                <a:gd name="T6" fmla="*/ 263 w 397"/>
                <a:gd name="T7" fmla="*/ 124 h 568"/>
                <a:gd name="T8" fmla="*/ 210 w 397"/>
                <a:gd name="T9" fmla="*/ 217 h 568"/>
                <a:gd name="T10" fmla="*/ 66 w 397"/>
                <a:gd name="T11" fmla="*/ 394 h 568"/>
                <a:gd name="T12" fmla="*/ 41 w 397"/>
                <a:gd name="T13" fmla="*/ 451 h 568"/>
                <a:gd name="T14" fmla="*/ 26 w 397"/>
                <a:gd name="T15" fmla="*/ 451 h 568"/>
                <a:gd name="T16" fmla="*/ 26 w 397"/>
                <a:gd name="T17" fmla="*/ 471 h 568"/>
                <a:gd name="T18" fmla="*/ 0 w 397"/>
                <a:gd name="T19" fmla="*/ 489 h 568"/>
                <a:gd name="T20" fmla="*/ 57 w 397"/>
                <a:gd name="T21" fmla="*/ 568 h 568"/>
                <a:gd name="T22" fmla="*/ 94 w 397"/>
                <a:gd name="T23" fmla="*/ 543 h 568"/>
                <a:gd name="T24" fmla="*/ 85 w 397"/>
                <a:gd name="T25" fmla="*/ 541 h 568"/>
                <a:gd name="T26" fmla="*/ 52 w 397"/>
                <a:gd name="T27" fmla="*/ 476 h 568"/>
                <a:gd name="T28" fmla="*/ 122 w 397"/>
                <a:gd name="T29" fmla="*/ 506 h 568"/>
                <a:gd name="T30" fmla="*/ 94 w 397"/>
                <a:gd name="T31" fmla="*/ 425 h 568"/>
                <a:gd name="T32" fmla="*/ 162 w 397"/>
                <a:gd name="T33" fmla="*/ 461 h 568"/>
                <a:gd name="T34" fmla="*/ 135 w 397"/>
                <a:gd name="T35" fmla="*/ 357 h 568"/>
                <a:gd name="T36" fmla="*/ 251 w 397"/>
                <a:gd name="T37" fmla="*/ 264 h 568"/>
                <a:gd name="T38" fmla="*/ 389 w 397"/>
                <a:gd name="T39" fmla="*/ 22 h 568"/>
                <a:gd name="T40" fmla="*/ 289 w 397"/>
                <a:gd name="T41" fmla="*/ 10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568">
                  <a:moveTo>
                    <a:pt x="289" y="103"/>
                  </a:moveTo>
                  <a:cubicBezTo>
                    <a:pt x="289" y="103"/>
                    <a:pt x="350" y="28"/>
                    <a:pt x="365" y="1"/>
                  </a:cubicBezTo>
                  <a:cubicBezTo>
                    <a:pt x="365" y="1"/>
                    <a:pt x="300" y="51"/>
                    <a:pt x="259" y="74"/>
                  </a:cubicBezTo>
                  <a:cubicBezTo>
                    <a:pt x="262" y="101"/>
                    <a:pt x="263" y="121"/>
                    <a:pt x="263" y="124"/>
                  </a:cubicBezTo>
                  <a:cubicBezTo>
                    <a:pt x="263" y="133"/>
                    <a:pt x="254" y="194"/>
                    <a:pt x="210" y="217"/>
                  </a:cubicBezTo>
                  <a:cubicBezTo>
                    <a:pt x="166" y="241"/>
                    <a:pt x="76" y="392"/>
                    <a:pt x="66" y="394"/>
                  </a:cubicBezTo>
                  <a:cubicBezTo>
                    <a:pt x="57" y="396"/>
                    <a:pt x="46" y="441"/>
                    <a:pt x="41" y="451"/>
                  </a:cubicBezTo>
                  <a:cubicBezTo>
                    <a:pt x="35" y="460"/>
                    <a:pt x="26" y="451"/>
                    <a:pt x="26" y="451"/>
                  </a:cubicBezTo>
                  <a:cubicBezTo>
                    <a:pt x="26" y="471"/>
                    <a:pt x="26" y="471"/>
                    <a:pt x="26" y="471"/>
                  </a:cubicBezTo>
                  <a:cubicBezTo>
                    <a:pt x="17" y="471"/>
                    <a:pt x="0" y="489"/>
                    <a:pt x="0" y="489"/>
                  </a:cubicBezTo>
                  <a:cubicBezTo>
                    <a:pt x="16" y="527"/>
                    <a:pt x="37" y="551"/>
                    <a:pt x="57" y="568"/>
                  </a:cubicBezTo>
                  <a:cubicBezTo>
                    <a:pt x="73" y="555"/>
                    <a:pt x="90" y="542"/>
                    <a:pt x="94" y="543"/>
                  </a:cubicBezTo>
                  <a:cubicBezTo>
                    <a:pt x="104" y="545"/>
                    <a:pt x="85" y="541"/>
                    <a:pt x="85" y="541"/>
                  </a:cubicBezTo>
                  <a:cubicBezTo>
                    <a:pt x="52" y="476"/>
                    <a:pt x="52" y="476"/>
                    <a:pt x="52" y="476"/>
                  </a:cubicBezTo>
                  <a:cubicBezTo>
                    <a:pt x="52" y="476"/>
                    <a:pt x="102" y="515"/>
                    <a:pt x="122" y="506"/>
                  </a:cubicBezTo>
                  <a:cubicBezTo>
                    <a:pt x="94" y="425"/>
                    <a:pt x="94" y="425"/>
                    <a:pt x="94" y="425"/>
                  </a:cubicBezTo>
                  <a:cubicBezTo>
                    <a:pt x="94" y="425"/>
                    <a:pt x="142" y="478"/>
                    <a:pt x="162" y="461"/>
                  </a:cubicBezTo>
                  <a:cubicBezTo>
                    <a:pt x="182" y="445"/>
                    <a:pt x="135" y="357"/>
                    <a:pt x="135" y="357"/>
                  </a:cubicBezTo>
                  <a:cubicBezTo>
                    <a:pt x="135" y="357"/>
                    <a:pt x="219" y="304"/>
                    <a:pt x="251" y="264"/>
                  </a:cubicBezTo>
                  <a:cubicBezTo>
                    <a:pt x="284" y="224"/>
                    <a:pt x="381" y="44"/>
                    <a:pt x="389" y="22"/>
                  </a:cubicBezTo>
                  <a:cubicBezTo>
                    <a:pt x="397" y="0"/>
                    <a:pt x="289" y="103"/>
                    <a:pt x="289" y="10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1" name="Freeform 119">
              <a:extLst>
                <a:ext uri="{FF2B5EF4-FFF2-40B4-BE49-F238E27FC236}">
                  <a16:creationId xmlns:a16="http://schemas.microsoft.com/office/drawing/2014/main" id="{B565D580-C82D-43ED-A72F-A03FA5F2A4A4}"/>
                </a:ext>
              </a:extLst>
            </p:cNvPr>
            <p:cNvSpPr/>
            <p:nvPr/>
          </p:nvSpPr>
          <p:spPr bwMode="auto">
            <a:xfrm>
              <a:off x="5819776" y="2770188"/>
              <a:ext cx="184150" cy="604838"/>
            </a:xfrm>
            <a:custGeom>
              <a:avLst/>
              <a:gdLst>
                <a:gd name="T0" fmla="*/ 25 w 49"/>
                <a:gd name="T1" fmla="*/ 52 h 161"/>
                <a:gd name="T2" fmla="*/ 41 w 49"/>
                <a:gd name="T3" fmla="*/ 161 h 161"/>
                <a:gd name="T4" fmla="*/ 49 w 49"/>
                <a:gd name="T5" fmla="*/ 108 h 161"/>
                <a:gd name="T6" fmla="*/ 38 w 49"/>
                <a:gd name="T7" fmla="*/ 15 h 161"/>
                <a:gd name="T8" fmla="*/ 0 w 49"/>
                <a:gd name="T9" fmla="*/ 0 h 161"/>
                <a:gd name="T10" fmla="*/ 25 w 49"/>
                <a:gd name="T11" fmla="*/ 52 h 161"/>
              </a:gdLst>
              <a:ahLst/>
              <a:cxnLst>
                <a:cxn ang="0">
                  <a:pos x="T0" y="T1"/>
                </a:cxn>
                <a:cxn ang="0">
                  <a:pos x="T2" y="T3"/>
                </a:cxn>
                <a:cxn ang="0">
                  <a:pos x="T4" y="T5"/>
                </a:cxn>
                <a:cxn ang="0">
                  <a:pos x="T6" y="T7"/>
                </a:cxn>
                <a:cxn ang="0">
                  <a:pos x="T8" y="T9"/>
                </a:cxn>
                <a:cxn ang="0">
                  <a:pos x="T10" y="T11"/>
                </a:cxn>
              </a:cxnLst>
              <a:rect l="0" t="0" r="r" b="b"/>
              <a:pathLst>
                <a:path w="49" h="161">
                  <a:moveTo>
                    <a:pt x="25" y="52"/>
                  </a:moveTo>
                  <a:cubicBezTo>
                    <a:pt x="30" y="63"/>
                    <a:pt x="36" y="112"/>
                    <a:pt x="41" y="161"/>
                  </a:cubicBezTo>
                  <a:cubicBezTo>
                    <a:pt x="46" y="140"/>
                    <a:pt x="49" y="120"/>
                    <a:pt x="49" y="108"/>
                  </a:cubicBezTo>
                  <a:cubicBezTo>
                    <a:pt x="49" y="70"/>
                    <a:pt x="38" y="15"/>
                    <a:pt x="38" y="15"/>
                  </a:cubicBezTo>
                  <a:cubicBezTo>
                    <a:pt x="38" y="15"/>
                    <a:pt x="21" y="5"/>
                    <a:pt x="0" y="0"/>
                  </a:cubicBezTo>
                  <a:cubicBezTo>
                    <a:pt x="10" y="24"/>
                    <a:pt x="21" y="44"/>
                    <a:pt x="25" y="5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2" name="Freeform 120">
              <a:extLst>
                <a:ext uri="{FF2B5EF4-FFF2-40B4-BE49-F238E27FC236}">
                  <a16:creationId xmlns:a16="http://schemas.microsoft.com/office/drawing/2014/main" id="{73A6E263-F31B-4CD5-9E68-681E49A0DA01}"/>
                </a:ext>
              </a:extLst>
            </p:cNvPr>
            <p:cNvSpPr/>
            <p:nvPr/>
          </p:nvSpPr>
          <p:spPr bwMode="auto">
            <a:xfrm>
              <a:off x="8916988" y="700088"/>
              <a:ext cx="1022350" cy="1473200"/>
            </a:xfrm>
            <a:custGeom>
              <a:avLst/>
              <a:gdLst>
                <a:gd name="T0" fmla="*/ 0 w 272"/>
                <a:gd name="T1" fmla="*/ 357 h 392"/>
                <a:gd name="T2" fmla="*/ 68 w 272"/>
                <a:gd name="T3" fmla="*/ 383 h 392"/>
                <a:gd name="T4" fmla="*/ 239 w 272"/>
                <a:gd name="T5" fmla="*/ 209 h 392"/>
                <a:gd name="T6" fmla="*/ 258 w 272"/>
                <a:gd name="T7" fmla="*/ 103 h 392"/>
                <a:gd name="T8" fmla="*/ 267 w 272"/>
                <a:gd name="T9" fmla="*/ 30 h 392"/>
                <a:gd name="T10" fmla="*/ 261 w 272"/>
                <a:gd name="T11" fmla="*/ 26 h 392"/>
                <a:gd name="T12" fmla="*/ 241 w 272"/>
                <a:gd name="T13" fmla="*/ 87 h 392"/>
                <a:gd name="T14" fmla="*/ 234 w 272"/>
                <a:gd name="T15" fmla="*/ 87 h 392"/>
                <a:gd name="T16" fmla="*/ 234 w 272"/>
                <a:gd name="T17" fmla="*/ 43 h 392"/>
                <a:gd name="T18" fmla="*/ 237 w 272"/>
                <a:gd name="T19" fmla="*/ 13 h 392"/>
                <a:gd name="T20" fmla="*/ 223 w 272"/>
                <a:gd name="T21" fmla="*/ 13 h 392"/>
                <a:gd name="T22" fmla="*/ 213 w 272"/>
                <a:gd name="T23" fmla="*/ 48 h 392"/>
                <a:gd name="T24" fmla="*/ 213 w 272"/>
                <a:gd name="T25" fmla="*/ 87 h 392"/>
                <a:gd name="T26" fmla="*/ 202 w 272"/>
                <a:gd name="T27" fmla="*/ 57 h 392"/>
                <a:gd name="T28" fmla="*/ 212 w 272"/>
                <a:gd name="T29" fmla="*/ 4 h 392"/>
                <a:gd name="T30" fmla="*/ 186 w 272"/>
                <a:gd name="T31" fmla="*/ 57 h 392"/>
                <a:gd name="T32" fmla="*/ 188 w 272"/>
                <a:gd name="T33" fmla="*/ 87 h 392"/>
                <a:gd name="T34" fmla="*/ 177 w 272"/>
                <a:gd name="T35" fmla="*/ 68 h 392"/>
                <a:gd name="T36" fmla="*/ 173 w 272"/>
                <a:gd name="T37" fmla="*/ 19 h 392"/>
                <a:gd name="T38" fmla="*/ 155 w 272"/>
                <a:gd name="T39" fmla="*/ 80 h 392"/>
                <a:gd name="T40" fmla="*/ 164 w 272"/>
                <a:gd name="T41" fmla="*/ 109 h 392"/>
                <a:gd name="T42" fmla="*/ 166 w 272"/>
                <a:gd name="T43" fmla="*/ 116 h 392"/>
                <a:gd name="T44" fmla="*/ 158 w 272"/>
                <a:gd name="T45" fmla="*/ 147 h 392"/>
                <a:gd name="T46" fmla="*/ 114 w 272"/>
                <a:gd name="T47" fmla="*/ 116 h 392"/>
                <a:gd name="T48" fmla="*/ 134 w 272"/>
                <a:gd name="T49" fmla="*/ 151 h 392"/>
                <a:gd name="T50" fmla="*/ 179 w 272"/>
                <a:gd name="T51" fmla="*/ 186 h 392"/>
                <a:gd name="T52" fmla="*/ 171 w 272"/>
                <a:gd name="T53" fmla="*/ 194 h 392"/>
                <a:gd name="T54" fmla="*/ 111 w 272"/>
                <a:gd name="T55" fmla="*/ 247 h 392"/>
                <a:gd name="T56" fmla="*/ 32 w 272"/>
                <a:gd name="T57" fmla="*/ 274 h 392"/>
                <a:gd name="T58" fmla="*/ 0 w 272"/>
                <a:gd name="T59" fmla="*/ 35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2" h="392">
                  <a:moveTo>
                    <a:pt x="0" y="357"/>
                  </a:moveTo>
                  <a:cubicBezTo>
                    <a:pt x="0" y="357"/>
                    <a:pt x="23" y="392"/>
                    <a:pt x="68" y="383"/>
                  </a:cubicBezTo>
                  <a:cubicBezTo>
                    <a:pt x="68" y="383"/>
                    <a:pt x="234" y="253"/>
                    <a:pt x="239" y="209"/>
                  </a:cubicBezTo>
                  <a:cubicBezTo>
                    <a:pt x="239" y="209"/>
                    <a:pt x="263" y="138"/>
                    <a:pt x="258" y="103"/>
                  </a:cubicBezTo>
                  <a:cubicBezTo>
                    <a:pt x="258" y="103"/>
                    <a:pt x="272" y="34"/>
                    <a:pt x="267" y="30"/>
                  </a:cubicBezTo>
                  <a:cubicBezTo>
                    <a:pt x="261" y="26"/>
                    <a:pt x="261" y="26"/>
                    <a:pt x="261" y="26"/>
                  </a:cubicBezTo>
                  <a:cubicBezTo>
                    <a:pt x="261" y="26"/>
                    <a:pt x="245" y="73"/>
                    <a:pt x="241" y="87"/>
                  </a:cubicBezTo>
                  <a:cubicBezTo>
                    <a:pt x="234" y="87"/>
                    <a:pt x="234" y="87"/>
                    <a:pt x="234" y="87"/>
                  </a:cubicBezTo>
                  <a:cubicBezTo>
                    <a:pt x="234" y="43"/>
                    <a:pt x="234" y="43"/>
                    <a:pt x="234" y="43"/>
                  </a:cubicBezTo>
                  <a:cubicBezTo>
                    <a:pt x="234" y="43"/>
                    <a:pt x="243" y="17"/>
                    <a:pt x="237" y="13"/>
                  </a:cubicBezTo>
                  <a:cubicBezTo>
                    <a:pt x="232" y="10"/>
                    <a:pt x="223" y="13"/>
                    <a:pt x="223" y="13"/>
                  </a:cubicBezTo>
                  <a:cubicBezTo>
                    <a:pt x="213" y="48"/>
                    <a:pt x="213" y="48"/>
                    <a:pt x="213" y="48"/>
                  </a:cubicBezTo>
                  <a:cubicBezTo>
                    <a:pt x="213" y="48"/>
                    <a:pt x="217" y="89"/>
                    <a:pt x="213" y="87"/>
                  </a:cubicBezTo>
                  <a:cubicBezTo>
                    <a:pt x="210" y="85"/>
                    <a:pt x="202" y="57"/>
                    <a:pt x="202" y="57"/>
                  </a:cubicBezTo>
                  <a:cubicBezTo>
                    <a:pt x="202" y="57"/>
                    <a:pt x="217" y="8"/>
                    <a:pt x="212" y="4"/>
                  </a:cubicBezTo>
                  <a:cubicBezTo>
                    <a:pt x="206" y="0"/>
                    <a:pt x="193" y="6"/>
                    <a:pt x="186" y="57"/>
                  </a:cubicBezTo>
                  <a:cubicBezTo>
                    <a:pt x="188" y="87"/>
                    <a:pt x="188" y="87"/>
                    <a:pt x="188" y="87"/>
                  </a:cubicBezTo>
                  <a:cubicBezTo>
                    <a:pt x="177" y="68"/>
                    <a:pt x="177" y="68"/>
                    <a:pt x="177" y="68"/>
                  </a:cubicBezTo>
                  <a:cubicBezTo>
                    <a:pt x="177" y="68"/>
                    <a:pt x="182" y="19"/>
                    <a:pt x="173" y="19"/>
                  </a:cubicBezTo>
                  <a:cubicBezTo>
                    <a:pt x="164" y="19"/>
                    <a:pt x="155" y="48"/>
                    <a:pt x="155" y="80"/>
                  </a:cubicBezTo>
                  <a:cubicBezTo>
                    <a:pt x="155" y="80"/>
                    <a:pt x="162" y="101"/>
                    <a:pt x="164" y="109"/>
                  </a:cubicBezTo>
                  <a:cubicBezTo>
                    <a:pt x="166" y="116"/>
                    <a:pt x="166" y="116"/>
                    <a:pt x="166" y="116"/>
                  </a:cubicBezTo>
                  <a:cubicBezTo>
                    <a:pt x="166" y="116"/>
                    <a:pt x="167" y="142"/>
                    <a:pt x="158" y="147"/>
                  </a:cubicBezTo>
                  <a:cubicBezTo>
                    <a:pt x="158" y="147"/>
                    <a:pt x="125" y="109"/>
                    <a:pt x="114" y="116"/>
                  </a:cubicBezTo>
                  <a:cubicBezTo>
                    <a:pt x="114" y="116"/>
                    <a:pt x="108" y="127"/>
                    <a:pt x="134" y="151"/>
                  </a:cubicBezTo>
                  <a:cubicBezTo>
                    <a:pt x="134" y="151"/>
                    <a:pt x="153" y="186"/>
                    <a:pt x="179" y="186"/>
                  </a:cubicBezTo>
                  <a:cubicBezTo>
                    <a:pt x="171" y="194"/>
                    <a:pt x="171" y="194"/>
                    <a:pt x="171" y="194"/>
                  </a:cubicBezTo>
                  <a:cubicBezTo>
                    <a:pt x="171" y="194"/>
                    <a:pt x="133" y="236"/>
                    <a:pt x="111" y="247"/>
                  </a:cubicBezTo>
                  <a:cubicBezTo>
                    <a:pt x="89" y="258"/>
                    <a:pt x="41" y="267"/>
                    <a:pt x="32" y="274"/>
                  </a:cubicBezTo>
                  <a:cubicBezTo>
                    <a:pt x="22" y="282"/>
                    <a:pt x="0" y="357"/>
                    <a:pt x="0" y="357"/>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3" name="Freeform 121">
              <a:extLst>
                <a:ext uri="{FF2B5EF4-FFF2-40B4-BE49-F238E27FC236}">
                  <a16:creationId xmlns:a16="http://schemas.microsoft.com/office/drawing/2014/main" id="{357AF349-95B9-4DFB-819D-05B86F7B1B14}"/>
                </a:ext>
              </a:extLst>
            </p:cNvPr>
            <p:cNvSpPr/>
            <p:nvPr/>
          </p:nvSpPr>
          <p:spPr bwMode="auto">
            <a:xfrm>
              <a:off x="5064126" y="377825"/>
              <a:ext cx="1270000" cy="1525588"/>
            </a:xfrm>
            <a:custGeom>
              <a:avLst/>
              <a:gdLst>
                <a:gd name="T0" fmla="*/ 180 w 338"/>
                <a:gd name="T1" fmla="*/ 250 h 406"/>
                <a:gd name="T2" fmla="*/ 261 w 338"/>
                <a:gd name="T3" fmla="*/ 160 h 406"/>
                <a:gd name="T4" fmla="*/ 338 w 338"/>
                <a:gd name="T5" fmla="*/ 89 h 406"/>
                <a:gd name="T6" fmla="*/ 295 w 338"/>
                <a:gd name="T7" fmla="*/ 0 h 406"/>
                <a:gd name="T8" fmla="*/ 212 w 338"/>
                <a:gd name="T9" fmla="*/ 75 h 406"/>
                <a:gd name="T10" fmla="*/ 103 w 338"/>
                <a:gd name="T11" fmla="*/ 222 h 406"/>
                <a:gd name="T12" fmla="*/ 63 w 338"/>
                <a:gd name="T13" fmla="*/ 263 h 406"/>
                <a:gd name="T14" fmla="*/ 19 w 338"/>
                <a:gd name="T15" fmla="*/ 295 h 406"/>
                <a:gd name="T16" fmla="*/ 19 w 338"/>
                <a:gd name="T17" fmla="*/ 307 h 406"/>
                <a:gd name="T18" fmla="*/ 4 w 338"/>
                <a:gd name="T19" fmla="*/ 344 h 406"/>
                <a:gd name="T20" fmla="*/ 32 w 338"/>
                <a:gd name="T21" fmla="*/ 329 h 406"/>
                <a:gd name="T22" fmla="*/ 63 w 338"/>
                <a:gd name="T23" fmla="*/ 314 h 406"/>
                <a:gd name="T24" fmla="*/ 21 w 338"/>
                <a:gd name="T25" fmla="*/ 382 h 406"/>
                <a:gd name="T26" fmla="*/ 47 w 338"/>
                <a:gd name="T27" fmla="*/ 360 h 406"/>
                <a:gd name="T28" fmla="*/ 84 w 338"/>
                <a:gd name="T29" fmla="*/ 327 h 406"/>
                <a:gd name="T30" fmla="*/ 87 w 338"/>
                <a:gd name="T31" fmla="*/ 329 h 406"/>
                <a:gd name="T32" fmla="*/ 76 w 338"/>
                <a:gd name="T33" fmla="*/ 373 h 406"/>
                <a:gd name="T34" fmla="*/ 83 w 338"/>
                <a:gd name="T35" fmla="*/ 402 h 406"/>
                <a:gd name="T36" fmla="*/ 111 w 338"/>
                <a:gd name="T37" fmla="*/ 342 h 406"/>
                <a:gd name="T38" fmla="*/ 171 w 338"/>
                <a:gd name="T39" fmla="*/ 311 h 406"/>
                <a:gd name="T40" fmla="*/ 190 w 338"/>
                <a:gd name="T41" fmla="*/ 375 h 406"/>
                <a:gd name="T42" fmla="*/ 190 w 338"/>
                <a:gd name="T43" fmla="*/ 353 h 406"/>
                <a:gd name="T44" fmla="*/ 188 w 338"/>
                <a:gd name="T45" fmla="*/ 280 h 406"/>
                <a:gd name="T46" fmla="*/ 180 w 338"/>
                <a:gd name="T47" fmla="*/ 25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406">
                  <a:moveTo>
                    <a:pt x="180" y="250"/>
                  </a:moveTo>
                  <a:cubicBezTo>
                    <a:pt x="180" y="226"/>
                    <a:pt x="261" y="160"/>
                    <a:pt x="261" y="160"/>
                  </a:cubicBezTo>
                  <a:cubicBezTo>
                    <a:pt x="261" y="160"/>
                    <a:pt x="338" y="116"/>
                    <a:pt x="338" y="89"/>
                  </a:cubicBezTo>
                  <a:cubicBezTo>
                    <a:pt x="338" y="63"/>
                    <a:pt x="295" y="0"/>
                    <a:pt x="295" y="0"/>
                  </a:cubicBezTo>
                  <a:cubicBezTo>
                    <a:pt x="295" y="0"/>
                    <a:pt x="230" y="55"/>
                    <a:pt x="212" y="75"/>
                  </a:cubicBezTo>
                  <a:cubicBezTo>
                    <a:pt x="193" y="96"/>
                    <a:pt x="122" y="211"/>
                    <a:pt x="103" y="222"/>
                  </a:cubicBezTo>
                  <a:cubicBezTo>
                    <a:pt x="103" y="222"/>
                    <a:pt x="70" y="244"/>
                    <a:pt x="63" y="263"/>
                  </a:cubicBezTo>
                  <a:cubicBezTo>
                    <a:pt x="63" y="263"/>
                    <a:pt x="24" y="282"/>
                    <a:pt x="19" y="295"/>
                  </a:cubicBezTo>
                  <a:cubicBezTo>
                    <a:pt x="19" y="307"/>
                    <a:pt x="19" y="307"/>
                    <a:pt x="19" y="307"/>
                  </a:cubicBezTo>
                  <a:cubicBezTo>
                    <a:pt x="19" y="307"/>
                    <a:pt x="0" y="335"/>
                    <a:pt x="4" y="344"/>
                  </a:cubicBezTo>
                  <a:cubicBezTo>
                    <a:pt x="8" y="353"/>
                    <a:pt x="22" y="338"/>
                    <a:pt x="32" y="329"/>
                  </a:cubicBezTo>
                  <a:cubicBezTo>
                    <a:pt x="32" y="329"/>
                    <a:pt x="55" y="309"/>
                    <a:pt x="63" y="314"/>
                  </a:cubicBezTo>
                  <a:cubicBezTo>
                    <a:pt x="63" y="314"/>
                    <a:pt x="10" y="366"/>
                    <a:pt x="21" y="382"/>
                  </a:cubicBezTo>
                  <a:cubicBezTo>
                    <a:pt x="21" y="382"/>
                    <a:pt x="29" y="386"/>
                    <a:pt x="47" y="360"/>
                  </a:cubicBezTo>
                  <a:cubicBezTo>
                    <a:pt x="62" y="338"/>
                    <a:pt x="84" y="327"/>
                    <a:pt x="84" y="327"/>
                  </a:cubicBezTo>
                  <a:cubicBezTo>
                    <a:pt x="87" y="329"/>
                    <a:pt x="87" y="329"/>
                    <a:pt x="87" y="329"/>
                  </a:cubicBezTo>
                  <a:cubicBezTo>
                    <a:pt x="87" y="329"/>
                    <a:pt x="83" y="360"/>
                    <a:pt x="76" y="373"/>
                  </a:cubicBezTo>
                  <a:cubicBezTo>
                    <a:pt x="68" y="386"/>
                    <a:pt x="72" y="406"/>
                    <a:pt x="83" y="402"/>
                  </a:cubicBezTo>
                  <a:cubicBezTo>
                    <a:pt x="94" y="399"/>
                    <a:pt x="101" y="349"/>
                    <a:pt x="111" y="342"/>
                  </a:cubicBezTo>
                  <a:cubicBezTo>
                    <a:pt x="120" y="335"/>
                    <a:pt x="147" y="298"/>
                    <a:pt x="171" y="311"/>
                  </a:cubicBezTo>
                  <a:cubicBezTo>
                    <a:pt x="171" y="311"/>
                    <a:pt x="168" y="366"/>
                    <a:pt x="190" y="375"/>
                  </a:cubicBezTo>
                  <a:cubicBezTo>
                    <a:pt x="190" y="375"/>
                    <a:pt x="197" y="379"/>
                    <a:pt x="190" y="353"/>
                  </a:cubicBezTo>
                  <a:cubicBezTo>
                    <a:pt x="182" y="327"/>
                    <a:pt x="193" y="293"/>
                    <a:pt x="188" y="280"/>
                  </a:cubicBezTo>
                  <a:cubicBezTo>
                    <a:pt x="182" y="267"/>
                    <a:pt x="180" y="250"/>
                    <a:pt x="180" y="250"/>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4" name="Freeform 122">
              <a:extLst>
                <a:ext uri="{FF2B5EF4-FFF2-40B4-BE49-F238E27FC236}">
                  <a16:creationId xmlns:a16="http://schemas.microsoft.com/office/drawing/2014/main" id="{09893DAF-EEDF-459C-B887-36712FDFBD67}"/>
                </a:ext>
              </a:extLst>
            </p:cNvPr>
            <p:cNvSpPr/>
            <p:nvPr/>
          </p:nvSpPr>
          <p:spPr bwMode="auto">
            <a:xfrm>
              <a:off x="5376863" y="550863"/>
              <a:ext cx="957263" cy="1336675"/>
            </a:xfrm>
            <a:custGeom>
              <a:avLst/>
              <a:gdLst>
                <a:gd name="T0" fmla="*/ 178 w 255"/>
                <a:gd name="T1" fmla="*/ 114 h 356"/>
                <a:gd name="T2" fmla="*/ 255 w 255"/>
                <a:gd name="T3" fmla="*/ 43 h 356"/>
                <a:gd name="T4" fmla="*/ 240 w 255"/>
                <a:gd name="T5" fmla="*/ 0 h 356"/>
                <a:gd name="T6" fmla="*/ 191 w 255"/>
                <a:gd name="T7" fmla="*/ 72 h 356"/>
                <a:gd name="T8" fmla="*/ 68 w 255"/>
                <a:gd name="T9" fmla="*/ 187 h 356"/>
                <a:gd name="T10" fmla="*/ 89 w 255"/>
                <a:gd name="T11" fmla="*/ 234 h 356"/>
                <a:gd name="T12" fmla="*/ 25 w 255"/>
                <a:gd name="T13" fmla="*/ 280 h 356"/>
                <a:gd name="T14" fmla="*/ 0 w 255"/>
                <a:gd name="T15" fmla="*/ 356 h 356"/>
                <a:gd name="T16" fmla="*/ 28 w 255"/>
                <a:gd name="T17" fmla="*/ 296 h 356"/>
                <a:gd name="T18" fmla="*/ 88 w 255"/>
                <a:gd name="T19" fmla="*/ 265 h 356"/>
                <a:gd name="T20" fmla="*/ 107 w 255"/>
                <a:gd name="T21" fmla="*/ 329 h 356"/>
                <a:gd name="T22" fmla="*/ 107 w 255"/>
                <a:gd name="T23" fmla="*/ 307 h 356"/>
                <a:gd name="T24" fmla="*/ 105 w 255"/>
                <a:gd name="T25" fmla="*/ 234 h 356"/>
                <a:gd name="T26" fmla="*/ 97 w 255"/>
                <a:gd name="T27" fmla="*/ 204 h 356"/>
                <a:gd name="T28" fmla="*/ 178 w 255"/>
                <a:gd name="T29" fmla="*/ 11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5" h="356">
                  <a:moveTo>
                    <a:pt x="178" y="114"/>
                  </a:moveTo>
                  <a:cubicBezTo>
                    <a:pt x="178" y="114"/>
                    <a:pt x="255" y="70"/>
                    <a:pt x="255" y="43"/>
                  </a:cubicBezTo>
                  <a:cubicBezTo>
                    <a:pt x="255" y="32"/>
                    <a:pt x="248" y="16"/>
                    <a:pt x="240" y="0"/>
                  </a:cubicBezTo>
                  <a:cubicBezTo>
                    <a:pt x="225" y="26"/>
                    <a:pt x="204" y="62"/>
                    <a:pt x="191" y="72"/>
                  </a:cubicBezTo>
                  <a:cubicBezTo>
                    <a:pt x="191" y="72"/>
                    <a:pt x="71" y="166"/>
                    <a:pt x="68" y="187"/>
                  </a:cubicBezTo>
                  <a:cubicBezTo>
                    <a:pt x="68" y="187"/>
                    <a:pt x="87" y="216"/>
                    <a:pt x="89" y="234"/>
                  </a:cubicBezTo>
                  <a:cubicBezTo>
                    <a:pt x="89" y="234"/>
                    <a:pt x="38" y="268"/>
                    <a:pt x="25" y="280"/>
                  </a:cubicBezTo>
                  <a:cubicBezTo>
                    <a:pt x="25" y="280"/>
                    <a:pt x="3" y="320"/>
                    <a:pt x="0" y="356"/>
                  </a:cubicBezTo>
                  <a:cubicBezTo>
                    <a:pt x="11" y="351"/>
                    <a:pt x="18" y="303"/>
                    <a:pt x="28" y="296"/>
                  </a:cubicBezTo>
                  <a:cubicBezTo>
                    <a:pt x="37" y="289"/>
                    <a:pt x="64" y="252"/>
                    <a:pt x="88" y="265"/>
                  </a:cubicBezTo>
                  <a:cubicBezTo>
                    <a:pt x="88" y="265"/>
                    <a:pt x="85" y="320"/>
                    <a:pt x="107" y="329"/>
                  </a:cubicBezTo>
                  <a:cubicBezTo>
                    <a:pt x="107" y="329"/>
                    <a:pt x="114" y="333"/>
                    <a:pt x="107" y="307"/>
                  </a:cubicBezTo>
                  <a:cubicBezTo>
                    <a:pt x="99" y="281"/>
                    <a:pt x="110" y="247"/>
                    <a:pt x="105" y="234"/>
                  </a:cubicBezTo>
                  <a:cubicBezTo>
                    <a:pt x="99" y="221"/>
                    <a:pt x="97" y="204"/>
                    <a:pt x="97" y="204"/>
                  </a:cubicBezTo>
                  <a:cubicBezTo>
                    <a:pt x="97" y="180"/>
                    <a:pt x="178" y="114"/>
                    <a:pt x="178" y="11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5" name="Freeform 123">
              <a:extLst>
                <a:ext uri="{FF2B5EF4-FFF2-40B4-BE49-F238E27FC236}">
                  <a16:creationId xmlns:a16="http://schemas.microsoft.com/office/drawing/2014/main" id="{B50730A0-CED8-42F3-B1B9-86CC40DD4B78}"/>
                </a:ext>
              </a:extLst>
            </p:cNvPr>
            <p:cNvSpPr/>
            <p:nvPr/>
          </p:nvSpPr>
          <p:spPr bwMode="auto">
            <a:xfrm>
              <a:off x="9323388" y="771525"/>
              <a:ext cx="292100" cy="627063"/>
            </a:xfrm>
            <a:custGeom>
              <a:avLst/>
              <a:gdLst>
                <a:gd name="T0" fmla="*/ 54 w 78"/>
                <a:gd name="T1" fmla="*/ 145 h 167"/>
                <a:gd name="T2" fmla="*/ 76 w 78"/>
                <a:gd name="T3" fmla="*/ 97 h 167"/>
                <a:gd name="T4" fmla="*/ 69 w 78"/>
                <a:gd name="T5" fmla="*/ 49 h 167"/>
                <a:gd name="T6" fmla="*/ 65 w 78"/>
                <a:gd name="T7" fmla="*/ 0 h 167"/>
                <a:gd name="T8" fmla="*/ 47 w 78"/>
                <a:gd name="T9" fmla="*/ 61 h 167"/>
                <a:gd name="T10" fmla="*/ 56 w 78"/>
                <a:gd name="T11" fmla="*/ 90 h 167"/>
                <a:gd name="T12" fmla="*/ 58 w 78"/>
                <a:gd name="T13" fmla="*/ 97 h 167"/>
                <a:gd name="T14" fmla="*/ 50 w 78"/>
                <a:gd name="T15" fmla="*/ 128 h 167"/>
                <a:gd name="T16" fmla="*/ 6 w 78"/>
                <a:gd name="T17" fmla="*/ 97 h 167"/>
                <a:gd name="T18" fmla="*/ 26 w 78"/>
                <a:gd name="T19" fmla="*/ 132 h 167"/>
                <a:gd name="T20" fmla="*/ 71 w 78"/>
                <a:gd name="T21" fmla="*/ 167 h 167"/>
                <a:gd name="T22" fmla="*/ 54 w 78"/>
                <a:gd name="T23" fmla="*/ 1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67">
                  <a:moveTo>
                    <a:pt x="54" y="145"/>
                  </a:moveTo>
                  <a:cubicBezTo>
                    <a:pt x="54" y="145"/>
                    <a:pt x="78" y="106"/>
                    <a:pt x="76" y="97"/>
                  </a:cubicBezTo>
                  <a:cubicBezTo>
                    <a:pt x="69" y="49"/>
                    <a:pt x="69" y="49"/>
                    <a:pt x="69" y="49"/>
                  </a:cubicBezTo>
                  <a:cubicBezTo>
                    <a:pt x="69" y="49"/>
                    <a:pt x="74" y="0"/>
                    <a:pt x="65" y="0"/>
                  </a:cubicBezTo>
                  <a:cubicBezTo>
                    <a:pt x="56" y="0"/>
                    <a:pt x="47" y="29"/>
                    <a:pt x="47" y="61"/>
                  </a:cubicBezTo>
                  <a:cubicBezTo>
                    <a:pt x="47" y="61"/>
                    <a:pt x="54" y="82"/>
                    <a:pt x="56" y="90"/>
                  </a:cubicBezTo>
                  <a:cubicBezTo>
                    <a:pt x="58" y="97"/>
                    <a:pt x="58" y="97"/>
                    <a:pt x="58" y="97"/>
                  </a:cubicBezTo>
                  <a:cubicBezTo>
                    <a:pt x="58" y="97"/>
                    <a:pt x="59" y="123"/>
                    <a:pt x="50" y="128"/>
                  </a:cubicBezTo>
                  <a:cubicBezTo>
                    <a:pt x="50" y="128"/>
                    <a:pt x="17" y="90"/>
                    <a:pt x="6" y="97"/>
                  </a:cubicBezTo>
                  <a:cubicBezTo>
                    <a:pt x="6" y="97"/>
                    <a:pt x="0" y="108"/>
                    <a:pt x="26" y="132"/>
                  </a:cubicBezTo>
                  <a:cubicBezTo>
                    <a:pt x="26" y="132"/>
                    <a:pt x="45" y="167"/>
                    <a:pt x="71" y="167"/>
                  </a:cubicBezTo>
                  <a:cubicBezTo>
                    <a:pt x="71" y="167"/>
                    <a:pt x="46" y="156"/>
                    <a:pt x="54" y="145"/>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6" name="Freeform 124">
              <a:extLst>
                <a:ext uri="{FF2B5EF4-FFF2-40B4-BE49-F238E27FC236}">
                  <a16:creationId xmlns:a16="http://schemas.microsoft.com/office/drawing/2014/main" id="{CFBD8830-17AB-48FA-8739-CAF27203C288}"/>
                </a:ext>
              </a:extLst>
            </p:cNvPr>
            <p:cNvSpPr/>
            <p:nvPr/>
          </p:nvSpPr>
          <p:spPr bwMode="auto">
            <a:xfrm>
              <a:off x="8988426" y="1392238"/>
              <a:ext cx="781050" cy="431800"/>
            </a:xfrm>
            <a:custGeom>
              <a:avLst/>
              <a:gdLst>
                <a:gd name="T0" fmla="*/ 91 w 208"/>
                <a:gd name="T1" fmla="*/ 83 h 115"/>
                <a:gd name="T2" fmla="*/ 202 w 208"/>
                <a:gd name="T3" fmla="*/ 11 h 115"/>
                <a:gd name="T4" fmla="*/ 208 w 208"/>
                <a:gd name="T5" fmla="*/ 0 h 115"/>
                <a:gd name="T6" fmla="*/ 160 w 208"/>
                <a:gd name="T7" fmla="*/ 2 h 115"/>
                <a:gd name="T8" fmla="*/ 152 w 208"/>
                <a:gd name="T9" fmla="*/ 10 h 115"/>
                <a:gd name="T10" fmla="*/ 92 w 208"/>
                <a:gd name="T11" fmla="*/ 63 h 115"/>
                <a:gd name="T12" fmla="*/ 13 w 208"/>
                <a:gd name="T13" fmla="*/ 90 h 115"/>
                <a:gd name="T14" fmla="*/ 0 w 208"/>
                <a:gd name="T15" fmla="*/ 115 h 115"/>
                <a:gd name="T16" fmla="*/ 91 w 208"/>
                <a:gd name="T17"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15">
                  <a:moveTo>
                    <a:pt x="91" y="83"/>
                  </a:moveTo>
                  <a:cubicBezTo>
                    <a:pt x="119" y="65"/>
                    <a:pt x="196" y="21"/>
                    <a:pt x="202" y="11"/>
                  </a:cubicBezTo>
                  <a:cubicBezTo>
                    <a:pt x="208" y="0"/>
                    <a:pt x="208" y="0"/>
                    <a:pt x="208" y="0"/>
                  </a:cubicBezTo>
                  <a:cubicBezTo>
                    <a:pt x="208" y="0"/>
                    <a:pt x="176" y="25"/>
                    <a:pt x="160" y="2"/>
                  </a:cubicBezTo>
                  <a:cubicBezTo>
                    <a:pt x="152" y="10"/>
                    <a:pt x="152" y="10"/>
                    <a:pt x="152" y="10"/>
                  </a:cubicBezTo>
                  <a:cubicBezTo>
                    <a:pt x="152" y="10"/>
                    <a:pt x="114" y="52"/>
                    <a:pt x="92" y="63"/>
                  </a:cubicBezTo>
                  <a:cubicBezTo>
                    <a:pt x="70" y="74"/>
                    <a:pt x="22" y="83"/>
                    <a:pt x="13" y="90"/>
                  </a:cubicBezTo>
                  <a:cubicBezTo>
                    <a:pt x="10" y="93"/>
                    <a:pt x="5" y="103"/>
                    <a:pt x="0" y="115"/>
                  </a:cubicBezTo>
                  <a:cubicBezTo>
                    <a:pt x="31" y="107"/>
                    <a:pt x="74" y="94"/>
                    <a:pt x="91" y="8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7" name="Freeform 125">
              <a:extLst>
                <a:ext uri="{FF2B5EF4-FFF2-40B4-BE49-F238E27FC236}">
                  <a16:creationId xmlns:a16="http://schemas.microsoft.com/office/drawing/2014/main" id="{BEAE8DD5-6774-4BAE-A8E7-9970092EF19E}"/>
                </a:ext>
              </a:extLst>
            </p:cNvPr>
            <p:cNvSpPr/>
            <p:nvPr/>
          </p:nvSpPr>
          <p:spPr bwMode="auto">
            <a:xfrm>
              <a:off x="9867901" y="798513"/>
              <a:ext cx="60325" cy="93663"/>
            </a:xfrm>
            <a:custGeom>
              <a:avLst/>
              <a:gdLst>
                <a:gd name="T0" fmla="*/ 8 w 16"/>
                <a:gd name="T1" fmla="*/ 0 h 25"/>
                <a:gd name="T2" fmla="*/ 0 w 16"/>
                <a:gd name="T3" fmla="*/ 23 h 25"/>
                <a:gd name="T4" fmla="*/ 14 w 16"/>
                <a:gd name="T5" fmla="*/ 25 h 25"/>
                <a:gd name="T6" fmla="*/ 14 w 16"/>
                <a:gd name="T7" fmla="*/ 4 h 25"/>
                <a:gd name="T8" fmla="*/ 8 w 16"/>
                <a:gd name="T9" fmla="*/ 0 h 25"/>
              </a:gdLst>
              <a:ahLst/>
              <a:cxnLst>
                <a:cxn ang="0">
                  <a:pos x="T0" y="T1"/>
                </a:cxn>
                <a:cxn ang="0">
                  <a:pos x="T2" y="T3"/>
                </a:cxn>
                <a:cxn ang="0">
                  <a:pos x="T4" y="T5"/>
                </a:cxn>
                <a:cxn ang="0">
                  <a:pos x="T6" y="T7"/>
                </a:cxn>
                <a:cxn ang="0">
                  <a:pos x="T8" y="T9"/>
                </a:cxn>
              </a:cxnLst>
              <a:rect l="0" t="0" r="r" b="b"/>
              <a:pathLst>
                <a:path w="16" h="25">
                  <a:moveTo>
                    <a:pt x="8" y="0"/>
                  </a:moveTo>
                  <a:cubicBezTo>
                    <a:pt x="8" y="0"/>
                    <a:pt x="5" y="10"/>
                    <a:pt x="0" y="23"/>
                  </a:cubicBezTo>
                  <a:cubicBezTo>
                    <a:pt x="5" y="23"/>
                    <a:pt x="9" y="24"/>
                    <a:pt x="14" y="25"/>
                  </a:cubicBezTo>
                  <a:cubicBezTo>
                    <a:pt x="15" y="14"/>
                    <a:pt x="16" y="5"/>
                    <a:pt x="14" y="4"/>
                  </a:cubicBezTo>
                  <a:cubicBezTo>
                    <a:pt x="8" y="0"/>
                    <a:pt x="8" y="0"/>
                    <a:pt x="8"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8" name="Freeform 126">
              <a:extLst>
                <a:ext uri="{FF2B5EF4-FFF2-40B4-BE49-F238E27FC236}">
                  <a16:creationId xmlns:a16="http://schemas.microsoft.com/office/drawing/2014/main" id="{C057C93B-B197-44F0-8931-F0EFFEA24F2A}"/>
                </a:ext>
              </a:extLst>
            </p:cNvPr>
            <p:cNvSpPr/>
            <p:nvPr/>
          </p:nvSpPr>
          <p:spPr bwMode="auto">
            <a:xfrm>
              <a:off x="9615488" y="700088"/>
              <a:ext cx="112713" cy="236538"/>
            </a:xfrm>
            <a:custGeom>
              <a:avLst/>
              <a:gdLst>
                <a:gd name="T0" fmla="*/ 0 w 30"/>
                <a:gd name="T1" fmla="*/ 63 h 63"/>
                <a:gd name="T2" fmla="*/ 17 w 30"/>
                <a:gd name="T3" fmla="*/ 55 h 63"/>
                <a:gd name="T4" fmla="*/ 26 w 30"/>
                <a:gd name="T5" fmla="*/ 4 h 63"/>
                <a:gd name="T6" fmla="*/ 0 w 30"/>
                <a:gd name="T7" fmla="*/ 57 h 63"/>
                <a:gd name="T8" fmla="*/ 0 w 30"/>
                <a:gd name="T9" fmla="*/ 63 h 63"/>
              </a:gdLst>
              <a:ahLst/>
              <a:cxnLst>
                <a:cxn ang="0">
                  <a:pos x="T0" y="T1"/>
                </a:cxn>
                <a:cxn ang="0">
                  <a:pos x="T2" y="T3"/>
                </a:cxn>
                <a:cxn ang="0">
                  <a:pos x="T4" y="T5"/>
                </a:cxn>
                <a:cxn ang="0">
                  <a:pos x="T6" y="T7"/>
                </a:cxn>
                <a:cxn ang="0">
                  <a:pos x="T8" y="T9"/>
                </a:cxn>
              </a:cxnLst>
              <a:rect l="0" t="0" r="r" b="b"/>
              <a:pathLst>
                <a:path w="30" h="63">
                  <a:moveTo>
                    <a:pt x="0" y="63"/>
                  </a:moveTo>
                  <a:cubicBezTo>
                    <a:pt x="5" y="60"/>
                    <a:pt x="10" y="57"/>
                    <a:pt x="17" y="55"/>
                  </a:cubicBezTo>
                  <a:cubicBezTo>
                    <a:pt x="20" y="45"/>
                    <a:pt x="30" y="7"/>
                    <a:pt x="26" y="4"/>
                  </a:cubicBezTo>
                  <a:cubicBezTo>
                    <a:pt x="20" y="0"/>
                    <a:pt x="7" y="6"/>
                    <a:pt x="0" y="57"/>
                  </a:cubicBezTo>
                  <a:lnTo>
                    <a:pt x="0" y="6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9" name="Freeform 127">
              <a:extLst>
                <a:ext uri="{FF2B5EF4-FFF2-40B4-BE49-F238E27FC236}">
                  <a16:creationId xmlns:a16="http://schemas.microsoft.com/office/drawing/2014/main" id="{DBE4D2E3-71C0-4A49-9F18-893DCFF2DD57}"/>
                </a:ext>
              </a:extLst>
            </p:cNvPr>
            <p:cNvSpPr/>
            <p:nvPr/>
          </p:nvSpPr>
          <p:spPr bwMode="auto">
            <a:xfrm>
              <a:off x="9717088" y="738188"/>
              <a:ext cx="112713" cy="157163"/>
            </a:xfrm>
            <a:custGeom>
              <a:avLst/>
              <a:gdLst>
                <a:gd name="T0" fmla="*/ 10 w 30"/>
                <a:gd name="T1" fmla="*/ 3 h 42"/>
                <a:gd name="T2" fmla="*/ 0 w 30"/>
                <a:gd name="T3" fmla="*/ 38 h 42"/>
                <a:gd name="T4" fmla="*/ 1 w 30"/>
                <a:gd name="T5" fmla="*/ 42 h 42"/>
                <a:gd name="T6" fmla="*/ 21 w 30"/>
                <a:gd name="T7" fmla="*/ 38 h 42"/>
                <a:gd name="T8" fmla="*/ 21 w 30"/>
                <a:gd name="T9" fmla="*/ 33 h 42"/>
                <a:gd name="T10" fmla="*/ 24 w 30"/>
                <a:gd name="T11" fmla="*/ 3 h 42"/>
                <a:gd name="T12" fmla="*/ 10 w 30"/>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0" y="3"/>
                  </a:moveTo>
                  <a:cubicBezTo>
                    <a:pt x="0" y="38"/>
                    <a:pt x="0" y="38"/>
                    <a:pt x="0" y="38"/>
                  </a:cubicBezTo>
                  <a:cubicBezTo>
                    <a:pt x="0" y="38"/>
                    <a:pt x="1" y="40"/>
                    <a:pt x="1" y="42"/>
                  </a:cubicBezTo>
                  <a:cubicBezTo>
                    <a:pt x="7" y="40"/>
                    <a:pt x="14" y="39"/>
                    <a:pt x="21" y="38"/>
                  </a:cubicBezTo>
                  <a:cubicBezTo>
                    <a:pt x="21" y="33"/>
                    <a:pt x="21" y="33"/>
                    <a:pt x="21" y="33"/>
                  </a:cubicBezTo>
                  <a:cubicBezTo>
                    <a:pt x="21" y="33"/>
                    <a:pt x="30" y="7"/>
                    <a:pt x="24" y="3"/>
                  </a:cubicBezTo>
                  <a:cubicBezTo>
                    <a:pt x="19" y="0"/>
                    <a:pt x="10" y="3"/>
                    <a:pt x="10" y="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0" name="Freeform 128">
              <a:extLst>
                <a:ext uri="{FF2B5EF4-FFF2-40B4-BE49-F238E27FC236}">
                  <a16:creationId xmlns:a16="http://schemas.microsoft.com/office/drawing/2014/main" id="{13E9F043-919D-4EA4-8EF8-811E525C8588}"/>
                </a:ext>
              </a:extLst>
            </p:cNvPr>
            <p:cNvSpPr/>
            <p:nvPr/>
          </p:nvSpPr>
          <p:spPr bwMode="auto">
            <a:xfrm>
              <a:off x="5459413" y="1804988"/>
              <a:ext cx="2566988" cy="2528888"/>
            </a:xfrm>
            <a:custGeom>
              <a:avLst/>
              <a:gdLst>
                <a:gd name="T0" fmla="*/ 413 w 683"/>
                <a:gd name="T1" fmla="*/ 405 h 673"/>
                <a:gd name="T2" fmla="*/ 292 w 683"/>
                <a:gd name="T3" fmla="*/ 506 h 673"/>
                <a:gd name="T4" fmla="*/ 285 w 683"/>
                <a:gd name="T5" fmla="*/ 506 h 673"/>
                <a:gd name="T6" fmla="*/ 222 w 683"/>
                <a:gd name="T7" fmla="*/ 520 h 673"/>
                <a:gd name="T8" fmla="*/ 173 w 683"/>
                <a:gd name="T9" fmla="*/ 555 h 673"/>
                <a:gd name="T10" fmla="*/ 323 w 683"/>
                <a:gd name="T11" fmla="*/ 647 h 673"/>
                <a:gd name="T12" fmla="*/ 395 w 683"/>
                <a:gd name="T13" fmla="*/ 592 h 673"/>
                <a:gd name="T14" fmla="*/ 671 w 683"/>
                <a:gd name="T15" fmla="*/ 405 h 673"/>
                <a:gd name="T16" fmla="*/ 671 w 683"/>
                <a:gd name="T17" fmla="*/ 327 h 673"/>
                <a:gd name="T18" fmla="*/ 355 w 683"/>
                <a:gd name="T19" fmla="*/ 118 h 673"/>
                <a:gd name="T20" fmla="*/ 92 w 683"/>
                <a:gd name="T21" fmla="*/ 41 h 673"/>
                <a:gd name="T22" fmla="*/ 171 w 683"/>
                <a:gd name="T23" fmla="*/ 326 h 673"/>
                <a:gd name="T24" fmla="*/ 372 w 683"/>
                <a:gd name="T25" fmla="*/ 381 h 673"/>
                <a:gd name="T26" fmla="*/ 413 w 683"/>
                <a:gd name="T27" fmla="*/ 40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3" h="673">
                  <a:moveTo>
                    <a:pt x="413" y="405"/>
                  </a:moveTo>
                  <a:cubicBezTo>
                    <a:pt x="413" y="405"/>
                    <a:pt x="327" y="489"/>
                    <a:pt x="292" y="506"/>
                  </a:cubicBezTo>
                  <a:cubicBezTo>
                    <a:pt x="257" y="522"/>
                    <a:pt x="285" y="506"/>
                    <a:pt x="285" y="506"/>
                  </a:cubicBezTo>
                  <a:cubicBezTo>
                    <a:pt x="285" y="506"/>
                    <a:pt x="239" y="509"/>
                    <a:pt x="222" y="520"/>
                  </a:cubicBezTo>
                  <a:cubicBezTo>
                    <a:pt x="206" y="531"/>
                    <a:pt x="173" y="555"/>
                    <a:pt x="173" y="555"/>
                  </a:cubicBezTo>
                  <a:cubicBezTo>
                    <a:pt x="173" y="555"/>
                    <a:pt x="198" y="673"/>
                    <a:pt x="323" y="647"/>
                  </a:cubicBezTo>
                  <a:cubicBezTo>
                    <a:pt x="323" y="647"/>
                    <a:pt x="377" y="596"/>
                    <a:pt x="395" y="592"/>
                  </a:cubicBezTo>
                  <a:cubicBezTo>
                    <a:pt x="413" y="588"/>
                    <a:pt x="665" y="439"/>
                    <a:pt x="671" y="405"/>
                  </a:cubicBezTo>
                  <a:cubicBezTo>
                    <a:pt x="676" y="370"/>
                    <a:pt x="683" y="342"/>
                    <a:pt x="671" y="327"/>
                  </a:cubicBezTo>
                  <a:cubicBezTo>
                    <a:pt x="658" y="313"/>
                    <a:pt x="378" y="144"/>
                    <a:pt x="355" y="118"/>
                  </a:cubicBezTo>
                  <a:cubicBezTo>
                    <a:pt x="331" y="92"/>
                    <a:pt x="175" y="0"/>
                    <a:pt x="92" y="41"/>
                  </a:cubicBezTo>
                  <a:cubicBezTo>
                    <a:pt x="92" y="41"/>
                    <a:pt x="0" y="229"/>
                    <a:pt x="171" y="326"/>
                  </a:cubicBezTo>
                  <a:cubicBezTo>
                    <a:pt x="171" y="326"/>
                    <a:pt x="300" y="392"/>
                    <a:pt x="372" y="381"/>
                  </a:cubicBezTo>
                  <a:cubicBezTo>
                    <a:pt x="372" y="381"/>
                    <a:pt x="406" y="390"/>
                    <a:pt x="413" y="40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1" name="Freeform 129">
              <a:extLst>
                <a:ext uri="{FF2B5EF4-FFF2-40B4-BE49-F238E27FC236}">
                  <a16:creationId xmlns:a16="http://schemas.microsoft.com/office/drawing/2014/main" id="{DF24D24B-E5FE-40C8-9883-32194E4785E8}"/>
                </a:ext>
              </a:extLst>
            </p:cNvPr>
            <p:cNvSpPr/>
            <p:nvPr/>
          </p:nvSpPr>
          <p:spPr bwMode="auto">
            <a:xfrm>
              <a:off x="5822951" y="103188"/>
              <a:ext cx="3341688" cy="2498725"/>
            </a:xfrm>
            <a:custGeom>
              <a:avLst/>
              <a:gdLst>
                <a:gd name="T0" fmla="*/ 120 w 889"/>
                <a:gd name="T1" fmla="*/ 542 h 665"/>
                <a:gd name="T2" fmla="*/ 202 w 889"/>
                <a:gd name="T3" fmla="*/ 554 h 665"/>
                <a:gd name="T4" fmla="*/ 337 w 889"/>
                <a:gd name="T5" fmla="*/ 627 h 665"/>
                <a:gd name="T6" fmla="*/ 387 w 889"/>
                <a:gd name="T7" fmla="*/ 659 h 665"/>
                <a:gd name="T8" fmla="*/ 417 w 889"/>
                <a:gd name="T9" fmla="*/ 621 h 665"/>
                <a:gd name="T10" fmla="*/ 588 w 889"/>
                <a:gd name="T11" fmla="*/ 514 h 665"/>
                <a:gd name="T12" fmla="*/ 641 w 889"/>
                <a:gd name="T13" fmla="*/ 464 h 665"/>
                <a:gd name="T14" fmla="*/ 777 w 889"/>
                <a:gd name="T15" fmla="*/ 514 h 665"/>
                <a:gd name="T16" fmla="*/ 818 w 889"/>
                <a:gd name="T17" fmla="*/ 542 h 665"/>
                <a:gd name="T18" fmla="*/ 877 w 889"/>
                <a:gd name="T19" fmla="*/ 424 h 665"/>
                <a:gd name="T20" fmla="*/ 792 w 889"/>
                <a:gd name="T21" fmla="*/ 371 h 665"/>
                <a:gd name="T22" fmla="*/ 594 w 889"/>
                <a:gd name="T23" fmla="*/ 161 h 665"/>
                <a:gd name="T24" fmla="*/ 581 w 889"/>
                <a:gd name="T25" fmla="*/ 161 h 665"/>
                <a:gd name="T26" fmla="*/ 526 w 889"/>
                <a:gd name="T27" fmla="*/ 117 h 665"/>
                <a:gd name="T28" fmla="*/ 469 w 889"/>
                <a:gd name="T29" fmla="*/ 97 h 665"/>
                <a:gd name="T30" fmla="*/ 409 w 889"/>
                <a:gd name="T31" fmla="*/ 79 h 665"/>
                <a:gd name="T32" fmla="*/ 258 w 889"/>
                <a:gd name="T33" fmla="*/ 38 h 665"/>
                <a:gd name="T34" fmla="*/ 250 w 889"/>
                <a:gd name="T35" fmla="*/ 38 h 665"/>
                <a:gd name="T36" fmla="*/ 197 w 889"/>
                <a:gd name="T37" fmla="*/ 22 h 665"/>
                <a:gd name="T38" fmla="*/ 138 w 889"/>
                <a:gd name="T39" fmla="*/ 29 h 665"/>
                <a:gd name="T40" fmla="*/ 93 w 889"/>
                <a:gd name="T41" fmla="*/ 38 h 665"/>
                <a:gd name="T42" fmla="*/ 122 w 889"/>
                <a:gd name="T43" fmla="*/ 187 h 665"/>
                <a:gd name="T44" fmla="*/ 176 w 889"/>
                <a:gd name="T45" fmla="*/ 172 h 665"/>
                <a:gd name="T46" fmla="*/ 176 w 889"/>
                <a:gd name="T47" fmla="*/ 204 h 665"/>
                <a:gd name="T48" fmla="*/ 250 w 889"/>
                <a:gd name="T49" fmla="*/ 231 h 665"/>
                <a:gd name="T50" fmla="*/ 10 w 889"/>
                <a:gd name="T51" fmla="*/ 446 h 665"/>
                <a:gd name="T52" fmla="*/ 41 w 889"/>
                <a:gd name="T53" fmla="*/ 501 h 665"/>
                <a:gd name="T54" fmla="*/ 120 w 889"/>
                <a:gd name="T55" fmla="*/ 54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9" h="665">
                  <a:moveTo>
                    <a:pt x="120" y="542"/>
                  </a:moveTo>
                  <a:cubicBezTo>
                    <a:pt x="136" y="542"/>
                    <a:pt x="184" y="532"/>
                    <a:pt x="202" y="554"/>
                  </a:cubicBezTo>
                  <a:cubicBezTo>
                    <a:pt x="221" y="576"/>
                    <a:pt x="308" y="589"/>
                    <a:pt x="337" y="627"/>
                  </a:cubicBezTo>
                  <a:cubicBezTo>
                    <a:pt x="366" y="665"/>
                    <a:pt x="387" y="659"/>
                    <a:pt x="387" y="659"/>
                  </a:cubicBezTo>
                  <a:cubicBezTo>
                    <a:pt x="387" y="659"/>
                    <a:pt x="406" y="619"/>
                    <a:pt x="417" y="621"/>
                  </a:cubicBezTo>
                  <a:cubicBezTo>
                    <a:pt x="428" y="622"/>
                    <a:pt x="559" y="521"/>
                    <a:pt x="588" y="514"/>
                  </a:cubicBezTo>
                  <a:cubicBezTo>
                    <a:pt x="618" y="507"/>
                    <a:pt x="634" y="464"/>
                    <a:pt x="641" y="464"/>
                  </a:cubicBezTo>
                  <a:cubicBezTo>
                    <a:pt x="649" y="464"/>
                    <a:pt x="759" y="514"/>
                    <a:pt x="777" y="514"/>
                  </a:cubicBezTo>
                  <a:cubicBezTo>
                    <a:pt x="777" y="514"/>
                    <a:pt x="809" y="543"/>
                    <a:pt x="818" y="542"/>
                  </a:cubicBezTo>
                  <a:cubicBezTo>
                    <a:pt x="827" y="540"/>
                    <a:pt x="889" y="470"/>
                    <a:pt x="877" y="424"/>
                  </a:cubicBezTo>
                  <a:cubicBezTo>
                    <a:pt x="877" y="424"/>
                    <a:pt x="799" y="389"/>
                    <a:pt x="792" y="371"/>
                  </a:cubicBezTo>
                  <a:cubicBezTo>
                    <a:pt x="785" y="352"/>
                    <a:pt x="610" y="163"/>
                    <a:pt x="594" y="161"/>
                  </a:cubicBezTo>
                  <a:cubicBezTo>
                    <a:pt x="581" y="161"/>
                    <a:pt x="581" y="161"/>
                    <a:pt x="581" y="161"/>
                  </a:cubicBezTo>
                  <a:cubicBezTo>
                    <a:pt x="581" y="161"/>
                    <a:pt x="539" y="125"/>
                    <a:pt x="526" y="117"/>
                  </a:cubicBezTo>
                  <a:cubicBezTo>
                    <a:pt x="526" y="117"/>
                    <a:pt x="493" y="97"/>
                    <a:pt x="469" y="97"/>
                  </a:cubicBezTo>
                  <a:cubicBezTo>
                    <a:pt x="469" y="97"/>
                    <a:pt x="428" y="84"/>
                    <a:pt x="409" y="79"/>
                  </a:cubicBezTo>
                  <a:cubicBezTo>
                    <a:pt x="409" y="79"/>
                    <a:pt x="299" y="29"/>
                    <a:pt x="258" y="38"/>
                  </a:cubicBezTo>
                  <a:cubicBezTo>
                    <a:pt x="252" y="40"/>
                    <a:pt x="250" y="38"/>
                    <a:pt x="250" y="38"/>
                  </a:cubicBezTo>
                  <a:cubicBezTo>
                    <a:pt x="250" y="38"/>
                    <a:pt x="219" y="9"/>
                    <a:pt x="197" y="22"/>
                  </a:cubicBezTo>
                  <a:cubicBezTo>
                    <a:pt x="197" y="22"/>
                    <a:pt x="177" y="0"/>
                    <a:pt x="138" y="29"/>
                  </a:cubicBezTo>
                  <a:cubicBezTo>
                    <a:pt x="93" y="38"/>
                    <a:pt x="93" y="38"/>
                    <a:pt x="93" y="38"/>
                  </a:cubicBezTo>
                  <a:cubicBezTo>
                    <a:pt x="93" y="38"/>
                    <a:pt x="63" y="90"/>
                    <a:pt x="122" y="187"/>
                  </a:cubicBezTo>
                  <a:cubicBezTo>
                    <a:pt x="176" y="172"/>
                    <a:pt x="176" y="172"/>
                    <a:pt x="176" y="172"/>
                  </a:cubicBezTo>
                  <a:cubicBezTo>
                    <a:pt x="176" y="172"/>
                    <a:pt x="169" y="200"/>
                    <a:pt x="176" y="204"/>
                  </a:cubicBezTo>
                  <a:cubicBezTo>
                    <a:pt x="182" y="207"/>
                    <a:pt x="250" y="220"/>
                    <a:pt x="250" y="231"/>
                  </a:cubicBezTo>
                  <a:cubicBezTo>
                    <a:pt x="250" y="242"/>
                    <a:pt x="24" y="398"/>
                    <a:pt x="10" y="446"/>
                  </a:cubicBezTo>
                  <a:cubicBezTo>
                    <a:pt x="10" y="446"/>
                    <a:pt x="0" y="496"/>
                    <a:pt x="41" y="501"/>
                  </a:cubicBezTo>
                  <a:cubicBezTo>
                    <a:pt x="81" y="507"/>
                    <a:pt x="120" y="542"/>
                    <a:pt x="120" y="542"/>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2" name="Freeform 130">
              <a:extLst>
                <a:ext uri="{FF2B5EF4-FFF2-40B4-BE49-F238E27FC236}">
                  <a16:creationId xmlns:a16="http://schemas.microsoft.com/office/drawing/2014/main" id="{27F297F3-B770-446F-8C1C-34F6BB611F66}"/>
                </a:ext>
              </a:extLst>
            </p:cNvPr>
            <p:cNvSpPr/>
            <p:nvPr/>
          </p:nvSpPr>
          <p:spPr bwMode="auto">
            <a:xfrm>
              <a:off x="8221663" y="234950"/>
              <a:ext cx="992188" cy="1292225"/>
            </a:xfrm>
            <a:custGeom>
              <a:avLst/>
              <a:gdLst>
                <a:gd name="T0" fmla="*/ 0 w 264"/>
                <a:gd name="T1" fmla="*/ 123 h 344"/>
                <a:gd name="T2" fmla="*/ 33 w 264"/>
                <a:gd name="T3" fmla="*/ 301 h 344"/>
                <a:gd name="T4" fmla="*/ 73 w 264"/>
                <a:gd name="T5" fmla="*/ 301 h 344"/>
                <a:gd name="T6" fmla="*/ 150 w 264"/>
                <a:gd name="T7" fmla="*/ 330 h 344"/>
                <a:gd name="T8" fmla="*/ 167 w 264"/>
                <a:gd name="T9" fmla="*/ 310 h 344"/>
                <a:gd name="T10" fmla="*/ 184 w 264"/>
                <a:gd name="T11" fmla="*/ 301 h 344"/>
                <a:gd name="T12" fmla="*/ 171 w 264"/>
                <a:gd name="T13" fmla="*/ 282 h 344"/>
                <a:gd name="T14" fmla="*/ 193 w 264"/>
                <a:gd name="T15" fmla="*/ 279 h 344"/>
                <a:gd name="T16" fmla="*/ 224 w 264"/>
                <a:gd name="T17" fmla="*/ 273 h 344"/>
                <a:gd name="T18" fmla="*/ 224 w 264"/>
                <a:gd name="T19" fmla="*/ 207 h 344"/>
                <a:gd name="T20" fmla="*/ 250 w 264"/>
                <a:gd name="T21" fmla="*/ 183 h 344"/>
                <a:gd name="T22" fmla="*/ 229 w 264"/>
                <a:gd name="T23" fmla="*/ 91 h 344"/>
                <a:gd name="T24" fmla="*/ 53 w 264"/>
                <a:gd name="T25" fmla="*/ 56 h 344"/>
                <a:gd name="T26" fmla="*/ 24 w 264"/>
                <a:gd name="T27" fmla="*/ 119 h 344"/>
                <a:gd name="T28" fmla="*/ 0 w 264"/>
                <a:gd name="T29" fmla="*/ 1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344">
                  <a:moveTo>
                    <a:pt x="0" y="123"/>
                  </a:moveTo>
                  <a:cubicBezTo>
                    <a:pt x="0" y="123"/>
                    <a:pt x="9" y="273"/>
                    <a:pt x="33" y="301"/>
                  </a:cubicBezTo>
                  <a:cubicBezTo>
                    <a:pt x="33" y="301"/>
                    <a:pt x="59" y="299"/>
                    <a:pt x="73" y="301"/>
                  </a:cubicBezTo>
                  <a:cubicBezTo>
                    <a:pt x="88" y="305"/>
                    <a:pt x="119" y="344"/>
                    <a:pt x="150" y="330"/>
                  </a:cubicBezTo>
                  <a:cubicBezTo>
                    <a:pt x="167" y="310"/>
                    <a:pt x="167" y="310"/>
                    <a:pt x="167" y="310"/>
                  </a:cubicBezTo>
                  <a:cubicBezTo>
                    <a:pt x="184" y="301"/>
                    <a:pt x="184" y="301"/>
                    <a:pt x="184" y="301"/>
                  </a:cubicBezTo>
                  <a:cubicBezTo>
                    <a:pt x="171" y="282"/>
                    <a:pt x="171" y="282"/>
                    <a:pt x="171" y="282"/>
                  </a:cubicBezTo>
                  <a:cubicBezTo>
                    <a:pt x="171" y="282"/>
                    <a:pt x="188" y="286"/>
                    <a:pt x="193" y="279"/>
                  </a:cubicBezTo>
                  <a:cubicBezTo>
                    <a:pt x="200" y="268"/>
                    <a:pt x="220" y="279"/>
                    <a:pt x="224" y="273"/>
                  </a:cubicBezTo>
                  <a:cubicBezTo>
                    <a:pt x="228" y="268"/>
                    <a:pt x="224" y="220"/>
                    <a:pt x="224" y="207"/>
                  </a:cubicBezTo>
                  <a:cubicBezTo>
                    <a:pt x="224" y="194"/>
                    <a:pt x="250" y="183"/>
                    <a:pt x="250" y="183"/>
                  </a:cubicBezTo>
                  <a:cubicBezTo>
                    <a:pt x="250" y="183"/>
                    <a:pt x="264" y="137"/>
                    <a:pt x="229" y="91"/>
                  </a:cubicBezTo>
                  <a:cubicBezTo>
                    <a:pt x="195" y="46"/>
                    <a:pt x="116" y="0"/>
                    <a:pt x="53" y="56"/>
                  </a:cubicBezTo>
                  <a:cubicBezTo>
                    <a:pt x="53" y="56"/>
                    <a:pt x="22" y="66"/>
                    <a:pt x="24" y="119"/>
                  </a:cubicBezTo>
                  <a:lnTo>
                    <a:pt x="0" y="12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3" name="Freeform 131">
              <a:extLst>
                <a:ext uri="{FF2B5EF4-FFF2-40B4-BE49-F238E27FC236}">
                  <a16:creationId xmlns:a16="http://schemas.microsoft.com/office/drawing/2014/main" id="{5C346F88-7BC9-4775-8285-DB3B70924143}"/>
                </a:ext>
              </a:extLst>
            </p:cNvPr>
            <p:cNvSpPr/>
            <p:nvPr/>
          </p:nvSpPr>
          <p:spPr bwMode="auto">
            <a:xfrm>
              <a:off x="5861051" y="3871913"/>
              <a:ext cx="646113" cy="1089025"/>
            </a:xfrm>
            <a:custGeom>
              <a:avLst/>
              <a:gdLst>
                <a:gd name="T0" fmla="*/ 0 w 172"/>
                <a:gd name="T1" fmla="*/ 9 h 290"/>
                <a:gd name="T2" fmla="*/ 17 w 172"/>
                <a:gd name="T3" fmla="*/ 117 h 290"/>
                <a:gd name="T4" fmla="*/ 27 w 172"/>
                <a:gd name="T5" fmla="*/ 117 h 290"/>
                <a:gd name="T6" fmla="*/ 123 w 172"/>
                <a:gd name="T7" fmla="*/ 290 h 290"/>
                <a:gd name="T8" fmla="*/ 143 w 172"/>
                <a:gd name="T9" fmla="*/ 268 h 290"/>
                <a:gd name="T10" fmla="*/ 117 w 172"/>
                <a:gd name="T11" fmla="*/ 178 h 290"/>
                <a:gd name="T12" fmla="*/ 165 w 172"/>
                <a:gd name="T13" fmla="*/ 99 h 290"/>
                <a:gd name="T14" fmla="*/ 71 w 172"/>
                <a:gd name="T15" fmla="*/ 9 h 290"/>
                <a:gd name="T16" fmla="*/ 0 w 172"/>
                <a:gd name="T17" fmla="*/ 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90">
                  <a:moveTo>
                    <a:pt x="0" y="9"/>
                  </a:moveTo>
                  <a:cubicBezTo>
                    <a:pt x="0" y="9"/>
                    <a:pt x="3" y="82"/>
                    <a:pt x="17" y="117"/>
                  </a:cubicBezTo>
                  <a:cubicBezTo>
                    <a:pt x="27" y="117"/>
                    <a:pt x="27" y="117"/>
                    <a:pt x="27" y="117"/>
                  </a:cubicBezTo>
                  <a:cubicBezTo>
                    <a:pt x="27" y="117"/>
                    <a:pt x="33" y="231"/>
                    <a:pt x="123" y="290"/>
                  </a:cubicBezTo>
                  <a:cubicBezTo>
                    <a:pt x="123" y="290"/>
                    <a:pt x="143" y="283"/>
                    <a:pt x="143" y="268"/>
                  </a:cubicBezTo>
                  <a:cubicBezTo>
                    <a:pt x="143" y="253"/>
                    <a:pt x="113" y="191"/>
                    <a:pt x="117" y="178"/>
                  </a:cubicBezTo>
                  <a:cubicBezTo>
                    <a:pt x="121" y="165"/>
                    <a:pt x="172" y="120"/>
                    <a:pt x="165" y="99"/>
                  </a:cubicBezTo>
                  <a:cubicBezTo>
                    <a:pt x="158" y="78"/>
                    <a:pt x="71" y="9"/>
                    <a:pt x="71" y="9"/>
                  </a:cubicBezTo>
                  <a:cubicBezTo>
                    <a:pt x="71" y="9"/>
                    <a:pt x="42" y="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4" name="Freeform 132">
              <a:extLst>
                <a:ext uri="{FF2B5EF4-FFF2-40B4-BE49-F238E27FC236}">
                  <a16:creationId xmlns:a16="http://schemas.microsoft.com/office/drawing/2014/main" id="{92229248-878F-4325-8592-BDBA306FC1C8}"/>
                </a:ext>
              </a:extLst>
            </p:cNvPr>
            <p:cNvSpPr/>
            <p:nvPr/>
          </p:nvSpPr>
          <p:spPr bwMode="auto">
            <a:xfrm>
              <a:off x="8259763" y="576263"/>
              <a:ext cx="811213" cy="879475"/>
            </a:xfrm>
            <a:custGeom>
              <a:avLst/>
              <a:gdLst>
                <a:gd name="T0" fmla="*/ 188 w 216"/>
                <a:gd name="T1" fmla="*/ 104 h 234"/>
                <a:gd name="T2" fmla="*/ 211 w 216"/>
                <a:gd name="T3" fmla="*/ 63 h 234"/>
                <a:gd name="T4" fmla="*/ 175 w 216"/>
                <a:gd name="T5" fmla="*/ 7 h 234"/>
                <a:gd name="T6" fmla="*/ 127 w 216"/>
                <a:gd name="T7" fmla="*/ 78 h 234"/>
                <a:gd name="T8" fmla="*/ 90 w 216"/>
                <a:gd name="T9" fmla="*/ 54 h 234"/>
                <a:gd name="T10" fmla="*/ 96 w 216"/>
                <a:gd name="T11" fmla="*/ 120 h 234"/>
                <a:gd name="T12" fmla="*/ 73 w 216"/>
                <a:gd name="T13" fmla="*/ 117 h 234"/>
                <a:gd name="T14" fmla="*/ 62 w 216"/>
                <a:gd name="T15" fmla="*/ 149 h 234"/>
                <a:gd name="T16" fmla="*/ 0 w 216"/>
                <a:gd name="T17" fmla="*/ 131 h 234"/>
                <a:gd name="T18" fmla="*/ 1 w 216"/>
                <a:gd name="T19" fmla="*/ 134 h 234"/>
                <a:gd name="T20" fmla="*/ 51 w 216"/>
                <a:gd name="T21" fmla="*/ 171 h 234"/>
                <a:gd name="T22" fmla="*/ 131 w 216"/>
                <a:gd name="T23" fmla="*/ 227 h 234"/>
                <a:gd name="T24" fmla="*/ 140 w 216"/>
                <a:gd name="T25" fmla="*/ 189 h 234"/>
                <a:gd name="T26" fmla="*/ 151 w 216"/>
                <a:gd name="T27" fmla="*/ 180 h 234"/>
                <a:gd name="T28" fmla="*/ 185 w 216"/>
                <a:gd name="T29" fmla="*/ 158 h 234"/>
                <a:gd name="T30" fmla="*/ 215 w 216"/>
                <a:gd name="T31" fmla="*/ 179 h 234"/>
                <a:gd name="T32" fmla="*/ 214 w 216"/>
                <a:gd name="T33" fmla="*/ 130 h 234"/>
                <a:gd name="T34" fmla="*/ 214 w 216"/>
                <a:gd name="T35" fmla="*/ 130 h 234"/>
                <a:gd name="T36" fmla="*/ 188 w 216"/>
                <a:gd name="T37" fmla="*/ 10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34">
                  <a:moveTo>
                    <a:pt x="188" y="104"/>
                  </a:moveTo>
                  <a:cubicBezTo>
                    <a:pt x="192" y="95"/>
                    <a:pt x="211" y="63"/>
                    <a:pt x="211" y="63"/>
                  </a:cubicBezTo>
                  <a:cubicBezTo>
                    <a:pt x="211" y="63"/>
                    <a:pt x="201" y="15"/>
                    <a:pt x="175" y="7"/>
                  </a:cubicBezTo>
                  <a:cubicBezTo>
                    <a:pt x="149" y="0"/>
                    <a:pt x="127" y="78"/>
                    <a:pt x="127" y="78"/>
                  </a:cubicBezTo>
                  <a:cubicBezTo>
                    <a:pt x="127" y="78"/>
                    <a:pt x="112" y="43"/>
                    <a:pt x="90" y="54"/>
                  </a:cubicBezTo>
                  <a:cubicBezTo>
                    <a:pt x="90" y="54"/>
                    <a:pt x="51" y="92"/>
                    <a:pt x="96" y="120"/>
                  </a:cubicBezTo>
                  <a:cubicBezTo>
                    <a:pt x="96" y="120"/>
                    <a:pt x="84" y="123"/>
                    <a:pt x="73" y="117"/>
                  </a:cubicBezTo>
                  <a:cubicBezTo>
                    <a:pt x="62" y="149"/>
                    <a:pt x="62" y="149"/>
                    <a:pt x="62" y="149"/>
                  </a:cubicBezTo>
                  <a:cubicBezTo>
                    <a:pt x="62" y="149"/>
                    <a:pt x="27" y="144"/>
                    <a:pt x="0" y="131"/>
                  </a:cubicBezTo>
                  <a:cubicBezTo>
                    <a:pt x="0" y="132"/>
                    <a:pt x="1" y="133"/>
                    <a:pt x="1" y="134"/>
                  </a:cubicBezTo>
                  <a:cubicBezTo>
                    <a:pt x="15" y="146"/>
                    <a:pt x="33" y="161"/>
                    <a:pt x="51" y="171"/>
                  </a:cubicBezTo>
                  <a:cubicBezTo>
                    <a:pt x="86" y="191"/>
                    <a:pt x="105" y="234"/>
                    <a:pt x="131" y="227"/>
                  </a:cubicBezTo>
                  <a:cubicBezTo>
                    <a:pt x="140" y="189"/>
                    <a:pt x="140" y="189"/>
                    <a:pt x="140" y="189"/>
                  </a:cubicBezTo>
                  <a:cubicBezTo>
                    <a:pt x="151" y="180"/>
                    <a:pt x="151" y="180"/>
                    <a:pt x="151" y="180"/>
                  </a:cubicBezTo>
                  <a:cubicBezTo>
                    <a:pt x="151" y="180"/>
                    <a:pt x="179" y="167"/>
                    <a:pt x="185" y="158"/>
                  </a:cubicBezTo>
                  <a:cubicBezTo>
                    <a:pt x="185" y="158"/>
                    <a:pt x="202" y="168"/>
                    <a:pt x="215" y="179"/>
                  </a:cubicBezTo>
                  <a:cubicBezTo>
                    <a:pt x="216" y="170"/>
                    <a:pt x="215" y="146"/>
                    <a:pt x="214" y="130"/>
                  </a:cubicBezTo>
                  <a:cubicBezTo>
                    <a:pt x="214" y="130"/>
                    <a:pt x="214" y="130"/>
                    <a:pt x="214" y="130"/>
                  </a:cubicBezTo>
                  <a:cubicBezTo>
                    <a:pt x="214" y="130"/>
                    <a:pt x="185" y="113"/>
                    <a:pt x="188" y="104"/>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5" name="Freeform 133">
              <a:extLst>
                <a:ext uri="{FF2B5EF4-FFF2-40B4-BE49-F238E27FC236}">
                  <a16:creationId xmlns:a16="http://schemas.microsoft.com/office/drawing/2014/main" id="{5EF9629F-D2D5-4507-80F0-C66CFD1390B8}"/>
                </a:ext>
              </a:extLst>
            </p:cNvPr>
            <p:cNvSpPr/>
            <p:nvPr/>
          </p:nvSpPr>
          <p:spPr bwMode="auto">
            <a:xfrm>
              <a:off x="6108701" y="3327400"/>
              <a:ext cx="1557338" cy="1006475"/>
            </a:xfrm>
            <a:custGeom>
              <a:avLst/>
              <a:gdLst>
                <a:gd name="T0" fmla="*/ 119 w 414"/>
                <a:gd name="T1" fmla="*/ 101 h 268"/>
                <a:gd name="T2" fmla="*/ 112 w 414"/>
                <a:gd name="T3" fmla="*/ 101 h 268"/>
                <a:gd name="T4" fmla="*/ 49 w 414"/>
                <a:gd name="T5" fmla="*/ 115 h 268"/>
                <a:gd name="T6" fmla="*/ 0 w 414"/>
                <a:gd name="T7" fmla="*/ 150 h 268"/>
                <a:gd name="T8" fmla="*/ 150 w 414"/>
                <a:gd name="T9" fmla="*/ 242 h 268"/>
                <a:gd name="T10" fmla="*/ 196 w 414"/>
                <a:gd name="T11" fmla="*/ 202 h 268"/>
                <a:gd name="T12" fmla="*/ 67 w 414"/>
                <a:gd name="T13" fmla="*/ 150 h 268"/>
                <a:gd name="T14" fmla="*/ 167 w 414"/>
                <a:gd name="T15" fmla="*/ 169 h 268"/>
                <a:gd name="T16" fmla="*/ 100 w 414"/>
                <a:gd name="T17" fmla="*/ 138 h 268"/>
                <a:gd name="T18" fmla="*/ 100 w 414"/>
                <a:gd name="T19" fmla="*/ 124 h 268"/>
                <a:gd name="T20" fmla="*/ 267 w 414"/>
                <a:gd name="T21" fmla="*/ 52 h 268"/>
                <a:gd name="T22" fmla="*/ 414 w 414"/>
                <a:gd name="T23" fmla="*/ 11 h 268"/>
                <a:gd name="T24" fmla="*/ 240 w 414"/>
                <a:gd name="T25" fmla="*/ 0 h 268"/>
                <a:gd name="T26" fmla="*/ 119 w 414"/>
                <a:gd name="T27" fmla="*/ 10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268">
                  <a:moveTo>
                    <a:pt x="119" y="101"/>
                  </a:moveTo>
                  <a:cubicBezTo>
                    <a:pt x="84" y="117"/>
                    <a:pt x="112" y="101"/>
                    <a:pt x="112" y="101"/>
                  </a:cubicBezTo>
                  <a:cubicBezTo>
                    <a:pt x="112" y="101"/>
                    <a:pt x="66" y="104"/>
                    <a:pt x="49" y="115"/>
                  </a:cubicBezTo>
                  <a:cubicBezTo>
                    <a:pt x="33" y="126"/>
                    <a:pt x="0" y="150"/>
                    <a:pt x="0" y="150"/>
                  </a:cubicBezTo>
                  <a:cubicBezTo>
                    <a:pt x="0" y="150"/>
                    <a:pt x="25" y="268"/>
                    <a:pt x="150" y="242"/>
                  </a:cubicBezTo>
                  <a:cubicBezTo>
                    <a:pt x="150" y="242"/>
                    <a:pt x="175" y="219"/>
                    <a:pt x="196" y="202"/>
                  </a:cubicBezTo>
                  <a:cubicBezTo>
                    <a:pt x="142" y="197"/>
                    <a:pt x="75" y="185"/>
                    <a:pt x="67" y="150"/>
                  </a:cubicBezTo>
                  <a:cubicBezTo>
                    <a:pt x="67" y="150"/>
                    <a:pt x="130" y="182"/>
                    <a:pt x="167" y="169"/>
                  </a:cubicBezTo>
                  <a:cubicBezTo>
                    <a:pt x="167" y="169"/>
                    <a:pt x="100" y="150"/>
                    <a:pt x="100" y="138"/>
                  </a:cubicBezTo>
                  <a:cubicBezTo>
                    <a:pt x="100" y="124"/>
                    <a:pt x="100" y="124"/>
                    <a:pt x="100" y="124"/>
                  </a:cubicBezTo>
                  <a:cubicBezTo>
                    <a:pt x="100" y="124"/>
                    <a:pt x="202" y="54"/>
                    <a:pt x="267" y="52"/>
                  </a:cubicBezTo>
                  <a:cubicBezTo>
                    <a:pt x="332" y="50"/>
                    <a:pt x="414" y="11"/>
                    <a:pt x="414" y="11"/>
                  </a:cubicBezTo>
                  <a:cubicBezTo>
                    <a:pt x="414" y="11"/>
                    <a:pt x="298" y="9"/>
                    <a:pt x="240" y="0"/>
                  </a:cubicBezTo>
                  <a:cubicBezTo>
                    <a:pt x="235" y="5"/>
                    <a:pt x="153" y="85"/>
                    <a:pt x="119" y="101"/>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6" name="Freeform 134">
              <a:extLst>
                <a:ext uri="{FF2B5EF4-FFF2-40B4-BE49-F238E27FC236}">
                  <a16:creationId xmlns:a16="http://schemas.microsoft.com/office/drawing/2014/main" id="{5761EE23-5502-4263-BE07-04A32D1C9D18}"/>
                </a:ext>
              </a:extLst>
            </p:cNvPr>
            <p:cNvSpPr/>
            <p:nvPr/>
          </p:nvSpPr>
          <p:spPr bwMode="auto">
            <a:xfrm>
              <a:off x="5624513" y="2082800"/>
              <a:ext cx="1868488" cy="1201738"/>
            </a:xfrm>
            <a:custGeom>
              <a:avLst/>
              <a:gdLst>
                <a:gd name="T0" fmla="*/ 127 w 497"/>
                <a:gd name="T1" fmla="*/ 252 h 320"/>
                <a:gd name="T2" fmla="*/ 328 w 497"/>
                <a:gd name="T3" fmla="*/ 307 h 320"/>
                <a:gd name="T4" fmla="*/ 359 w 497"/>
                <a:gd name="T5" fmla="*/ 320 h 320"/>
                <a:gd name="T6" fmla="*/ 497 w 497"/>
                <a:gd name="T7" fmla="*/ 296 h 320"/>
                <a:gd name="T8" fmla="*/ 346 w 497"/>
                <a:gd name="T9" fmla="*/ 198 h 320"/>
                <a:gd name="T10" fmla="*/ 189 w 497"/>
                <a:gd name="T11" fmla="*/ 250 h 320"/>
                <a:gd name="T12" fmla="*/ 342 w 497"/>
                <a:gd name="T13" fmla="*/ 166 h 320"/>
                <a:gd name="T14" fmla="*/ 328 w 497"/>
                <a:gd name="T15" fmla="*/ 166 h 320"/>
                <a:gd name="T16" fmla="*/ 153 w 497"/>
                <a:gd name="T17" fmla="*/ 172 h 320"/>
                <a:gd name="T18" fmla="*/ 244 w 497"/>
                <a:gd name="T19" fmla="*/ 120 h 320"/>
                <a:gd name="T20" fmla="*/ 272 w 497"/>
                <a:gd name="T21" fmla="*/ 70 h 320"/>
                <a:gd name="T22" fmla="*/ 77 w 497"/>
                <a:gd name="T23" fmla="*/ 81 h 320"/>
                <a:gd name="T24" fmla="*/ 175 w 497"/>
                <a:gd name="T25" fmla="*/ 42 h 320"/>
                <a:gd name="T26" fmla="*/ 63 w 497"/>
                <a:gd name="T27" fmla="*/ 60 h 320"/>
                <a:gd name="T28" fmla="*/ 122 w 497"/>
                <a:gd name="T29" fmla="*/ 16 h 320"/>
                <a:gd name="T30" fmla="*/ 35 w 497"/>
                <a:gd name="T31" fmla="*/ 0 h 320"/>
                <a:gd name="T32" fmla="*/ 127 w 497"/>
                <a:gd name="T33" fmla="*/ 25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320">
                  <a:moveTo>
                    <a:pt x="127" y="252"/>
                  </a:moveTo>
                  <a:cubicBezTo>
                    <a:pt x="127" y="252"/>
                    <a:pt x="256" y="318"/>
                    <a:pt x="328" y="307"/>
                  </a:cubicBezTo>
                  <a:cubicBezTo>
                    <a:pt x="328" y="307"/>
                    <a:pt x="347" y="312"/>
                    <a:pt x="359" y="320"/>
                  </a:cubicBezTo>
                  <a:cubicBezTo>
                    <a:pt x="394" y="313"/>
                    <a:pt x="471" y="297"/>
                    <a:pt x="497" y="296"/>
                  </a:cubicBezTo>
                  <a:cubicBezTo>
                    <a:pt x="497" y="296"/>
                    <a:pt x="398" y="205"/>
                    <a:pt x="346" y="198"/>
                  </a:cubicBezTo>
                  <a:cubicBezTo>
                    <a:pt x="294" y="190"/>
                    <a:pt x="189" y="250"/>
                    <a:pt x="189" y="250"/>
                  </a:cubicBezTo>
                  <a:cubicBezTo>
                    <a:pt x="189" y="250"/>
                    <a:pt x="270" y="174"/>
                    <a:pt x="342" y="166"/>
                  </a:cubicBezTo>
                  <a:cubicBezTo>
                    <a:pt x="415" y="159"/>
                    <a:pt x="328" y="166"/>
                    <a:pt x="328" y="166"/>
                  </a:cubicBezTo>
                  <a:cubicBezTo>
                    <a:pt x="328" y="166"/>
                    <a:pt x="216" y="146"/>
                    <a:pt x="153" y="172"/>
                  </a:cubicBezTo>
                  <a:cubicBezTo>
                    <a:pt x="153" y="172"/>
                    <a:pt x="218" y="140"/>
                    <a:pt x="244" y="120"/>
                  </a:cubicBezTo>
                  <a:cubicBezTo>
                    <a:pt x="270" y="99"/>
                    <a:pt x="272" y="70"/>
                    <a:pt x="272" y="70"/>
                  </a:cubicBezTo>
                  <a:cubicBezTo>
                    <a:pt x="272" y="70"/>
                    <a:pt x="102" y="77"/>
                    <a:pt x="77" y="81"/>
                  </a:cubicBezTo>
                  <a:cubicBezTo>
                    <a:pt x="77" y="81"/>
                    <a:pt x="166" y="55"/>
                    <a:pt x="175" y="42"/>
                  </a:cubicBezTo>
                  <a:cubicBezTo>
                    <a:pt x="185" y="29"/>
                    <a:pt x="63" y="60"/>
                    <a:pt x="63" y="60"/>
                  </a:cubicBezTo>
                  <a:cubicBezTo>
                    <a:pt x="63" y="60"/>
                    <a:pt x="146" y="25"/>
                    <a:pt x="122" y="16"/>
                  </a:cubicBezTo>
                  <a:cubicBezTo>
                    <a:pt x="105" y="10"/>
                    <a:pt x="66" y="0"/>
                    <a:pt x="35" y="0"/>
                  </a:cubicBezTo>
                  <a:cubicBezTo>
                    <a:pt x="18" y="58"/>
                    <a:pt x="0" y="180"/>
                    <a:pt x="127" y="25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7" name="Freeform 135">
              <a:extLst>
                <a:ext uri="{FF2B5EF4-FFF2-40B4-BE49-F238E27FC236}">
                  <a16:creationId xmlns:a16="http://schemas.microsoft.com/office/drawing/2014/main" id="{19BA9BDD-96A9-4653-AAE3-92C59083781F}"/>
                </a:ext>
              </a:extLst>
            </p:cNvPr>
            <p:cNvSpPr/>
            <p:nvPr/>
          </p:nvSpPr>
          <p:spPr bwMode="auto">
            <a:xfrm>
              <a:off x="6245226" y="276225"/>
              <a:ext cx="1116013" cy="984250"/>
            </a:xfrm>
            <a:custGeom>
              <a:avLst/>
              <a:gdLst>
                <a:gd name="T0" fmla="*/ 124 w 297"/>
                <a:gd name="T1" fmla="*/ 152 h 262"/>
                <a:gd name="T2" fmla="*/ 198 w 297"/>
                <a:gd name="T3" fmla="*/ 116 h 262"/>
                <a:gd name="T4" fmla="*/ 105 w 297"/>
                <a:gd name="T5" fmla="*/ 125 h 262"/>
                <a:gd name="T6" fmla="*/ 115 w 297"/>
                <a:gd name="T7" fmla="*/ 68 h 262"/>
                <a:gd name="T8" fmla="*/ 95 w 297"/>
                <a:gd name="T9" fmla="*/ 87 h 262"/>
                <a:gd name="T10" fmla="*/ 40 w 297"/>
                <a:gd name="T11" fmla="*/ 0 h 262"/>
                <a:gd name="T12" fmla="*/ 64 w 297"/>
                <a:gd name="T13" fmla="*/ 100 h 262"/>
                <a:gd name="T14" fmla="*/ 0 w 297"/>
                <a:gd name="T15" fmla="*/ 124 h 262"/>
                <a:gd name="T16" fmla="*/ 10 w 297"/>
                <a:gd name="T17" fmla="*/ 141 h 262"/>
                <a:gd name="T18" fmla="*/ 64 w 297"/>
                <a:gd name="T19" fmla="*/ 126 h 262"/>
                <a:gd name="T20" fmla="*/ 64 w 297"/>
                <a:gd name="T21" fmla="*/ 158 h 262"/>
                <a:gd name="T22" fmla="*/ 138 w 297"/>
                <a:gd name="T23" fmla="*/ 185 h 262"/>
                <a:gd name="T24" fmla="*/ 111 w 297"/>
                <a:gd name="T25" fmla="*/ 210 h 262"/>
                <a:gd name="T26" fmla="*/ 146 w 297"/>
                <a:gd name="T27" fmla="*/ 200 h 262"/>
                <a:gd name="T28" fmla="*/ 297 w 297"/>
                <a:gd name="T29" fmla="*/ 262 h 262"/>
                <a:gd name="T30" fmla="*/ 124 w 297"/>
                <a:gd name="T31" fmla="*/ 1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262">
                  <a:moveTo>
                    <a:pt x="124" y="152"/>
                  </a:moveTo>
                  <a:cubicBezTo>
                    <a:pt x="198" y="116"/>
                    <a:pt x="198" y="116"/>
                    <a:pt x="198" y="116"/>
                  </a:cubicBezTo>
                  <a:cubicBezTo>
                    <a:pt x="198" y="116"/>
                    <a:pt x="114" y="136"/>
                    <a:pt x="105" y="125"/>
                  </a:cubicBezTo>
                  <a:cubicBezTo>
                    <a:pt x="100" y="119"/>
                    <a:pt x="107" y="93"/>
                    <a:pt x="115" y="68"/>
                  </a:cubicBezTo>
                  <a:cubicBezTo>
                    <a:pt x="109" y="79"/>
                    <a:pt x="102" y="87"/>
                    <a:pt x="95" y="87"/>
                  </a:cubicBezTo>
                  <a:cubicBezTo>
                    <a:pt x="73" y="86"/>
                    <a:pt x="40" y="0"/>
                    <a:pt x="40" y="0"/>
                  </a:cubicBezTo>
                  <a:cubicBezTo>
                    <a:pt x="40" y="0"/>
                    <a:pt x="68" y="93"/>
                    <a:pt x="64" y="100"/>
                  </a:cubicBezTo>
                  <a:cubicBezTo>
                    <a:pt x="62" y="105"/>
                    <a:pt x="26" y="116"/>
                    <a:pt x="0" y="124"/>
                  </a:cubicBezTo>
                  <a:cubicBezTo>
                    <a:pt x="3" y="129"/>
                    <a:pt x="6" y="135"/>
                    <a:pt x="10" y="141"/>
                  </a:cubicBezTo>
                  <a:cubicBezTo>
                    <a:pt x="64" y="126"/>
                    <a:pt x="64" y="126"/>
                    <a:pt x="64" y="126"/>
                  </a:cubicBezTo>
                  <a:cubicBezTo>
                    <a:pt x="64" y="126"/>
                    <a:pt x="57" y="154"/>
                    <a:pt x="64" y="158"/>
                  </a:cubicBezTo>
                  <a:cubicBezTo>
                    <a:pt x="70" y="161"/>
                    <a:pt x="138" y="174"/>
                    <a:pt x="138" y="185"/>
                  </a:cubicBezTo>
                  <a:cubicBezTo>
                    <a:pt x="138" y="188"/>
                    <a:pt x="127" y="197"/>
                    <a:pt x="111" y="210"/>
                  </a:cubicBezTo>
                  <a:cubicBezTo>
                    <a:pt x="146" y="200"/>
                    <a:pt x="146" y="200"/>
                    <a:pt x="146" y="200"/>
                  </a:cubicBezTo>
                  <a:cubicBezTo>
                    <a:pt x="157" y="194"/>
                    <a:pt x="297" y="262"/>
                    <a:pt x="297" y="262"/>
                  </a:cubicBezTo>
                  <a:lnTo>
                    <a:pt x="124" y="152"/>
                  </a:ln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8" name="Freeform 136">
              <a:extLst>
                <a:ext uri="{FF2B5EF4-FFF2-40B4-BE49-F238E27FC236}">
                  <a16:creationId xmlns:a16="http://schemas.microsoft.com/office/drawing/2014/main" id="{D19E0B14-27B5-4CBD-B5C4-E864FAFA2823}"/>
                </a:ext>
              </a:extLst>
            </p:cNvPr>
            <p:cNvSpPr/>
            <p:nvPr/>
          </p:nvSpPr>
          <p:spPr bwMode="auto">
            <a:xfrm>
              <a:off x="6677026" y="347663"/>
              <a:ext cx="60325" cy="184150"/>
            </a:xfrm>
            <a:custGeom>
              <a:avLst/>
              <a:gdLst>
                <a:gd name="T0" fmla="*/ 0 w 16"/>
                <a:gd name="T1" fmla="*/ 49 h 49"/>
                <a:gd name="T2" fmla="*/ 16 w 16"/>
                <a:gd name="T3" fmla="*/ 0 h 49"/>
                <a:gd name="T4" fmla="*/ 0 w 16"/>
                <a:gd name="T5" fmla="*/ 49 h 49"/>
              </a:gdLst>
              <a:ahLst/>
              <a:cxnLst>
                <a:cxn ang="0">
                  <a:pos x="T0" y="T1"/>
                </a:cxn>
                <a:cxn ang="0">
                  <a:pos x="T2" y="T3"/>
                </a:cxn>
                <a:cxn ang="0">
                  <a:pos x="T4" y="T5"/>
                </a:cxn>
              </a:cxnLst>
              <a:rect l="0" t="0" r="r" b="b"/>
              <a:pathLst>
                <a:path w="16" h="49">
                  <a:moveTo>
                    <a:pt x="0" y="49"/>
                  </a:moveTo>
                  <a:cubicBezTo>
                    <a:pt x="10" y="29"/>
                    <a:pt x="16" y="0"/>
                    <a:pt x="16" y="0"/>
                  </a:cubicBezTo>
                  <a:cubicBezTo>
                    <a:pt x="16" y="0"/>
                    <a:pt x="7" y="24"/>
                    <a:pt x="0" y="49"/>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79" name="Freeform 137">
              <a:extLst>
                <a:ext uri="{FF2B5EF4-FFF2-40B4-BE49-F238E27FC236}">
                  <a16:creationId xmlns:a16="http://schemas.microsoft.com/office/drawing/2014/main" id="{722D4067-1A6E-43DB-A9E3-8AC278FD00CA}"/>
                </a:ext>
              </a:extLst>
            </p:cNvPr>
            <p:cNvSpPr/>
            <p:nvPr/>
          </p:nvSpPr>
          <p:spPr bwMode="auto">
            <a:xfrm>
              <a:off x="6850063" y="384175"/>
              <a:ext cx="2066925" cy="2217738"/>
            </a:xfrm>
            <a:custGeom>
              <a:avLst/>
              <a:gdLst>
                <a:gd name="T0" fmla="*/ 467 w 550"/>
                <a:gd name="T1" fmla="*/ 383 h 590"/>
                <a:gd name="T2" fmla="*/ 439 w 550"/>
                <a:gd name="T3" fmla="*/ 351 h 590"/>
                <a:gd name="T4" fmla="*/ 467 w 550"/>
                <a:gd name="T5" fmla="*/ 307 h 590"/>
                <a:gd name="T6" fmla="*/ 385 w 550"/>
                <a:gd name="T7" fmla="*/ 329 h 590"/>
                <a:gd name="T8" fmla="*/ 392 w 550"/>
                <a:gd name="T9" fmla="*/ 325 h 590"/>
                <a:gd name="T10" fmla="*/ 398 w 550"/>
                <a:gd name="T11" fmla="*/ 261 h 590"/>
                <a:gd name="T12" fmla="*/ 364 w 550"/>
                <a:gd name="T13" fmla="*/ 212 h 590"/>
                <a:gd name="T14" fmla="*/ 332 w 550"/>
                <a:gd name="T15" fmla="*/ 94 h 590"/>
                <a:gd name="T16" fmla="*/ 330 w 550"/>
                <a:gd name="T17" fmla="*/ 92 h 590"/>
                <a:gd name="T18" fmla="*/ 322 w 550"/>
                <a:gd name="T19" fmla="*/ 200 h 590"/>
                <a:gd name="T20" fmla="*/ 280 w 550"/>
                <a:gd name="T21" fmla="*/ 160 h 590"/>
                <a:gd name="T22" fmla="*/ 315 w 550"/>
                <a:gd name="T23" fmla="*/ 222 h 590"/>
                <a:gd name="T24" fmla="*/ 272 w 550"/>
                <a:gd name="T25" fmla="*/ 261 h 590"/>
                <a:gd name="T26" fmla="*/ 129 w 550"/>
                <a:gd name="T27" fmla="*/ 1 h 590"/>
                <a:gd name="T28" fmla="*/ 126 w 550"/>
                <a:gd name="T29" fmla="*/ 0 h 590"/>
                <a:gd name="T30" fmla="*/ 259 w 550"/>
                <a:gd name="T31" fmla="*/ 270 h 590"/>
                <a:gd name="T32" fmla="*/ 308 w 550"/>
                <a:gd name="T33" fmla="*/ 270 h 590"/>
                <a:gd name="T34" fmla="*/ 340 w 550"/>
                <a:gd name="T35" fmla="*/ 318 h 590"/>
                <a:gd name="T36" fmla="*/ 191 w 550"/>
                <a:gd name="T37" fmla="*/ 442 h 590"/>
                <a:gd name="T38" fmla="*/ 85 w 550"/>
                <a:gd name="T39" fmla="*/ 496 h 590"/>
                <a:gd name="T40" fmla="*/ 61 w 550"/>
                <a:gd name="T41" fmla="*/ 278 h 590"/>
                <a:gd name="T42" fmla="*/ 37 w 550"/>
                <a:gd name="T43" fmla="*/ 468 h 590"/>
                <a:gd name="T44" fmla="*/ 39 w 550"/>
                <a:gd name="T45" fmla="*/ 318 h 590"/>
                <a:gd name="T46" fmla="*/ 5 w 550"/>
                <a:gd name="T47" fmla="*/ 515 h 590"/>
                <a:gd name="T48" fmla="*/ 64 w 550"/>
                <a:gd name="T49" fmla="*/ 552 h 590"/>
                <a:gd name="T50" fmla="*/ 114 w 550"/>
                <a:gd name="T51" fmla="*/ 584 h 590"/>
                <a:gd name="T52" fmla="*/ 144 w 550"/>
                <a:gd name="T53" fmla="*/ 546 h 590"/>
                <a:gd name="T54" fmla="*/ 315 w 550"/>
                <a:gd name="T55" fmla="*/ 439 h 590"/>
                <a:gd name="T56" fmla="*/ 368 w 550"/>
                <a:gd name="T57" fmla="*/ 389 h 590"/>
                <a:gd name="T58" fmla="*/ 504 w 550"/>
                <a:gd name="T59" fmla="*/ 439 h 590"/>
                <a:gd name="T60" fmla="*/ 505 w 550"/>
                <a:gd name="T61" fmla="*/ 440 h 590"/>
                <a:gd name="T62" fmla="*/ 550 w 550"/>
                <a:gd name="T63" fmla="*/ 400 h 590"/>
                <a:gd name="T64" fmla="*/ 467 w 550"/>
                <a:gd name="T65" fmla="*/ 38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0" h="590">
                  <a:moveTo>
                    <a:pt x="467" y="383"/>
                  </a:moveTo>
                  <a:cubicBezTo>
                    <a:pt x="446" y="374"/>
                    <a:pt x="439" y="351"/>
                    <a:pt x="439" y="351"/>
                  </a:cubicBezTo>
                  <a:cubicBezTo>
                    <a:pt x="467" y="307"/>
                    <a:pt x="467" y="307"/>
                    <a:pt x="467" y="307"/>
                  </a:cubicBezTo>
                  <a:cubicBezTo>
                    <a:pt x="411" y="359"/>
                    <a:pt x="391" y="338"/>
                    <a:pt x="385" y="329"/>
                  </a:cubicBezTo>
                  <a:cubicBezTo>
                    <a:pt x="387" y="328"/>
                    <a:pt x="390" y="328"/>
                    <a:pt x="392" y="325"/>
                  </a:cubicBezTo>
                  <a:cubicBezTo>
                    <a:pt x="460" y="250"/>
                    <a:pt x="398" y="261"/>
                    <a:pt x="398" y="261"/>
                  </a:cubicBezTo>
                  <a:cubicBezTo>
                    <a:pt x="364" y="212"/>
                    <a:pt x="364" y="212"/>
                    <a:pt x="364" y="212"/>
                  </a:cubicBezTo>
                  <a:cubicBezTo>
                    <a:pt x="332" y="94"/>
                    <a:pt x="332" y="94"/>
                    <a:pt x="332" y="94"/>
                  </a:cubicBezTo>
                  <a:cubicBezTo>
                    <a:pt x="331" y="93"/>
                    <a:pt x="331" y="93"/>
                    <a:pt x="330" y="92"/>
                  </a:cubicBezTo>
                  <a:cubicBezTo>
                    <a:pt x="305" y="122"/>
                    <a:pt x="322" y="200"/>
                    <a:pt x="322" y="200"/>
                  </a:cubicBezTo>
                  <a:cubicBezTo>
                    <a:pt x="280" y="160"/>
                    <a:pt x="280" y="160"/>
                    <a:pt x="280" y="160"/>
                  </a:cubicBezTo>
                  <a:cubicBezTo>
                    <a:pt x="315" y="222"/>
                    <a:pt x="315" y="222"/>
                    <a:pt x="315" y="222"/>
                  </a:cubicBezTo>
                  <a:cubicBezTo>
                    <a:pt x="319" y="239"/>
                    <a:pt x="272" y="261"/>
                    <a:pt x="272" y="261"/>
                  </a:cubicBezTo>
                  <a:cubicBezTo>
                    <a:pt x="101" y="195"/>
                    <a:pt x="116" y="55"/>
                    <a:pt x="129" y="1"/>
                  </a:cubicBezTo>
                  <a:cubicBezTo>
                    <a:pt x="128" y="1"/>
                    <a:pt x="127" y="0"/>
                    <a:pt x="126" y="0"/>
                  </a:cubicBezTo>
                  <a:cubicBezTo>
                    <a:pt x="40" y="190"/>
                    <a:pt x="231" y="264"/>
                    <a:pt x="259" y="270"/>
                  </a:cubicBezTo>
                  <a:cubicBezTo>
                    <a:pt x="289" y="276"/>
                    <a:pt x="308" y="270"/>
                    <a:pt x="308" y="270"/>
                  </a:cubicBezTo>
                  <a:cubicBezTo>
                    <a:pt x="308" y="270"/>
                    <a:pt x="330" y="294"/>
                    <a:pt x="340" y="318"/>
                  </a:cubicBezTo>
                  <a:cubicBezTo>
                    <a:pt x="350" y="342"/>
                    <a:pt x="218" y="414"/>
                    <a:pt x="191" y="442"/>
                  </a:cubicBezTo>
                  <a:cubicBezTo>
                    <a:pt x="163" y="470"/>
                    <a:pt x="85" y="496"/>
                    <a:pt x="85" y="496"/>
                  </a:cubicBezTo>
                  <a:cubicBezTo>
                    <a:pt x="126" y="335"/>
                    <a:pt x="61" y="278"/>
                    <a:pt x="61" y="278"/>
                  </a:cubicBezTo>
                  <a:cubicBezTo>
                    <a:pt x="112" y="379"/>
                    <a:pt x="37" y="468"/>
                    <a:pt x="37" y="468"/>
                  </a:cubicBezTo>
                  <a:cubicBezTo>
                    <a:pt x="0" y="431"/>
                    <a:pt x="39" y="318"/>
                    <a:pt x="39" y="318"/>
                  </a:cubicBezTo>
                  <a:cubicBezTo>
                    <a:pt x="6" y="354"/>
                    <a:pt x="3" y="448"/>
                    <a:pt x="5" y="515"/>
                  </a:cubicBezTo>
                  <a:cubicBezTo>
                    <a:pt x="29" y="524"/>
                    <a:pt x="52" y="536"/>
                    <a:pt x="64" y="552"/>
                  </a:cubicBezTo>
                  <a:cubicBezTo>
                    <a:pt x="93" y="590"/>
                    <a:pt x="114" y="584"/>
                    <a:pt x="114" y="584"/>
                  </a:cubicBezTo>
                  <a:cubicBezTo>
                    <a:pt x="114" y="584"/>
                    <a:pt x="133" y="544"/>
                    <a:pt x="144" y="546"/>
                  </a:cubicBezTo>
                  <a:cubicBezTo>
                    <a:pt x="155" y="547"/>
                    <a:pt x="286" y="446"/>
                    <a:pt x="315" y="439"/>
                  </a:cubicBezTo>
                  <a:cubicBezTo>
                    <a:pt x="345" y="432"/>
                    <a:pt x="361" y="389"/>
                    <a:pt x="368" y="389"/>
                  </a:cubicBezTo>
                  <a:cubicBezTo>
                    <a:pt x="376" y="389"/>
                    <a:pt x="486" y="439"/>
                    <a:pt x="504" y="439"/>
                  </a:cubicBezTo>
                  <a:cubicBezTo>
                    <a:pt x="504" y="439"/>
                    <a:pt x="505" y="439"/>
                    <a:pt x="505" y="440"/>
                  </a:cubicBezTo>
                  <a:cubicBezTo>
                    <a:pt x="530" y="423"/>
                    <a:pt x="550" y="400"/>
                    <a:pt x="550" y="400"/>
                  </a:cubicBezTo>
                  <a:cubicBezTo>
                    <a:pt x="550" y="400"/>
                    <a:pt x="487" y="392"/>
                    <a:pt x="467" y="383"/>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80" name="Freeform 138">
              <a:extLst>
                <a:ext uri="{FF2B5EF4-FFF2-40B4-BE49-F238E27FC236}">
                  <a16:creationId xmlns:a16="http://schemas.microsoft.com/office/drawing/2014/main" id="{AFB85F70-118A-4D1A-B3ED-FEE0DD451A64}"/>
                </a:ext>
              </a:extLst>
            </p:cNvPr>
            <p:cNvSpPr/>
            <p:nvPr/>
          </p:nvSpPr>
          <p:spPr bwMode="auto">
            <a:xfrm>
              <a:off x="8089901" y="663575"/>
              <a:ext cx="255588" cy="701675"/>
            </a:xfrm>
            <a:custGeom>
              <a:avLst/>
              <a:gdLst>
                <a:gd name="T0" fmla="*/ 18 w 68"/>
                <a:gd name="T1" fmla="*/ 161 h 187"/>
                <a:gd name="T2" fmla="*/ 53 w 68"/>
                <a:gd name="T3" fmla="*/ 187 h 187"/>
                <a:gd name="T4" fmla="*/ 68 w 68"/>
                <a:gd name="T5" fmla="*/ 187 h 187"/>
                <a:gd name="T6" fmla="*/ 35 w 68"/>
                <a:gd name="T7" fmla="*/ 9 h 187"/>
                <a:gd name="T8" fmla="*/ 0 w 68"/>
                <a:gd name="T9" fmla="*/ 18 h 187"/>
                <a:gd name="T10" fmla="*/ 18 w 68"/>
                <a:gd name="T11" fmla="*/ 161 h 187"/>
              </a:gdLst>
              <a:ahLst/>
              <a:cxnLst>
                <a:cxn ang="0">
                  <a:pos x="T0" y="T1"/>
                </a:cxn>
                <a:cxn ang="0">
                  <a:pos x="T2" y="T3"/>
                </a:cxn>
                <a:cxn ang="0">
                  <a:pos x="T4" y="T5"/>
                </a:cxn>
                <a:cxn ang="0">
                  <a:pos x="T6" y="T7"/>
                </a:cxn>
                <a:cxn ang="0">
                  <a:pos x="T8" y="T9"/>
                </a:cxn>
                <a:cxn ang="0">
                  <a:pos x="T10" y="T11"/>
                </a:cxn>
              </a:cxnLst>
              <a:rect l="0" t="0" r="r" b="b"/>
              <a:pathLst>
                <a:path w="68" h="187">
                  <a:moveTo>
                    <a:pt x="18" y="161"/>
                  </a:moveTo>
                  <a:cubicBezTo>
                    <a:pt x="18" y="161"/>
                    <a:pt x="48" y="173"/>
                    <a:pt x="53" y="187"/>
                  </a:cubicBezTo>
                  <a:cubicBezTo>
                    <a:pt x="68" y="187"/>
                    <a:pt x="68" y="187"/>
                    <a:pt x="68" y="187"/>
                  </a:cubicBezTo>
                  <a:cubicBezTo>
                    <a:pt x="68" y="187"/>
                    <a:pt x="50" y="51"/>
                    <a:pt x="35" y="9"/>
                  </a:cubicBezTo>
                  <a:cubicBezTo>
                    <a:pt x="35" y="9"/>
                    <a:pt x="22" y="0"/>
                    <a:pt x="0" y="18"/>
                  </a:cubicBezTo>
                  <a:cubicBezTo>
                    <a:pt x="0" y="18"/>
                    <a:pt x="0" y="123"/>
                    <a:pt x="18" y="161"/>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81" name="Freeform 139">
              <a:extLst>
                <a:ext uri="{FF2B5EF4-FFF2-40B4-BE49-F238E27FC236}">
                  <a16:creationId xmlns:a16="http://schemas.microsoft.com/office/drawing/2014/main" id="{2265C3F0-0E05-4F55-85D5-F74F6CE6496A}"/>
                </a:ext>
              </a:extLst>
            </p:cNvPr>
            <p:cNvSpPr/>
            <p:nvPr/>
          </p:nvSpPr>
          <p:spPr bwMode="auto">
            <a:xfrm>
              <a:off x="7999413" y="1703388"/>
              <a:ext cx="222250" cy="1285875"/>
            </a:xfrm>
            <a:custGeom>
              <a:avLst/>
              <a:gdLst>
                <a:gd name="T0" fmla="*/ 11 w 59"/>
                <a:gd name="T1" fmla="*/ 342 h 342"/>
                <a:gd name="T2" fmla="*/ 42 w 59"/>
                <a:gd name="T3" fmla="*/ 319 h 342"/>
                <a:gd name="T4" fmla="*/ 59 w 59"/>
                <a:gd name="T5" fmla="*/ 0 h 342"/>
                <a:gd name="T6" fmla="*/ 44 w 59"/>
                <a:gd name="T7" fmla="*/ 22 h 342"/>
                <a:gd name="T8" fmla="*/ 11 w 59"/>
                <a:gd name="T9" fmla="*/ 342 h 342"/>
              </a:gdLst>
              <a:ahLst/>
              <a:cxnLst>
                <a:cxn ang="0">
                  <a:pos x="T0" y="T1"/>
                </a:cxn>
                <a:cxn ang="0">
                  <a:pos x="T2" y="T3"/>
                </a:cxn>
                <a:cxn ang="0">
                  <a:pos x="T4" y="T5"/>
                </a:cxn>
                <a:cxn ang="0">
                  <a:pos x="T6" y="T7"/>
                </a:cxn>
                <a:cxn ang="0">
                  <a:pos x="T8" y="T9"/>
                </a:cxn>
              </a:cxnLst>
              <a:rect l="0" t="0" r="r" b="b"/>
              <a:pathLst>
                <a:path w="59" h="342">
                  <a:moveTo>
                    <a:pt x="11" y="342"/>
                  </a:moveTo>
                  <a:cubicBezTo>
                    <a:pt x="42" y="319"/>
                    <a:pt x="42" y="319"/>
                    <a:pt x="42" y="319"/>
                  </a:cubicBezTo>
                  <a:cubicBezTo>
                    <a:pt x="59" y="0"/>
                    <a:pt x="59" y="0"/>
                    <a:pt x="59" y="0"/>
                  </a:cubicBezTo>
                  <a:cubicBezTo>
                    <a:pt x="44" y="22"/>
                    <a:pt x="44" y="22"/>
                    <a:pt x="44" y="22"/>
                  </a:cubicBezTo>
                  <a:cubicBezTo>
                    <a:pt x="44" y="22"/>
                    <a:pt x="0" y="314"/>
                    <a:pt x="11" y="342"/>
                  </a:cubicBez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82" name="Freeform 140">
              <a:extLst>
                <a:ext uri="{FF2B5EF4-FFF2-40B4-BE49-F238E27FC236}">
                  <a16:creationId xmlns:a16="http://schemas.microsoft.com/office/drawing/2014/main" id="{87D8D4A3-AA41-4CA5-8D04-09E1CE843C1A}"/>
                </a:ext>
              </a:extLst>
            </p:cNvPr>
            <p:cNvSpPr/>
            <p:nvPr/>
          </p:nvSpPr>
          <p:spPr bwMode="auto">
            <a:xfrm>
              <a:off x="8015288" y="1316038"/>
              <a:ext cx="333375" cy="2052638"/>
            </a:xfrm>
            <a:custGeom>
              <a:avLst/>
              <a:gdLst>
                <a:gd name="T0" fmla="*/ 25 w 89"/>
                <a:gd name="T1" fmla="*/ 546 h 546"/>
                <a:gd name="T2" fmla="*/ 49 w 89"/>
                <a:gd name="T3" fmla="*/ 492 h 546"/>
                <a:gd name="T4" fmla="*/ 82 w 89"/>
                <a:gd name="T5" fmla="*/ 70 h 546"/>
                <a:gd name="T6" fmla="*/ 82 w 89"/>
                <a:gd name="T7" fmla="*/ 13 h 546"/>
                <a:gd name="T8" fmla="*/ 55 w 89"/>
                <a:gd name="T9" fmla="*/ 0 h 546"/>
                <a:gd name="T10" fmla="*/ 48 w 89"/>
                <a:gd name="T11" fmla="*/ 45 h 546"/>
                <a:gd name="T12" fmla="*/ 55 w 89"/>
                <a:gd name="T13" fmla="*/ 79 h 546"/>
                <a:gd name="T14" fmla="*/ 0 w 89"/>
                <a:gd name="T15" fmla="*/ 503 h 546"/>
                <a:gd name="T16" fmla="*/ 25 w 89"/>
                <a:gd name="T17"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546">
                  <a:moveTo>
                    <a:pt x="25" y="546"/>
                  </a:moveTo>
                  <a:cubicBezTo>
                    <a:pt x="49" y="492"/>
                    <a:pt x="49" y="492"/>
                    <a:pt x="49" y="492"/>
                  </a:cubicBezTo>
                  <a:cubicBezTo>
                    <a:pt x="49" y="492"/>
                    <a:pt x="84" y="112"/>
                    <a:pt x="82" y="70"/>
                  </a:cubicBezTo>
                  <a:cubicBezTo>
                    <a:pt x="82" y="70"/>
                    <a:pt x="89" y="25"/>
                    <a:pt x="82" y="13"/>
                  </a:cubicBezTo>
                  <a:cubicBezTo>
                    <a:pt x="76" y="2"/>
                    <a:pt x="55" y="0"/>
                    <a:pt x="55" y="0"/>
                  </a:cubicBezTo>
                  <a:cubicBezTo>
                    <a:pt x="48" y="45"/>
                    <a:pt x="48" y="45"/>
                    <a:pt x="48" y="45"/>
                  </a:cubicBezTo>
                  <a:cubicBezTo>
                    <a:pt x="48" y="45"/>
                    <a:pt x="61" y="55"/>
                    <a:pt x="55" y="79"/>
                  </a:cubicBezTo>
                  <a:cubicBezTo>
                    <a:pt x="49" y="103"/>
                    <a:pt x="5" y="459"/>
                    <a:pt x="0" y="503"/>
                  </a:cubicBezTo>
                  <a:lnTo>
                    <a:pt x="25" y="546"/>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83" name="Freeform 141">
              <a:extLst>
                <a:ext uri="{FF2B5EF4-FFF2-40B4-BE49-F238E27FC236}">
                  <a16:creationId xmlns:a16="http://schemas.microsoft.com/office/drawing/2014/main" id="{27B0BE37-7B46-4E0A-93B8-21D11144442D}"/>
                </a:ext>
              </a:extLst>
            </p:cNvPr>
            <p:cNvSpPr/>
            <p:nvPr/>
          </p:nvSpPr>
          <p:spPr bwMode="auto">
            <a:xfrm>
              <a:off x="8199438" y="234950"/>
              <a:ext cx="1033463" cy="849313"/>
            </a:xfrm>
            <a:custGeom>
              <a:avLst/>
              <a:gdLst>
                <a:gd name="T0" fmla="*/ 139 w 275"/>
                <a:gd name="T1" fmla="*/ 200 h 226"/>
                <a:gd name="T2" fmla="*/ 150 w 275"/>
                <a:gd name="T3" fmla="*/ 200 h 226"/>
                <a:gd name="T4" fmla="*/ 164 w 275"/>
                <a:gd name="T5" fmla="*/ 157 h 226"/>
                <a:gd name="T6" fmla="*/ 220 w 275"/>
                <a:gd name="T7" fmla="*/ 131 h 226"/>
                <a:gd name="T8" fmla="*/ 259 w 275"/>
                <a:gd name="T9" fmla="*/ 136 h 226"/>
                <a:gd name="T10" fmla="*/ 275 w 275"/>
                <a:gd name="T11" fmla="*/ 121 h 226"/>
                <a:gd name="T12" fmla="*/ 150 w 275"/>
                <a:gd name="T13" fmla="*/ 5 h 226"/>
                <a:gd name="T14" fmla="*/ 124 w 275"/>
                <a:gd name="T15" fmla="*/ 5 h 226"/>
                <a:gd name="T16" fmla="*/ 94 w 275"/>
                <a:gd name="T17" fmla="*/ 5 h 226"/>
                <a:gd name="T18" fmla="*/ 0 w 275"/>
                <a:gd name="T19" fmla="*/ 121 h 226"/>
                <a:gd name="T20" fmla="*/ 28 w 275"/>
                <a:gd name="T21" fmla="*/ 226 h 226"/>
                <a:gd name="T22" fmla="*/ 39 w 275"/>
                <a:gd name="T23" fmla="*/ 205 h 226"/>
                <a:gd name="T24" fmla="*/ 87 w 275"/>
                <a:gd name="T25" fmla="*/ 196 h 226"/>
                <a:gd name="T26" fmla="*/ 89 w 275"/>
                <a:gd name="T27" fmla="*/ 163 h 226"/>
                <a:gd name="T28" fmla="*/ 124 w 275"/>
                <a:gd name="T29" fmla="*/ 136 h 226"/>
                <a:gd name="T30" fmla="*/ 143 w 275"/>
                <a:gd name="T31" fmla="*/ 169 h 226"/>
                <a:gd name="T32" fmla="*/ 139 w 275"/>
                <a:gd name="T33" fmla="*/ 2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6">
                  <a:moveTo>
                    <a:pt x="139" y="200"/>
                  </a:moveTo>
                  <a:cubicBezTo>
                    <a:pt x="150" y="200"/>
                    <a:pt x="150" y="200"/>
                    <a:pt x="150" y="200"/>
                  </a:cubicBezTo>
                  <a:cubicBezTo>
                    <a:pt x="150" y="200"/>
                    <a:pt x="149" y="166"/>
                    <a:pt x="164" y="157"/>
                  </a:cubicBezTo>
                  <a:cubicBezTo>
                    <a:pt x="179" y="148"/>
                    <a:pt x="196" y="129"/>
                    <a:pt x="220" y="131"/>
                  </a:cubicBezTo>
                  <a:cubicBezTo>
                    <a:pt x="220" y="131"/>
                    <a:pt x="254" y="138"/>
                    <a:pt x="259" y="136"/>
                  </a:cubicBezTo>
                  <a:cubicBezTo>
                    <a:pt x="264" y="134"/>
                    <a:pt x="275" y="121"/>
                    <a:pt x="275" y="121"/>
                  </a:cubicBezTo>
                  <a:cubicBezTo>
                    <a:pt x="275" y="121"/>
                    <a:pt x="241" y="35"/>
                    <a:pt x="150" y="5"/>
                  </a:cubicBezTo>
                  <a:cubicBezTo>
                    <a:pt x="124" y="5"/>
                    <a:pt x="124" y="5"/>
                    <a:pt x="124" y="5"/>
                  </a:cubicBezTo>
                  <a:cubicBezTo>
                    <a:pt x="124" y="5"/>
                    <a:pt x="97" y="0"/>
                    <a:pt x="94" y="5"/>
                  </a:cubicBezTo>
                  <a:cubicBezTo>
                    <a:pt x="91" y="10"/>
                    <a:pt x="0" y="46"/>
                    <a:pt x="0" y="121"/>
                  </a:cubicBezTo>
                  <a:cubicBezTo>
                    <a:pt x="0" y="185"/>
                    <a:pt x="28" y="226"/>
                    <a:pt x="28" y="226"/>
                  </a:cubicBezTo>
                  <a:cubicBezTo>
                    <a:pt x="36" y="215"/>
                    <a:pt x="36" y="222"/>
                    <a:pt x="39" y="205"/>
                  </a:cubicBezTo>
                  <a:cubicBezTo>
                    <a:pt x="52" y="193"/>
                    <a:pt x="87" y="196"/>
                    <a:pt x="87" y="196"/>
                  </a:cubicBezTo>
                  <a:cubicBezTo>
                    <a:pt x="87" y="196"/>
                    <a:pt x="80" y="181"/>
                    <a:pt x="89" y="163"/>
                  </a:cubicBezTo>
                  <a:cubicBezTo>
                    <a:pt x="98" y="145"/>
                    <a:pt x="109" y="132"/>
                    <a:pt x="124" y="136"/>
                  </a:cubicBezTo>
                  <a:cubicBezTo>
                    <a:pt x="124" y="136"/>
                    <a:pt x="143" y="151"/>
                    <a:pt x="143" y="169"/>
                  </a:cubicBezTo>
                  <a:lnTo>
                    <a:pt x="139"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组合 7"/>
          <p:cNvGrpSpPr/>
          <p:nvPr/>
        </p:nvGrpSpPr>
        <p:grpSpPr>
          <a:xfrm>
            <a:off x="1524000" y="431800"/>
            <a:ext cx="9144000" cy="495300"/>
            <a:chOff x="1" y="321273"/>
            <a:chExt cx="9144000" cy="49427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3486150"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9221" name="文本框 6"/>
          <p:cNvSpPr txBox="1"/>
          <p:nvPr/>
        </p:nvSpPr>
        <p:spPr>
          <a:xfrm>
            <a:off x="2055813" y="515938"/>
            <a:ext cx="2052426" cy="369332"/>
          </a:xfrm>
          <a:prstGeom prst="rect">
            <a:avLst/>
          </a:prstGeom>
          <a:noFill/>
          <a:ln w="9525">
            <a:noFill/>
          </a:ln>
        </p:spPr>
        <p:txBody>
          <a:bodyPr wrap="square" anchor="t">
            <a:spAutoFit/>
          </a:bodyPr>
          <a:lstStyle/>
          <a:p>
            <a:pPr algn="dist"/>
            <a:r>
              <a:rPr lang="en-AU" altLang="zh-CN" b="1" dirty="0">
                <a:solidFill>
                  <a:schemeClr val="bg1"/>
                </a:solidFill>
                <a:latin typeface="微软雅黑" panose="020B0503020204020204" pitchFamily="34" charset="-122"/>
                <a:ea typeface="微软雅黑" panose="020B0503020204020204" pitchFamily="34" charset="-122"/>
              </a:rPr>
              <a:t>Personal</a:t>
            </a:r>
            <a:r>
              <a:rPr lang="zh-CN" altLang="en-US" b="1" dirty="0">
                <a:solidFill>
                  <a:schemeClr val="bg1"/>
                </a:solidFill>
                <a:latin typeface="微软雅黑" panose="020B0503020204020204" pitchFamily="34" charset="-122"/>
                <a:ea typeface="微软雅黑" panose="020B0503020204020204" pitchFamily="34" charset="-122"/>
              </a:rPr>
              <a:t> </a:t>
            </a:r>
            <a:r>
              <a:rPr lang="en-AU" altLang="zh-CN" b="1" dirty="0">
                <a:solidFill>
                  <a:schemeClr val="bg1"/>
                </a:solidFill>
                <a:latin typeface="微软雅黑" panose="020B0503020204020204" pitchFamily="34" charset="-122"/>
                <a:ea typeface="微软雅黑" panose="020B0503020204020204" pitchFamily="34" charset="-122"/>
              </a:rPr>
              <a:t>Advice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Freeform 673"/>
          <p:cNvSpPr>
            <a:spLocks noEditPoints="1"/>
          </p:cNvSpPr>
          <p:nvPr/>
        </p:nvSpPr>
        <p:spPr bwMode="auto">
          <a:xfrm rot="21275257">
            <a:off x="6838950" y="2324100"/>
            <a:ext cx="1831975" cy="1833563"/>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25538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10" name="Freeform 675"/>
          <p:cNvSpPr>
            <a:spLocks noEditPoints="1"/>
          </p:cNvSpPr>
          <p:nvPr/>
        </p:nvSpPr>
        <p:spPr bwMode="auto">
          <a:xfrm rot="21275257">
            <a:off x="5557349" y="3779125"/>
            <a:ext cx="2389188" cy="2390775"/>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22"/>
              <a:gd name="T178" fmla="*/ 0 h 2622"/>
              <a:gd name="T179" fmla="*/ 2622 w 2622"/>
              <a:gd name="T180" fmla="*/ 2622 h 26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1B3661"/>
          </a:solidFill>
          <a:ln>
            <a:noFill/>
          </a:ln>
        </p:spPr>
        <p:txBody>
          <a:bodyPr wrap="none" anchor="ctr"/>
          <a:lstStyle>
            <a:lvl1pPr eaLnBrk="0" hangingPunct="0">
              <a:defRPr>
                <a:solidFill>
                  <a:schemeClr val="tx1"/>
                </a:solidFill>
                <a:latin typeface="Gulim" pitchFamily="34" charset="-127"/>
                <a:ea typeface="Gulim" pitchFamily="34" charset="-127"/>
              </a:defRPr>
            </a:lvl1pPr>
            <a:lvl2pPr marL="742950" indent="-285750" eaLnBrk="0" hangingPunct="0">
              <a:defRPr>
                <a:solidFill>
                  <a:schemeClr val="tx1"/>
                </a:solidFill>
                <a:latin typeface="Gulim" pitchFamily="34" charset="-127"/>
                <a:ea typeface="Gulim" pitchFamily="34" charset="-127"/>
              </a:defRPr>
            </a:lvl2pPr>
            <a:lvl3pPr marL="1143000" indent="-228600" eaLnBrk="0" hangingPunct="0">
              <a:defRPr>
                <a:solidFill>
                  <a:schemeClr val="tx1"/>
                </a:solidFill>
                <a:latin typeface="Gulim" pitchFamily="34" charset="-127"/>
                <a:ea typeface="Gulim" pitchFamily="34" charset="-127"/>
              </a:defRPr>
            </a:lvl3pPr>
            <a:lvl4pPr marL="1600200" indent="-228600" eaLnBrk="0" hangingPunct="0">
              <a:defRPr>
                <a:solidFill>
                  <a:schemeClr val="tx1"/>
                </a:solidFill>
                <a:latin typeface="Gulim" pitchFamily="34" charset="-127"/>
                <a:ea typeface="Gulim" pitchFamily="34" charset="-127"/>
              </a:defRPr>
            </a:lvl4pPr>
            <a:lvl5pPr marL="2057400" indent="-228600" eaLnBrk="0" hangingPunct="0">
              <a:defRPr>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a:solidFill>
                  <a:schemeClr val="tx1"/>
                </a:solidFill>
                <a:latin typeface="Gulim" pitchFamily="34" charset="-127"/>
                <a:ea typeface="Gulim" pitchFamily="34" charset="-127"/>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11" name="Oval 676"/>
          <p:cNvSpPr>
            <a:spLocks noChangeArrowheads="1"/>
          </p:cNvSpPr>
          <p:nvPr/>
        </p:nvSpPr>
        <p:spPr bwMode="auto">
          <a:xfrm rot="21275257">
            <a:off x="5812906" y="4021433"/>
            <a:ext cx="1878013" cy="1878013"/>
          </a:xfrm>
          <a:prstGeom prst="ellipse">
            <a:avLst/>
          </a:prstGeom>
          <a:solidFill>
            <a:srgbClr val="1B366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12" name="Oval 677"/>
          <p:cNvSpPr>
            <a:spLocks noChangeArrowheads="1"/>
          </p:cNvSpPr>
          <p:nvPr/>
        </p:nvSpPr>
        <p:spPr bwMode="auto">
          <a:xfrm rot="21275257">
            <a:off x="7126288" y="2611438"/>
            <a:ext cx="1255713" cy="1257300"/>
          </a:xfrm>
          <a:prstGeom prst="ellipse">
            <a:avLst/>
          </a:prstGeom>
          <a:solidFill>
            <a:srgbClr val="25538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13" name="Freeform 679"/>
          <p:cNvSpPr>
            <a:spLocks noEditPoints="1"/>
          </p:cNvSpPr>
          <p:nvPr/>
        </p:nvSpPr>
        <p:spPr bwMode="auto">
          <a:xfrm rot="21275257">
            <a:off x="7877175" y="3784600"/>
            <a:ext cx="1604963" cy="1606550"/>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14" name="Oval 680"/>
          <p:cNvSpPr>
            <a:spLocks noChangeArrowheads="1"/>
          </p:cNvSpPr>
          <p:nvPr/>
        </p:nvSpPr>
        <p:spPr bwMode="auto">
          <a:xfrm rot="21275257">
            <a:off x="8129588" y="4038600"/>
            <a:ext cx="1098550" cy="1100138"/>
          </a:xfrm>
          <a:prstGeom prst="ellipse">
            <a:avLst/>
          </a:pr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grpSp>
        <p:nvGrpSpPr>
          <p:cNvPr id="9228" name="组合 14"/>
          <p:cNvGrpSpPr/>
          <p:nvPr/>
        </p:nvGrpSpPr>
        <p:grpSpPr>
          <a:xfrm>
            <a:off x="5868481" y="4247093"/>
            <a:ext cx="2224267" cy="1272797"/>
            <a:chOff x="3372758" y="2028373"/>
            <a:chExt cx="2535826" cy="1695628"/>
          </a:xfrm>
        </p:grpSpPr>
        <p:sp>
          <p:nvSpPr>
            <p:cNvPr id="9229" name="文本框 15"/>
            <p:cNvSpPr txBox="1"/>
            <p:nvPr/>
          </p:nvSpPr>
          <p:spPr>
            <a:xfrm>
              <a:off x="3509375" y="2028373"/>
              <a:ext cx="1620492" cy="410023"/>
            </a:xfrm>
            <a:prstGeom prst="rect">
              <a:avLst/>
            </a:prstGeom>
            <a:noFill/>
            <a:ln w="9525">
              <a:noFill/>
            </a:ln>
          </p:spPr>
          <p:txBody>
            <a:bodyPr wrap="square" anchor="t">
              <a:spAutoFit/>
            </a:bodyPr>
            <a:lstStyle/>
            <a:p>
              <a:r>
                <a:rPr lang="en-AU" altLang="zh-CN" sz="1400" b="1" dirty="0">
                  <a:solidFill>
                    <a:srgbClr val="FFFFFF"/>
                  </a:solidFill>
                  <a:latin typeface="微软雅黑" panose="020B0503020204020204" pitchFamily="34" charset="-122"/>
                  <a:ea typeface="微软雅黑" panose="020B0503020204020204" pitchFamily="34" charset="-122"/>
                </a:rPr>
                <a:t>Sell yourself!</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9230" name="文本框 16"/>
            <p:cNvSpPr txBox="1"/>
            <p:nvPr/>
          </p:nvSpPr>
          <p:spPr>
            <a:xfrm>
              <a:off x="3372758" y="2370930"/>
              <a:ext cx="2535826" cy="1353071"/>
            </a:xfrm>
            <a:prstGeom prst="rect">
              <a:avLst/>
            </a:prstGeom>
            <a:noFill/>
            <a:ln w="9525">
              <a:noFill/>
            </a:ln>
          </p:spPr>
          <p:txBody>
            <a:bodyPr wrap="square" anchor="t">
              <a:spAutoFit/>
            </a:bodyPr>
            <a:lstStyle/>
            <a:p>
              <a:r>
                <a:rPr lang="en-AU" altLang="zh-CN" sz="1200" dirty="0">
                  <a:solidFill>
                    <a:srgbClr val="FFFFFF"/>
                  </a:solidFill>
                  <a:latin typeface="微软雅黑" panose="020B0503020204020204" pitchFamily="34" charset="-122"/>
                  <a:ea typeface="微软雅黑" panose="020B0503020204020204" pitchFamily="34" charset="-122"/>
                </a:rPr>
                <a:t>Give</a:t>
              </a:r>
              <a:r>
                <a:rPr lang="zh-CN" altLang="en-US" sz="1200" dirty="0">
                  <a:solidFill>
                    <a:srgbClr val="FFFFFF"/>
                  </a:solidFill>
                  <a:latin typeface="微软雅黑" panose="020B0503020204020204" pitchFamily="34" charset="-122"/>
                  <a:ea typeface="微软雅黑" panose="020B0503020204020204" pitchFamily="34" charset="-122"/>
                </a:rPr>
                <a:t> </a:t>
              </a:r>
              <a:r>
                <a:rPr lang="en-AU" altLang="zh-CN" sz="1200" dirty="0">
                  <a:solidFill>
                    <a:srgbClr val="FFFFFF"/>
                  </a:solidFill>
                  <a:latin typeface="微软雅黑" panose="020B0503020204020204" pitchFamily="34" charset="-122"/>
                  <a:ea typeface="微软雅黑" panose="020B0503020204020204" pitchFamily="34" charset="-122"/>
                </a:rPr>
                <a:t>Examples</a:t>
              </a:r>
            </a:p>
            <a:p>
              <a:r>
                <a:rPr lang="en-AU" altLang="zh-CN" sz="1200" dirty="0">
                  <a:solidFill>
                    <a:srgbClr val="FFFFFF"/>
                  </a:solidFill>
                  <a:latin typeface="微软雅黑" panose="020B0503020204020204" pitchFamily="34" charset="-122"/>
                  <a:ea typeface="微软雅黑" panose="020B0503020204020204" pitchFamily="34" charset="-122"/>
                </a:rPr>
                <a:t>Use evidence</a:t>
              </a:r>
            </a:p>
            <a:p>
              <a:r>
                <a:rPr lang="en-AU" altLang="zh-CN" sz="1200" dirty="0">
                  <a:solidFill>
                    <a:srgbClr val="FFFFFF"/>
                  </a:solidFill>
                  <a:latin typeface="微软雅黑" panose="020B0503020204020204" pitchFamily="34" charset="-122"/>
                  <a:ea typeface="微软雅黑" panose="020B0503020204020204" pitchFamily="34" charset="-122"/>
                </a:rPr>
                <a:t>Use popular “Quotes”</a:t>
              </a:r>
            </a:p>
            <a:p>
              <a:r>
                <a:rPr lang="en-AU" altLang="zh-CN" sz="1200" dirty="0">
                  <a:solidFill>
                    <a:srgbClr val="FFFFFF"/>
                  </a:solidFill>
                  <a:latin typeface="微软雅黑" panose="020B0503020204020204" pitchFamily="34" charset="-122"/>
                  <a:ea typeface="微软雅黑" panose="020B0503020204020204" pitchFamily="34" charset="-122"/>
                </a:rPr>
                <a:t>Demonstrate knowledge, passion. Be confident!</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sp>
        <p:nvSpPr>
          <p:cNvPr id="9232" name="文本框 20"/>
          <p:cNvSpPr txBox="1"/>
          <p:nvPr/>
        </p:nvSpPr>
        <p:spPr>
          <a:xfrm>
            <a:off x="7276032" y="2782120"/>
            <a:ext cx="1444732" cy="954109"/>
          </a:xfrm>
          <a:prstGeom prst="rect">
            <a:avLst/>
          </a:prstGeom>
          <a:noFill/>
          <a:ln w="9525">
            <a:noFill/>
          </a:ln>
        </p:spPr>
        <p:txBody>
          <a:bodyPr wrap="square" anchor="t">
            <a:spAutoFit/>
          </a:bodyPr>
          <a:lstStyle/>
          <a:p>
            <a:r>
              <a:rPr lang="en-AU" altLang="zh-CN" sz="1400" b="1" dirty="0">
                <a:solidFill>
                  <a:srgbClr val="FFFFFF"/>
                </a:solidFill>
                <a:latin typeface="微软雅黑" panose="020B0503020204020204" pitchFamily="34" charset="-122"/>
                <a:ea typeface="微软雅黑" panose="020B0503020204020204" pitchFamily="34" charset="-122"/>
              </a:rPr>
              <a:t>S-state</a:t>
            </a:r>
          </a:p>
          <a:p>
            <a:r>
              <a:rPr lang="en-AU" altLang="zh-CN" sz="1400" b="1" dirty="0">
                <a:solidFill>
                  <a:srgbClr val="FFFFFF"/>
                </a:solidFill>
                <a:latin typeface="微软雅黑" panose="020B0503020204020204" pitchFamily="34" charset="-122"/>
                <a:ea typeface="微软雅黑" panose="020B0503020204020204" pitchFamily="34" charset="-122"/>
              </a:rPr>
              <a:t>T- Task</a:t>
            </a:r>
          </a:p>
          <a:p>
            <a:r>
              <a:rPr lang="en-AU" altLang="zh-CN" sz="1400" b="1" dirty="0">
                <a:solidFill>
                  <a:srgbClr val="FFFFFF"/>
                </a:solidFill>
                <a:latin typeface="微软雅黑" panose="020B0503020204020204" pitchFamily="34" charset="-122"/>
                <a:ea typeface="微软雅黑" panose="020B0503020204020204" pitchFamily="34" charset="-122"/>
              </a:rPr>
              <a:t>A-Activity</a:t>
            </a:r>
          </a:p>
          <a:p>
            <a:r>
              <a:rPr lang="en-AU" altLang="zh-CN" sz="1400" b="1" dirty="0">
                <a:solidFill>
                  <a:srgbClr val="FFFFFF"/>
                </a:solidFill>
                <a:latin typeface="微软雅黑" panose="020B0503020204020204" pitchFamily="34" charset="-122"/>
                <a:ea typeface="微软雅黑" panose="020B0503020204020204" pitchFamily="34" charset="-122"/>
              </a:rPr>
              <a:t>R-Results</a:t>
            </a:r>
          </a:p>
        </p:txBody>
      </p:sp>
      <p:grpSp>
        <p:nvGrpSpPr>
          <p:cNvPr id="9234" name="组合 24"/>
          <p:cNvGrpSpPr/>
          <p:nvPr/>
        </p:nvGrpSpPr>
        <p:grpSpPr>
          <a:xfrm>
            <a:off x="7985567" y="4232794"/>
            <a:ext cx="2106513" cy="2391722"/>
            <a:chOff x="2914969" y="2418850"/>
            <a:chExt cx="2808663" cy="3189238"/>
          </a:xfrm>
        </p:grpSpPr>
        <p:sp>
          <p:nvSpPr>
            <p:cNvPr id="9235" name="文本框 25"/>
            <p:cNvSpPr txBox="1"/>
            <p:nvPr/>
          </p:nvSpPr>
          <p:spPr>
            <a:xfrm>
              <a:off x="3219929" y="2418850"/>
              <a:ext cx="1532475" cy="1046531"/>
            </a:xfrm>
            <a:prstGeom prst="rect">
              <a:avLst/>
            </a:prstGeom>
            <a:noFill/>
            <a:ln w="9525">
              <a:noFill/>
            </a:ln>
          </p:spPr>
          <p:txBody>
            <a:bodyPr wrap="square" anchor="t">
              <a:spAutoFit/>
            </a:bodyPr>
            <a:lstStyle/>
            <a:p>
              <a:r>
                <a:rPr lang="en-AU" altLang="zh-CN" sz="1500" b="1" dirty="0">
                  <a:solidFill>
                    <a:srgbClr val="FFFFFF"/>
                  </a:solidFill>
                  <a:latin typeface="微软雅黑" panose="020B0503020204020204" pitchFamily="34" charset="-122"/>
                  <a:ea typeface="微软雅黑" panose="020B0503020204020204" pitchFamily="34" charset="-122"/>
                </a:rPr>
                <a:t>Development Agenda</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914969" y="3976731"/>
              <a:ext cx="2808663" cy="1631357"/>
            </a:xfrm>
            <a:prstGeom prst="rect">
              <a:avLst/>
            </a:prstGeom>
            <a:noFill/>
          </p:spPr>
          <p:txBody>
            <a:bodyPr wrap="square" rtlCol="0">
              <a:spAutoFit/>
            </a:bodyPr>
            <a:lstStyle/>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Understanding the context</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Know your country’s plan till data</a:t>
              </a:r>
            </a:p>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Why is your country at?</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Relate this to SDG</a:t>
              </a:r>
            </a:p>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How will you contribute</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Give examples</a:t>
              </a:r>
              <a:endParaRPr kumimoji="0" lang="zh-CN" altLang="en-US" sz="1050" kern="1200" cap="none" spc="0" normalizeH="0" baseline="0" noProof="0" dirty="0">
                <a:latin typeface="微软雅黑" panose="020B0503020204020204" pitchFamily="34" charset="-122"/>
                <a:ea typeface="微软雅黑" panose="020B0503020204020204" pitchFamily="34" charset="-122"/>
                <a:cs typeface="+mn-cs"/>
                <a:sym typeface="+mn-ea"/>
              </a:endParaRPr>
            </a:p>
          </p:txBody>
        </p:sp>
      </p:grpSp>
      <p:grpSp>
        <p:nvGrpSpPr>
          <p:cNvPr id="9237" name="Groupe 2052"/>
          <p:cNvGrpSpPr/>
          <p:nvPr/>
        </p:nvGrpSpPr>
        <p:grpSpPr>
          <a:xfrm>
            <a:off x="5896007" y="2221432"/>
            <a:ext cx="741362" cy="1158875"/>
            <a:chOff x="3227388" y="1412875"/>
            <a:chExt cx="2206625" cy="3448051"/>
          </a:xfrm>
        </p:grpSpPr>
        <p:sp>
          <p:nvSpPr>
            <p:cNvPr id="31" name="Freeform 6"/>
            <p:cNvSpPr/>
            <p:nvPr/>
          </p:nvSpPr>
          <p:spPr bwMode="auto">
            <a:xfrm>
              <a:off x="4159250" y="2068513"/>
              <a:ext cx="268288" cy="498475"/>
            </a:xfrm>
            <a:custGeom>
              <a:avLst/>
              <a:gdLst>
                <a:gd name="T0" fmla="*/ 425908038 w 169"/>
                <a:gd name="T1" fmla="*/ 123486864 h 314"/>
                <a:gd name="T2" fmla="*/ 403225705 w 169"/>
                <a:gd name="T3" fmla="*/ 63003113 h 314"/>
                <a:gd name="T4" fmla="*/ 390625699 w 169"/>
                <a:gd name="T5" fmla="*/ 40322497 h 314"/>
                <a:gd name="T6" fmla="*/ 378024105 w 169"/>
                <a:gd name="T7" fmla="*/ 27720927 h 314"/>
                <a:gd name="T8" fmla="*/ 307459624 w 169"/>
                <a:gd name="T9" fmla="*/ 2520950 h 314"/>
                <a:gd name="T10" fmla="*/ 287298343 w 169"/>
                <a:gd name="T11" fmla="*/ 0 h 314"/>
                <a:gd name="T12" fmla="*/ 246975783 w 169"/>
                <a:gd name="T13" fmla="*/ 5040312 h 314"/>
                <a:gd name="T14" fmla="*/ 234375776 w 169"/>
                <a:gd name="T15" fmla="*/ 12599986 h 314"/>
                <a:gd name="T16" fmla="*/ 209174176 w 169"/>
                <a:gd name="T17" fmla="*/ 40322497 h 314"/>
                <a:gd name="T18" fmla="*/ 176411252 w 169"/>
                <a:gd name="T19" fmla="*/ 73083734 h 314"/>
                <a:gd name="T20" fmla="*/ 163811246 w 169"/>
                <a:gd name="T21" fmla="*/ 85685304 h 314"/>
                <a:gd name="T22" fmla="*/ 143649965 w 169"/>
                <a:gd name="T23" fmla="*/ 113406243 h 314"/>
                <a:gd name="T24" fmla="*/ 131048372 w 169"/>
                <a:gd name="T25" fmla="*/ 123486864 h 314"/>
                <a:gd name="T26" fmla="*/ 100806426 w 169"/>
                <a:gd name="T27" fmla="*/ 158769038 h 314"/>
                <a:gd name="T28" fmla="*/ 68045140 w 169"/>
                <a:gd name="T29" fmla="*/ 201612471 h 314"/>
                <a:gd name="T30" fmla="*/ 32762887 w 169"/>
                <a:gd name="T31" fmla="*/ 234373746 h 314"/>
                <a:gd name="T32" fmla="*/ 12601597 w 169"/>
                <a:gd name="T33" fmla="*/ 259575298 h 314"/>
                <a:gd name="T34" fmla="*/ 12601597 w 169"/>
                <a:gd name="T35" fmla="*/ 267136558 h 314"/>
                <a:gd name="T36" fmla="*/ 17641920 w 169"/>
                <a:gd name="T37" fmla="*/ 335181544 h 314"/>
                <a:gd name="T38" fmla="*/ 12601597 w 169"/>
                <a:gd name="T39" fmla="*/ 352821837 h 314"/>
                <a:gd name="T40" fmla="*/ 2520955 w 169"/>
                <a:gd name="T41" fmla="*/ 395665270 h 314"/>
                <a:gd name="T42" fmla="*/ 0 w 169"/>
                <a:gd name="T43" fmla="*/ 435986266 h 314"/>
                <a:gd name="T44" fmla="*/ 10080643 w 169"/>
                <a:gd name="T45" fmla="*/ 483870010 h 314"/>
                <a:gd name="T46" fmla="*/ 25201607 w 169"/>
                <a:gd name="T47" fmla="*/ 539313426 h 314"/>
                <a:gd name="T48" fmla="*/ 45362893 w 169"/>
                <a:gd name="T49" fmla="*/ 584676221 h 314"/>
                <a:gd name="T50" fmla="*/ 68045140 w 169"/>
                <a:gd name="T51" fmla="*/ 635079327 h 314"/>
                <a:gd name="T52" fmla="*/ 78125780 w 169"/>
                <a:gd name="T53" fmla="*/ 657761518 h 314"/>
                <a:gd name="T54" fmla="*/ 103327380 w 169"/>
                <a:gd name="T55" fmla="*/ 700603364 h 314"/>
                <a:gd name="T56" fmla="*/ 123488685 w 169"/>
                <a:gd name="T57" fmla="*/ 713204934 h 314"/>
                <a:gd name="T58" fmla="*/ 141129012 w 169"/>
                <a:gd name="T59" fmla="*/ 728325865 h 314"/>
                <a:gd name="T60" fmla="*/ 158770926 w 169"/>
                <a:gd name="T61" fmla="*/ 773688660 h 314"/>
                <a:gd name="T62" fmla="*/ 211693542 w 169"/>
                <a:gd name="T63" fmla="*/ 791328953 h 314"/>
                <a:gd name="T64" fmla="*/ 425908038 w 169"/>
                <a:gd name="T65" fmla="*/ 123486864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314"/>
                <a:gd name="T101" fmla="*/ 169 w 169"/>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314">
                  <a:moveTo>
                    <a:pt x="169" y="49"/>
                  </a:moveTo>
                  <a:lnTo>
                    <a:pt x="169" y="49"/>
                  </a:lnTo>
                  <a:lnTo>
                    <a:pt x="164" y="36"/>
                  </a:lnTo>
                  <a:lnTo>
                    <a:pt x="160" y="25"/>
                  </a:lnTo>
                  <a:lnTo>
                    <a:pt x="155" y="16"/>
                  </a:lnTo>
                  <a:lnTo>
                    <a:pt x="154" y="14"/>
                  </a:lnTo>
                  <a:lnTo>
                    <a:pt x="150" y="11"/>
                  </a:lnTo>
                  <a:lnTo>
                    <a:pt x="141" y="7"/>
                  </a:lnTo>
                  <a:lnTo>
                    <a:pt x="122" y="1"/>
                  </a:lnTo>
                  <a:lnTo>
                    <a:pt x="114" y="0"/>
                  </a:lnTo>
                  <a:lnTo>
                    <a:pt x="106" y="0"/>
                  </a:lnTo>
                  <a:lnTo>
                    <a:pt x="98" y="2"/>
                  </a:lnTo>
                  <a:lnTo>
                    <a:pt x="93" y="5"/>
                  </a:lnTo>
                  <a:lnTo>
                    <a:pt x="88" y="10"/>
                  </a:lnTo>
                  <a:lnTo>
                    <a:pt x="83" y="16"/>
                  </a:lnTo>
                  <a:lnTo>
                    <a:pt x="76" y="24"/>
                  </a:lnTo>
                  <a:lnTo>
                    <a:pt x="70" y="29"/>
                  </a:lnTo>
                  <a:lnTo>
                    <a:pt x="65" y="34"/>
                  </a:lnTo>
                  <a:lnTo>
                    <a:pt x="61" y="40"/>
                  </a:lnTo>
                  <a:lnTo>
                    <a:pt x="57" y="45"/>
                  </a:lnTo>
                  <a:lnTo>
                    <a:pt x="52" y="49"/>
                  </a:lnTo>
                  <a:lnTo>
                    <a:pt x="47" y="55"/>
                  </a:lnTo>
                  <a:lnTo>
                    <a:pt x="40" y="63"/>
                  </a:lnTo>
                  <a:lnTo>
                    <a:pt x="35" y="72"/>
                  </a:lnTo>
                  <a:lnTo>
                    <a:pt x="27" y="80"/>
                  </a:lnTo>
                  <a:lnTo>
                    <a:pt x="13" y="93"/>
                  </a:lnTo>
                  <a:lnTo>
                    <a:pt x="7" y="99"/>
                  </a:lnTo>
                  <a:lnTo>
                    <a:pt x="5" y="103"/>
                  </a:lnTo>
                  <a:lnTo>
                    <a:pt x="5" y="106"/>
                  </a:lnTo>
                  <a:lnTo>
                    <a:pt x="5" y="124"/>
                  </a:lnTo>
                  <a:lnTo>
                    <a:pt x="7" y="133"/>
                  </a:lnTo>
                  <a:lnTo>
                    <a:pt x="5" y="140"/>
                  </a:lnTo>
                  <a:lnTo>
                    <a:pt x="3" y="148"/>
                  </a:lnTo>
                  <a:lnTo>
                    <a:pt x="1" y="157"/>
                  </a:lnTo>
                  <a:lnTo>
                    <a:pt x="0" y="173"/>
                  </a:lnTo>
                  <a:lnTo>
                    <a:pt x="1" y="182"/>
                  </a:lnTo>
                  <a:lnTo>
                    <a:pt x="4" y="192"/>
                  </a:lnTo>
                  <a:lnTo>
                    <a:pt x="10" y="214"/>
                  </a:lnTo>
                  <a:lnTo>
                    <a:pt x="13" y="222"/>
                  </a:lnTo>
                  <a:lnTo>
                    <a:pt x="18" y="232"/>
                  </a:lnTo>
                  <a:lnTo>
                    <a:pt x="23" y="241"/>
                  </a:lnTo>
                  <a:lnTo>
                    <a:pt x="27" y="252"/>
                  </a:lnTo>
                  <a:lnTo>
                    <a:pt x="31" y="261"/>
                  </a:lnTo>
                  <a:lnTo>
                    <a:pt x="35" y="270"/>
                  </a:lnTo>
                  <a:lnTo>
                    <a:pt x="41" y="278"/>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2" name="Freeform 7"/>
            <p:cNvSpPr/>
            <p:nvPr/>
          </p:nvSpPr>
          <p:spPr bwMode="auto">
            <a:xfrm>
              <a:off x="4214813" y="2132013"/>
              <a:ext cx="363538" cy="476250"/>
            </a:xfrm>
            <a:custGeom>
              <a:avLst/>
              <a:gdLst>
                <a:gd name="T0" fmla="*/ 531754551 w 229"/>
                <a:gd name="T1" fmla="*/ 723285542 h 300"/>
                <a:gd name="T2" fmla="*/ 536794869 w 229"/>
                <a:gd name="T3" fmla="*/ 630039005 h 300"/>
                <a:gd name="T4" fmla="*/ 546875505 w 229"/>
                <a:gd name="T5" fmla="*/ 592235882 h 300"/>
                <a:gd name="T6" fmla="*/ 569556142 w 229"/>
                <a:gd name="T7" fmla="*/ 546873088 h 300"/>
                <a:gd name="T8" fmla="*/ 577117413 w 229"/>
                <a:gd name="T9" fmla="*/ 483870002 h 300"/>
                <a:gd name="T10" fmla="*/ 569556142 w 229"/>
                <a:gd name="T11" fmla="*/ 385583055 h 300"/>
                <a:gd name="T12" fmla="*/ 564515824 w 229"/>
                <a:gd name="T13" fmla="*/ 312499347 h 300"/>
                <a:gd name="T14" fmla="*/ 554435188 w 229"/>
                <a:gd name="T15" fmla="*/ 292338105 h 300"/>
                <a:gd name="T16" fmla="*/ 526714232 w 229"/>
                <a:gd name="T17" fmla="*/ 259575294 h 300"/>
                <a:gd name="T18" fmla="*/ 519152962 w 229"/>
                <a:gd name="T19" fmla="*/ 246975311 h 300"/>
                <a:gd name="T20" fmla="*/ 488911053 w 229"/>
                <a:gd name="T21" fmla="*/ 173891554 h 300"/>
                <a:gd name="T22" fmla="*/ 481351370 w 229"/>
                <a:gd name="T23" fmla="*/ 161289984 h 300"/>
                <a:gd name="T24" fmla="*/ 458669145 w 229"/>
                <a:gd name="T25" fmla="*/ 136088432 h 300"/>
                <a:gd name="T26" fmla="*/ 443548190 w 229"/>
                <a:gd name="T27" fmla="*/ 118446551 h 300"/>
                <a:gd name="T28" fmla="*/ 425907871 w 229"/>
                <a:gd name="T29" fmla="*/ 103325595 h 300"/>
                <a:gd name="T30" fmla="*/ 403225546 w 229"/>
                <a:gd name="T31" fmla="*/ 57962801 h 300"/>
                <a:gd name="T32" fmla="*/ 390625545 w 229"/>
                <a:gd name="T33" fmla="*/ 37801547 h 300"/>
                <a:gd name="T34" fmla="*/ 355343318 w 229"/>
                <a:gd name="T35" fmla="*/ 12599985 h 300"/>
                <a:gd name="T36" fmla="*/ 302419185 w 229"/>
                <a:gd name="T37" fmla="*/ 0 h 300"/>
                <a:gd name="T38" fmla="*/ 269657911 w 229"/>
                <a:gd name="T39" fmla="*/ 2520950 h 300"/>
                <a:gd name="T40" fmla="*/ 163811181 w 229"/>
                <a:gd name="T41" fmla="*/ 17640299 h 300"/>
                <a:gd name="T42" fmla="*/ 153730545 w 229"/>
                <a:gd name="T43" fmla="*/ 22682197 h 300"/>
                <a:gd name="T44" fmla="*/ 103327339 w 229"/>
                <a:gd name="T45" fmla="*/ 63003112 h 300"/>
                <a:gd name="T46" fmla="*/ 65524160 w 229"/>
                <a:gd name="T47" fmla="*/ 110886879 h 300"/>
                <a:gd name="T48" fmla="*/ 63004795 w 229"/>
                <a:gd name="T49" fmla="*/ 123486862 h 300"/>
                <a:gd name="T50" fmla="*/ 65524160 w 229"/>
                <a:gd name="T51" fmla="*/ 141128742 h 300"/>
                <a:gd name="T52" fmla="*/ 98287021 w 229"/>
                <a:gd name="T53" fmla="*/ 194051208 h 300"/>
                <a:gd name="T54" fmla="*/ 110887048 w 229"/>
                <a:gd name="T55" fmla="*/ 221773759 h 300"/>
                <a:gd name="T56" fmla="*/ 118448318 w 229"/>
                <a:gd name="T57" fmla="*/ 249494673 h 300"/>
                <a:gd name="T58" fmla="*/ 120967684 w 229"/>
                <a:gd name="T59" fmla="*/ 347781520 h 300"/>
                <a:gd name="T60" fmla="*/ 120967684 w 229"/>
                <a:gd name="T61" fmla="*/ 355342780 h 300"/>
                <a:gd name="T62" fmla="*/ 141128956 w 229"/>
                <a:gd name="T63" fmla="*/ 380542744 h 300"/>
                <a:gd name="T64" fmla="*/ 163811181 w 229"/>
                <a:gd name="T65" fmla="*/ 400703986 h 300"/>
                <a:gd name="T66" fmla="*/ 166330547 w 229"/>
                <a:gd name="T67" fmla="*/ 410784607 h 300"/>
                <a:gd name="T68" fmla="*/ 163811181 w 229"/>
                <a:gd name="T69" fmla="*/ 423386276 h 300"/>
                <a:gd name="T70" fmla="*/ 146169274 w 229"/>
                <a:gd name="T71" fmla="*/ 446066879 h 300"/>
                <a:gd name="T72" fmla="*/ 108367682 w 229"/>
                <a:gd name="T73" fmla="*/ 433466897 h 300"/>
                <a:gd name="T74" fmla="*/ 57964477 w 229"/>
                <a:gd name="T75" fmla="*/ 418345966 h 300"/>
                <a:gd name="T76" fmla="*/ 42843510 w 229"/>
                <a:gd name="T77" fmla="*/ 418345966 h 300"/>
                <a:gd name="T78" fmla="*/ 22682231 w 229"/>
                <a:gd name="T79" fmla="*/ 425905638 h 300"/>
                <a:gd name="T80" fmla="*/ 7561274 w 229"/>
                <a:gd name="T81" fmla="*/ 441026569 h 300"/>
                <a:gd name="T82" fmla="*/ 0 w 229"/>
                <a:gd name="T83" fmla="*/ 466228121 h 300"/>
                <a:gd name="T84" fmla="*/ 7561274 w 229"/>
                <a:gd name="T85" fmla="*/ 491429673 h 300"/>
                <a:gd name="T86" fmla="*/ 15120960 w 229"/>
                <a:gd name="T87" fmla="*/ 501510294 h 300"/>
                <a:gd name="T88" fmla="*/ 52924158 w 229"/>
                <a:gd name="T89" fmla="*/ 526711847 h 300"/>
                <a:gd name="T90" fmla="*/ 120967684 w 229"/>
                <a:gd name="T91" fmla="*/ 556953709 h 300"/>
                <a:gd name="T92" fmla="*/ 148690227 w 229"/>
                <a:gd name="T93" fmla="*/ 559474658 h 300"/>
                <a:gd name="T94" fmla="*/ 153730545 w 229"/>
                <a:gd name="T95" fmla="*/ 559474658 h 300"/>
                <a:gd name="T96" fmla="*/ 166330547 w 229"/>
                <a:gd name="T97" fmla="*/ 574595590 h 300"/>
                <a:gd name="T98" fmla="*/ 186491819 w 229"/>
                <a:gd name="T99" fmla="*/ 617437435 h 300"/>
                <a:gd name="T100" fmla="*/ 204133726 w 229"/>
                <a:gd name="T101" fmla="*/ 705643661 h 300"/>
                <a:gd name="T102" fmla="*/ 209174094 w 229"/>
                <a:gd name="T103" fmla="*/ 715724282 h 300"/>
                <a:gd name="T104" fmla="*/ 231854731 w 229"/>
                <a:gd name="T105" fmla="*/ 735885524 h 300"/>
                <a:gd name="T106" fmla="*/ 274698229 w 229"/>
                <a:gd name="T107" fmla="*/ 751006455 h 300"/>
                <a:gd name="T108" fmla="*/ 531754551 w 229"/>
                <a:gd name="T109" fmla="*/ 723285542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300"/>
                <a:gd name="T167" fmla="*/ 229 w 229"/>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300">
                  <a:moveTo>
                    <a:pt x="211" y="287"/>
                  </a:moveTo>
                  <a:lnTo>
                    <a:pt x="211" y="287"/>
                  </a:lnTo>
                  <a:lnTo>
                    <a:pt x="212" y="267"/>
                  </a:lnTo>
                  <a:lnTo>
                    <a:pt x="213" y="250"/>
                  </a:lnTo>
                  <a:lnTo>
                    <a:pt x="215" y="241"/>
                  </a:lnTo>
                  <a:lnTo>
                    <a:pt x="217" y="235"/>
                  </a:lnTo>
                  <a:lnTo>
                    <a:pt x="226" y="217"/>
                  </a:lnTo>
                  <a:lnTo>
                    <a:pt x="228" y="207"/>
                  </a:lnTo>
                  <a:lnTo>
                    <a:pt x="229" y="192"/>
                  </a:lnTo>
                  <a:lnTo>
                    <a:pt x="226" y="153"/>
                  </a:lnTo>
                  <a:lnTo>
                    <a:pt x="225" y="137"/>
                  </a:lnTo>
                  <a:lnTo>
                    <a:pt x="224" y="124"/>
                  </a:lnTo>
                  <a:lnTo>
                    <a:pt x="220" y="116"/>
                  </a:lnTo>
                  <a:lnTo>
                    <a:pt x="215" y="110"/>
                  </a:lnTo>
                  <a:lnTo>
                    <a:pt x="209" y="103"/>
                  </a:lnTo>
                  <a:lnTo>
                    <a:pt x="206" y="98"/>
                  </a:lnTo>
                  <a:lnTo>
                    <a:pt x="199" y="84"/>
                  </a:lnTo>
                  <a:lnTo>
                    <a:pt x="194" y="69"/>
                  </a:lnTo>
                  <a:lnTo>
                    <a:pt x="191" y="64"/>
                  </a:lnTo>
                  <a:lnTo>
                    <a:pt x="188" y="59"/>
                  </a:lnTo>
                  <a:lnTo>
                    <a:pt x="182" y="54"/>
                  </a:lnTo>
                  <a:lnTo>
                    <a:pt x="176" y="47"/>
                  </a:lnTo>
                  <a:lnTo>
                    <a:pt x="172" y="45"/>
                  </a:lnTo>
                  <a:lnTo>
                    <a:pt x="169" y="41"/>
                  </a:lnTo>
                  <a:lnTo>
                    <a:pt x="164" y="32"/>
                  </a:lnTo>
                  <a:lnTo>
                    <a:pt x="160" y="23"/>
                  </a:lnTo>
                  <a:lnTo>
                    <a:pt x="155" y="15"/>
                  </a:lnTo>
                  <a:lnTo>
                    <a:pt x="149" y="10"/>
                  </a:lnTo>
                  <a:lnTo>
                    <a:pt x="141" y="5"/>
                  </a:lnTo>
                  <a:lnTo>
                    <a:pt x="131" y="1"/>
                  </a:lnTo>
                  <a:lnTo>
                    <a:pt x="120" y="0"/>
                  </a:lnTo>
                  <a:lnTo>
                    <a:pt x="107" y="1"/>
                  </a:lnTo>
                  <a:lnTo>
                    <a:pt x="91" y="2"/>
                  </a:lnTo>
                  <a:lnTo>
                    <a:pt x="65" y="7"/>
                  </a:lnTo>
                  <a:lnTo>
                    <a:pt x="61" y="9"/>
                  </a:lnTo>
                  <a:lnTo>
                    <a:pt x="54" y="13"/>
                  </a:lnTo>
                  <a:lnTo>
                    <a:pt x="41" y="25"/>
                  </a:lnTo>
                  <a:lnTo>
                    <a:pt x="30" y="38"/>
                  </a:lnTo>
                  <a:lnTo>
                    <a:pt x="26" y="44"/>
                  </a:lnTo>
                  <a:lnTo>
                    <a:pt x="25" y="49"/>
                  </a:lnTo>
                  <a:lnTo>
                    <a:pt x="25" y="53"/>
                  </a:lnTo>
                  <a:lnTo>
                    <a:pt x="26" y="56"/>
                  </a:lnTo>
                  <a:lnTo>
                    <a:pt x="32" y="67"/>
                  </a:lnTo>
                  <a:lnTo>
                    <a:pt x="39" y="77"/>
                  </a:lnTo>
                  <a:lnTo>
                    <a:pt x="43" y="82"/>
                  </a:lnTo>
                  <a:lnTo>
                    <a:pt x="44" y="88"/>
                  </a:lnTo>
                  <a:lnTo>
                    <a:pt x="47" y="99"/>
                  </a:lnTo>
                  <a:lnTo>
                    <a:pt x="47" y="113"/>
                  </a:lnTo>
                  <a:lnTo>
                    <a:pt x="48" y="138"/>
                  </a:lnTo>
                  <a:lnTo>
                    <a:pt x="48" y="141"/>
                  </a:lnTo>
                  <a:lnTo>
                    <a:pt x="50" y="144"/>
                  </a:lnTo>
                  <a:lnTo>
                    <a:pt x="56" y="151"/>
                  </a:lnTo>
                  <a:lnTo>
                    <a:pt x="62" y="156"/>
                  </a:lnTo>
                  <a:lnTo>
                    <a:pt x="65" y="159"/>
                  </a:lnTo>
                  <a:lnTo>
                    <a:pt x="66" y="163"/>
                  </a:lnTo>
                  <a:lnTo>
                    <a:pt x="66" y="165"/>
                  </a:lnTo>
                  <a:lnTo>
                    <a:pt x="65" y="168"/>
                  </a:lnTo>
                  <a:lnTo>
                    <a:pt x="62" y="173"/>
                  </a:lnTo>
                  <a:lnTo>
                    <a:pt x="58" y="177"/>
                  </a:lnTo>
                  <a:lnTo>
                    <a:pt x="43" y="172"/>
                  </a:lnTo>
                  <a:lnTo>
                    <a:pt x="30" y="168"/>
                  </a:lnTo>
                  <a:lnTo>
                    <a:pt x="23" y="166"/>
                  </a:lnTo>
                  <a:lnTo>
                    <a:pt x="17" y="166"/>
                  </a:lnTo>
                  <a:lnTo>
                    <a:pt x="13" y="166"/>
                  </a:lnTo>
                  <a:lnTo>
                    <a:pt x="9" y="169"/>
                  </a:lnTo>
                  <a:lnTo>
                    <a:pt x="5" y="172"/>
                  </a:lnTo>
                  <a:lnTo>
                    <a:pt x="3" y="175"/>
                  </a:lnTo>
                  <a:lnTo>
                    <a:pt x="0" y="181"/>
                  </a:lnTo>
                  <a:lnTo>
                    <a:pt x="0" y="185"/>
                  </a:lnTo>
                  <a:lnTo>
                    <a:pt x="0" y="190"/>
                  </a:lnTo>
                  <a:lnTo>
                    <a:pt x="3" y="195"/>
                  </a:lnTo>
                  <a:lnTo>
                    <a:pt x="6" y="199"/>
                  </a:lnTo>
                  <a:lnTo>
                    <a:pt x="13" y="204"/>
                  </a:lnTo>
                  <a:lnTo>
                    <a:pt x="21" y="209"/>
                  </a:lnTo>
                  <a:lnTo>
                    <a:pt x="30" y="213"/>
                  </a:lnTo>
                  <a:lnTo>
                    <a:pt x="48" y="221"/>
                  </a:lnTo>
                  <a:lnTo>
                    <a:pt x="54" y="222"/>
                  </a:lnTo>
                  <a:lnTo>
                    <a:pt x="59" y="222"/>
                  </a:lnTo>
                  <a:lnTo>
                    <a:pt x="61" y="222"/>
                  </a:lnTo>
                  <a:lnTo>
                    <a:pt x="63" y="223"/>
                  </a:lnTo>
                  <a:lnTo>
                    <a:pt x="66" y="228"/>
                  </a:lnTo>
                  <a:lnTo>
                    <a:pt x="70" y="236"/>
                  </a:lnTo>
                  <a:lnTo>
                    <a:pt x="74" y="245"/>
                  </a:lnTo>
                  <a:lnTo>
                    <a:pt x="79" y="266"/>
                  </a:lnTo>
                  <a:lnTo>
                    <a:pt x="81" y="280"/>
                  </a:lnTo>
                  <a:lnTo>
                    <a:pt x="83" y="284"/>
                  </a:lnTo>
                  <a:lnTo>
                    <a:pt x="87" y="288"/>
                  </a:lnTo>
                  <a:lnTo>
                    <a:pt x="92" y="292"/>
                  </a:lnTo>
                  <a:lnTo>
                    <a:pt x="97" y="294"/>
                  </a:lnTo>
                  <a:lnTo>
                    <a:pt x="109" y="298"/>
                  </a:lnTo>
                  <a:lnTo>
                    <a:pt x="114" y="300"/>
                  </a:lnTo>
                  <a:lnTo>
                    <a:pt x="211" y="287"/>
                  </a:lnTo>
                  <a:close/>
                </a:path>
              </a:pathLst>
            </a:custGeom>
            <a:solidFill>
              <a:srgbClr val="FFCDAC"/>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3" name="Freeform 8"/>
            <p:cNvSpPr/>
            <p:nvPr/>
          </p:nvSpPr>
          <p:spPr bwMode="auto">
            <a:xfrm>
              <a:off x="3227388" y="2205038"/>
              <a:ext cx="209550" cy="287338"/>
            </a:xfrm>
            <a:custGeom>
              <a:avLst/>
              <a:gdLst>
                <a:gd name="T0" fmla="*/ 63003108 w 132"/>
                <a:gd name="T1" fmla="*/ 330141825 h 181"/>
                <a:gd name="T2" fmla="*/ 63003108 w 132"/>
                <a:gd name="T3" fmla="*/ 330141825 h 181"/>
                <a:gd name="T4" fmla="*/ 52922488 w 132"/>
                <a:gd name="T5" fmla="*/ 309980547 h 181"/>
                <a:gd name="T6" fmla="*/ 40322494 w 132"/>
                <a:gd name="T7" fmla="*/ 284778949 h 181"/>
                <a:gd name="T8" fmla="*/ 20161247 w 132"/>
                <a:gd name="T9" fmla="*/ 239416073 h 181"/>
                <a:gd name="T10" fmla="*/ 20161247 w 132"/>
                <a:gd name="T11" fmla="*/ 239416073 h 181"/>
                <a:gd name="T12" fmla="*/ 12599985 w 132"/>
                <a:gd name="T13" fmla="*/ 214214475 h 181"/>
                <a:gd name="T14" fmla="*/ 2520950 w 132"/>
                <a:gd name="T15" fmla="*/ 178932188 h 181"/>
                <a:gd name="T16" fmla="*/ 0 w 132"/>
                <a:gd name="T17" fmla="*/ 141128998 h 181"/>
                <a:gd name="T18" fmla="*/ 0 w 132"/>
                <a:gd name="T19" fmla="*/ 128528992 h 181"/>
                <a:gd name="T20" fmla="*/ 0 w 132"/>
                <a:gd name="T21" fmla="*/ 113408034 h 181"/>
                <a:gd name="T22" fmla="*/ 0 w 132"/>
                <a:gd name="T23" fmla="*/ 113408034 h 181"/>
                <a:gd name="T24" fmla="*/ 7559675 w 132"/>
                <a:gd name="T25" fmla="*/ 98287050 h 181"/>
                <a:gd name="T26" fmla="*/ 17640298 w 132"/>
                <a:gd name="T27" fmla="*/ 85685458 h 181"/>
                <a:gd name="T28" fmla="*/ 22680608 w 132"/>
                <a:gd name="T29" fmla="*/ 75604818 h 181"/>
                <a:gd name="T30" fmla="*/ 32761235 w 132"/>
                <a:gd name="T31" fmla="*/ 73085452 h 181"/>
                <a:gd name="T32" fmla="*/ 32761235 w 132"/>
                <a:gd name="T33" fmla="*/ 73085452 h 181"/>
                <a:gd name="T34" fmla="*/ 57962798 w 132"/>
                <a:gd name="T35" fmla="*/ 65524179 h 181"/>
                <a:gd name="T36" fmla="*/ 70564367 w 132"/>
                <a:gd name="T37" fmla="*/ 63004813 h 181"/>
                <a:gd name="T38" fmla="*/ 78124039 w 132"/>
                <a:gd name="T39" fmla="*/ 55443540 h 181"/>
                <a:gd name="T40" fmla="*/ 80644988 w 132"/>
                <a:gd name="T41" fmla="*/ 52924174 h 181"/>
                <a:gd name="T42" fmla="*/ 80644988 w 132"/>
                <a:gd name="T43" fmla="*/ 52924174 h 181"/>
                <a:gd name="T44" fmla="*/ 85685298 w 132"/>
                <a:gd name="T45" fmla="*/ 42843523 h 181"/>
                <a:gd name="T46" fmla="*/ 95765918 w 132"/>
                <a:gd name="T47" fmla="*/ 32762883 h 181"/>
                <a:gd name="T48" fmla="*/ 103325590 w 132"/>
                <a:gd name="T49" fmla="*/ 25201604 h 181"/>
                <a:gd name="T50" fmla="*/ 113406235 w 132"/>
                <a:gd name="T51" fmla="*/ 22682238 h 181"/>
                <a:gd name="T52" fmla="*/ 113406235 w 132"/>
                <a:gd name="T53" fmla="*/ 22682238 h 181"/>
                <a:gd name="T54" fmla="*/ 141128734 w 132"/>
                <a:gd name="T55" fmla="*/ 22682238 h 181"/>
                <a:gd name="T56" fmla="*/ 153728716 w 132"/>
                <a:gd name="T57" fmla="*/ 22682238 h 181"/>
                <a:gd name="T58" fmla="*/ 168849647 w 132"/>
                <a:gd name="T59" fmla="*/ 22682238 h 181"/>
                <a:gd name="T60" fmla="*/ 168849647 w 132"/>
                <a:gd name="T61" fmla="*/ 22682238 h 181"/>
                <a:gd name="T62" fmla="*/ 196572146 w 132"/>
                <a:gd name="T63" fmla="*/ 10080642 h 181"/>
                <a:gd name="T64" fmla="*/ 209172178 w 132"/>
                <a:gd name="T65" fmla="*/ 2520954 h 181"/>
                <a:gd name="T66" fmla="*/ 219252798 w 132"/>
                <a:gd name="T67" fmla="*/ 0 h 181"/>
                <a:gd name="T68" fmla="*/ 219252798 w 132"/>
                <a:gd name="T69" fmla="*/ 0 h 181"/>
                <a:gd name="T70" fmla="*/ 236894677 w 132"/>
                <a:gd name="T71" fmla="*/ 7561276 h 181"/>
                <a:gd name="T72" fmla="*/ 252015608 w 132"/>
                <a:gd name="T73" fmla="*/ 10080642 h 181"/>
                <a:gd name="T74" fmla="*/ 264615589 w 132"/>
                <a:gd name="T75" fmla="*/ 10080642 h 181"/>
                <a:gd name="T76" fmla="*/ 264615589 w 132"/>
                <a:gd name="T77" fmla="*/ 10080642 h 181"/>
                <a:gd name="T78" fmla="*/ 277217159 w 132"/>
                <a:gd name="T79" fmla="*/ 7561276 h 181"/>
                <a:gd name="T80" fmla="*/ 297378399 w 132"/>
                <a:gd name="T81" fmla="*/ 10080642 h 181"/>
                <a:gd name="T82" fmla="*/ 315018691 w 132"/>
                <a:gd name="T83" fmla="*/ 12601596 h 181"/>
                <a:gd name="T84" fmla="*/ 322579950 w 132"/>
                <a:gd name="T85" fmla="*/ 17641918 h 181"/>
                <a:gd name="T86" fmla="*/ 325100899 w 132"/>
                <a:gd name="T87" fmla="*/ 20161284 h 181"/>
                <a:gd name="T88" fmla="*/ 325100899 w 132"/>
                <a:gd name="T89" fmla="*/ 20161284 h 181"/>
                <a:gd name="T90" fmla="*/ 330141209 w 132"/>
                <a:gd name="T91" fmla="*/ 40322569 h 181"/>
                <a:gd name="T92" fmla="*/ 332660570 w 132"/>
                <a:gd name="T93" fmla="*/ 80645138 h 181"/>
                <a:gd name="T94" fmla="*/ 330141209 w 132"/>
                <a:gd name="T95" fmla="*/ 128528992 h 181"/>
                <a:gd name="T96" fmla="*/ 325100899 w 132"/>
                <a:gd name="T97" fmla="*/ 163811229 h 181"/>
                <a:gd name="T98" fmla="*/ 325100899 w 132"/>
                <a:gd name="T99" fmla="*/ 163811229 h 181"/>
                <a:gd name="T100" fmla="*/ 315018691 w 132"/>
                <a:gd name="T101" fmla="*/ 246975758 h 181"/>
                <a:gd name="T102" fmla="*/ 312499330 w 132"/>
                <a:gd name="T103" fmla="*/ 299899907 h 181"/>
                <a:gd name="T104" fmla="*/ 309978381 w 132"/>
                <a:gd name="T105" fmla="*/ 345262784 h 181"/>
                <a:gd name="T106" fmla="*/ 309978381 w 132"/>
                <a:gd name="T107" fmla="*/ 345262784 h 181"/>
                <a:gd name="T108" fmla="*/ 307459020 w 132"/>
                <a:gd name="T109" fmla="*/ 365424062 h 181"/>
                <a:gd name="T110" fmla="*/ 299897761 w 132"/>
                <a:gd name="T111" fmla="*/ 385585340 h 181"/>
                <a:gd name="T112" fmla="*/ 287297779 w 132"/>
                <a:gd name="T113" fmla="*/ 400706299 h 181"/>
                <a:gd name="T114" fmla="*/ 274696210 w 132"/>
                <a:gd name="T115" fmla="*/ 420867676 h 181"/>
                <a:gd name="T116" fmla="*/ 246975298 w 132"/>
                <a:gd name="T117" fmla="*/ 446069274 h 181"/>
                <a:gd name="T118" fmla="*/ 236894677 w 132"/>
                <a:gd name="T119" fmla="*/ 456149913 h 181"/>
                <a:gd name="T120" fmla="*/ 63003108 w 132"/>
                <a:gd name="T121" fmla="*/ 330141825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181"/>
                <a:gd name="T185" fmla="*/ 132 w 132"/>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lnTo>
                    <a:pt x="25" y="131"/>
                  </a:lnTo>
                  <a:close/>
                </a:path>
              </a:pathLst>
            </a:custGeom>
            <a:solidFill>
              <a:srgbClr val="FFCDAC"/>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4" name="Freeform 9"/>
            <p:cNvSpPr/>
            <p:nvPr/>
          </p:nvSpPr>
          <p:spPr bwMode="auto">
            <a:xfrm>
              <a:off x="3227388" y="2205038"/>
              <a:ext cx="209550" cy="287338"/>
            </a:xfrm>
            <a:custGeom>
              <a:avLst/>
              <a:gdLst>
                <a:gd name="T0" fmla="*/ 63003108 w 132"/>
                <a:gd name="T1" fmla="*/ 330141825 h 181"/>
                <a:gd name="T2" fmla="*/ 63003108 w 132"/>
                <a:gd name="T3" fmla="*/ 330141825 h 181"/>
                <a:gd name="T4" fmla="*/ 52922488 w 132"/>
                <a:gd name="T5" fmla="*/ 309980547 h 181"/>
                <a:gd name="T6" fmla="*/ 40322494 w 132"/>
                <a:gd name="T7" fmla="*/ 284778949 h 181"/>
                <a:gd name="T8" fmla="*/ 20161247 w 132"/>
                <a:gd name="T9" fmla="*/ 239416073 h 181"/>
                <a:gd name="T10" fmla="*/ 20161247 w 132"/>
                <a:gd name="T11" fmla="*/ 239416073 h 181"/>
                <a:gd name="T12" fmla="*/ 12599985 w 132"/>
                <a:gd name="T13" fmla="*/ 214214475 h 181"/>
                <a:gd name="T14" fmla="*/ 2520950 w 132"/>
                <a:gd name="T15" fmla="*/ 178932188 h 181"/>
                <a:gd name="T16" fmla="*/ 0 w 132"/>
                <a:gd name="T17" fmla="*/ 141128998 h 181"/>
                <a:gd name="T18" fmla="*/ 0 w 132"/>
                <a:gd name="T19" fmla="*/ 128528992 h 181"/>
                <a:gd name="T20" fmla="*/ 0 w 132"/>
                <a:gd name="T21" fmla="*/ 113408034 h 181"/>
                <a:gd name="T22" fmla="*/ 0 w 132"/>
                <a:gd name="T23" fmla="*/ 113408034 h 181"/>
                <a:gd name="T24" fmla="*/ 7559675 w 132"/>
                <a:gd name="T25" fmla="*/ 98287050 h 181"/>
                <a:gd name="T26" fmla="*/ 17640298 w 132"/>
                <a:gd name="T27" fmla="*/ 85685458 h 181"/>
                <a:gd name="T28" fmla="*/ 22680608 w 132"/>
                <a:gd name="T29" fmla="*/ 75604818 h 181"/>
                <a:gd name="T30" fmla="*/ 32761235 w 132"/>
                <a:gd name="T31" fmla="*/ 73085452 h 181"/>
                <a:gd name="T32" fmla="*/ 32761235 w 132"/>
                <a:gd name="T33" fmla="*/ 73085452 h 181"/>
                <a:gd name="T34" fmla="*/ 57962798 w 132"/>
                <a:gd name="T35" fmla="*/ 65524179 h 181"/>
                <a:gd name="T36" fmla="*/ 70564367 w 132"/>
                <a:gd name="T37" fmla="*/ 63004813 h 181"/>
                <a:gd name="T38" fmla="*/ 78124039 w 132"/>
                <a:gd name="T39" fmla="*/ 55443540 h 181"/>
                <a:gd name="T40" fmla="*/ 80644988 w 132"/>
                <a:gd name="T41" fmla="*/ 52924174 h 181"/>
                <a:gd name="T42" fmla="*/ 80644988 w 132"/>
                <a:gd name="T43" fmla="*/ 52924174 h 181"/>
                <a:gd name="T44" fmla="*/ 85685298 w 132"/>
                <a:gd name="T45" fmla="*/ 42843523 h 181"/>
                <a:gd name="T46" fmla="*/ 95765918 w 132"/>
                <a:gd name="T47" fmla="*/ 32762883 h 181"/>
                <a:gd name="T48" fmla="*/ 103325590 w 132"/>
                <a:gd name="T49" fmla="*/ 25201604 h 181"/>
                <a:gd name="T50" fmla="*/ 113406235 w 132"/>
                <a:gd name="T51" fmla="*/ 22682238 h 181"/>
                <a:gd name="T52" fmla="*/ 113406235 w 132"/>
                <a:gd name="T53" fmla="*/ 22682238 h 181"/>
                <a:gd name="T54" fmla="*/ 141128734 w 132"/>
                <a:gd name="T55" fmla="*/ 22682238 h 181"/>
                <a:gd name="T56" fmla="*/ 153728716 w 132"/>
                <a:gd name="T57" fmla="*/ 22682238 h 181"/>
                <a:gd name="T58" fmla="*/ 168849647 w 132"/>
                <a:gd name="T59" fmla="*/ 22682238 h 181"/>
                <a:gd name="T60" fmla="*/ 168849647 w 132"/>
                <a:gd name="T61" fmla="*/ 22682238 h 181"/>
                <a:gd name="T62" fmla="*/ 196572146 w 132"/>
                <a:gd name="T63" fmla="*/ 10080642 h 181"/>
                <a:gd name="T64" fmla="*/ 209172178 w 132"/>
                <a:gd name="T65" fmla="*/ 2520954 h 181"/>
                <a:gd name="T66" fmla="*/ 219252798 w 132"/>
                <a:gd name="T67" fmla="*/ 0 h 181"/>
                <a:gd name="T68" fmla="*/ 219252798 w 132"/>
                <a:gd name="T69" fmla="*/ 0 h 181"/>
                <a:gd name="T70" fmla="*/ 236894677 w 132"/>
                <a:gd name="T71" fmla="*/ 7561276 h 181"/>
                <a:gd name="T72" fmla="*/ 252015608 w 132"/>
                <a:gd name="T73" fmla="*/ 10080642 h 181"/>
                <a:gd name="T74" fmla="*/ 264615589 w 132"/>
                <a:gd name="T75" fmla="*/ 10080642 h 181"/>
                <a:gd name="T76" fmla="*/ 264615589 w 132"/>
                <a:gd name="T77" fmla="*/ 10080642 h 181"/>
                <a:gd name="T78" fmla="*/ 277217159 w 132"/>
                <a:gd name="T79" fmla="*/ 7561276 h 181"/>
                <a:gd name="T80" fmla="*/ 297378399 w 132"/>
                <a:gd name="T81" fmla="*/ 10080642 h 181"/>
                <a:gd name="T82" fmla="*/ 315018691 w 132"/>
                <a:gd name="T83" fmla="*/ 12601596 h 181"/>
                <a:gd name="T84" fmla="*/ 322579950 w 132"/>
                <a:gd name="T85" fmla="*/ 17641918 h 181"/>
                <a:gd name="T86" fmla="*/ 325100899 w 132"/>
                <a:gd name="T87" fmla="*/ 20161284 h 181"/>
                <a:gd name="T88" fmla="*/ 325100899 w 132"/>
                <a:gd name="T89" fmla="*/ 20161284 h 181"/>
                <a:gd name="T90" fmla="*/ 330141209 w 132"/>
                <a:gd name="T91" fmla="*/ 40322569 h 181"/>
                <a:gd name="T92" fmla="*/ 332660570 w 132"/>
                <a:gd name="T93" fmla="*/ 80645138 h 181"/>
                <a:gd name="T94" fmla="*/ 330141209 w 132"/>
                <a:gd name="T95" fmla="*/ 128528992 h 181"/>
                <a:gd name="T96" fmla="*/ 325100899 w 132"/>
                <a:gd name="T97" fmla="*/ 163811229 h 181"/>
                <a:gd name="T98" fmla="*/ 325100899 w 132"/>
                <a:gd name="T99" fmla="*/ 163811229 h 181"/>
                <a:gd name="T100" fmla="*/ 315018691 w 132"/>
                <a:gd name="T101" fmla="*/ 246975758 h 181"/>
                <a:gd name="T102" fmla="*/ 312499330 w 132"/>
                <a:gd name="T103" fmla="*/ 299899907 h 181"/>
                <a:gd name="T104" fmla="*/ 309978381 w 132"/>
                <a:gd name="T105" fmla="*/ 345262784 h 181"/>
                <a:gd name="T106" fmla="*/ 309978381 w 132"/>
                <a:gd name="T107" fmla="*/ 345262784 h 181"/>
                <a:gd name="T108" fmla="*/ 307459020 w 132"/>
                <a:gd name="T109" fmla="*/ 365424062 h 181"/>
                <a:gd name="T110" fmla="*/ 299897761 w 132"/>
                <a:gd name="T111" fmla="*/ 385585340 h 181"/>
                <a:gd name="T112" fmla="*/ 287297779 w 132"/>
                <a:gd name="T113" fmla="*/ 400706299 h 181"/>
                <a:gd name="T114" fmla="*/ 274696210 w 132"/>
                <a:gd name="T115" fmla="*/ 420867676 h 181"/>
                <a:gd name="T116" fmla="*/ 246975298 w 132"/>
                <a:gd name="T117" fmla="*/ 446069274 h 181"/>
                <a:gd name="T118" fmla="*/ 236894677 w 132"/>
                <a:gd name="T119" fmla="*/ 456149913 h 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
                <a:gd name="T181" fmla="*/ 0 h 181"/>
                <a:gd name="T182" fmla="*/ 132 w 132"/>
                <a:gd name="T183" fmla="*/ 181 h 1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path>
              </a:pathLst>
            </a:custGeom>
            <a:no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5" name="Freeform 10"/>
            <p:cNvSpPr/>
            <p:nvPr/>
          </p:nvSpPr>
          <p:spPr bwMode="auto">
            <a:xfrm>
              <a:off x="3248025" y="2395538"/>
              <a:ext cx="169863" cy="119063"/>
            </a:xfrm>
            <a:custGeom>
              <a:avLst/>
              <a:gdLst>
                <a:gd name="T0" fmla="*/ 0 w 107"/>
                <a:gd name="T1" fmla="*/ 148690626 h 75"/>
                <a:gd name="T2" fmla="*/ 0 w 107"/>
                <a:gd name="T3" fmla="*/ 148690626 h 75"/>
                <a:gd name="T4" fmla="*/ 7561286 w 107"/>
                <a:gd name="T5" fmla="*/ 98287285 h 75"/>
                <a:gd name="T6" fmla="*/ 10080655 w 107"/>
                <a:gd name="T7" fmla="*/ 60484004 h 75"/>
                <a:gd name="T8" fmla="*/ 15120984 w 107"/>
                <a:gd name="T9" fmla="*/ 42843625 h 75"/>
                <a:gd name="T10" fmla="*/ 20161310 w 107"/>
                <a:gd name="T11" fmla="*/ 32762962 h 75"/>
                <a:gd name="T12" fmla="*/ 20161310 w 107"/>
                <a:gd name="T13" fmla="*/ 32762962 h 75"/>
                <a:gd name="T14" fmla="*/ 25201636 w 107"/>
                <a:gd name="T15" fmla="*/ 27722630 h 75"/>
                <a:gd name="T16" fmla="*/ 32762924 w 107"/>
                <a:gd name="T17" fmla="*/ 27722630 h 75"/>
                <a:gd name="T18" fmla="*/ 42843576 w 107"/>
                <a:gd name="T19" fmla="*/ 37803293 h 75"/>
                <a:gd name="T20" fmla="*/ 55443610 w 107"/>
                <a:gd name="T21" fmla="*/ 50403329 h 75"/>
                <a:gd name="T22" fmla="*/ 63004892 w 107"/>
                <a:gd name="T23" fmla="*/ 55443673 h 75"/>
                <a:gd name="T24" fmla="*/ 70564587 w 107"/>
                <a:gd name="T25" fmla="*/ 55443673 h 75"/>
                <a:gd name="T26" fmla="*/ 70564587 w 107"/>
                <a:gd name="T27" fmla="*/ 55443673 h 75"/>
                <a:gd name="T28" fmla="*/ 181451782 w 107"/>
                <a:gd name="T29" fmla="*/ 27722630 h 75"/>
                <a:gd name="T30" fmla="*/ 269658329 w 107"/>
                <a:gd name="T31" fmla="*/ 0 h 75"/>
                <a:gd name="T32" fmla="*/ 136088849 w 107"/>
                <a:gd name="T33" fmla="*/ 173892284 h 75"/>
                <a:gd name="T34" fmla="*/ 32762924 w 107"/>
                <a:gd name="T35" fmla="*/ 189013279 h 75"/>
                <a:gd name="T36" fmla="*/ 0 w 107"/>
                <a:gd name="T37" fmla="*/ 148690626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75"/>
                <a:gd name="T59" fmla="*/ 107 w 107"/>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75">
                  <a:moveTo>
                    <a:pt x="0" y="59"/>
                  </a:moveTo>
                  <a:lnTo>
                    <a:pt x="0" y="59"/>
                  </a:lnTo>
                  <a:lnTo>
                    <a:pt x="3" y="39"/>
                  </a:lnTo>
                  <a:lnTo>
                    <a:pt x="4" y="24"/>
                  </a:lnTo>
                  <a:lnTo>
                    <a:pt x="6" y="17"/>
                  </a:lnTo>
                  <a:lnTo>
                    <a:pt x="8" y="13"/>
                  </a:lnTo>
                  <a:lnTo>
                    <a:pt x="10" y="11"/>
                  </a:lnTo>
                  <a:lnTo>
                    <a:pt x="13" y="11"/>
                  </a:lnTo>
                  <a:lnTo>
                    <a:pt x="17" y="15"/>
                  </a:lnTo>
                  <a:lnTo>
                    <a:pt x="22" y="20"/>
                  </a:lnTo>
                  <a:lnTo>
                    <a:pt x="25" y="22"/>
                  </a:lnTo>
                  <a:lnTo>
                    <a:pt x="28" y="22"/>
                  </a:lnTo>
                  <a:lnTo>
                    <a:pt x="72" y="11"/>
                  </a:lnTo>
                  <a:lnTo>
                    <a:pt x="107" y="0"/>
                  </a:lnTo>
                  <a:lnTo>
                    <a:pt x="54" y="69"/>
                  </a:lnTo>
                  <a:lnTo>
                    <a:pt x="13" y="75"/>
                  </a:lnTo>
                  <a:lnTo>
                    <a:pt x="0" y="59"/>
                  </a:lnTo>
                  <a:close/>
                </a:path>
              </a:pathLst>
            </a:custGeom>
            <a:solidFill>
              <a:srgbClr val="EA662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6" name="Freeform 11"/>
            <p:cNvSpPr/>
            <p:nvPr/>
          </p:nvSpPr>
          <p:spPr bwMode="auto">
            <a:xfrm>
              <a:off x="4237038" y="2524125"/>
              <a:ext cx="774700" cy="1128713"/>
            </a:xfrm>
            <a:custGeom>
              <a:avLst/>
              <a:gdLst>
                <a:gd name="T0" fmla="*/ 156249698 w 488"/>
                <a:gd name="T1" fmla="*/ 166330379 h 711"/>
                <a:gd name="T2" fmla="*/ 156249698 w 488"/>
                <a:gd name="T3" fmla="*/ 70564407 h 711"/>
                <a:gd name="T4" fmla="*/ 156249698 w 488"/>
                <a:gd name="T5" fmla="*/ 70564407 h 711"/>
                <a:gd name="T6" fmla="*/ 201612499 w 488"/>
                <a:gd name="T7" fmla="*/ 80645033 h 711"/>
                <a:gd name="T8" fmla="*/ 239415677 w 488"/>
                <a:gd name="T9" fmla="*/ 88206296 h 711"/>
                <a:gd name="T10" fmla="*/ 277217217 w 488"/>
                <a:gd name="T11" fmla="*/ 93246609 h 711"/>
                <a:gd name="T12" fmla="*/ 277217217 w 488"/>
                <a:gd name="T13" fmla="*/ 93246609 h 711"/>
                <a:gd name="T14" fmla="*/ 390625014 w 488"/>
                <a:gd name="T15" fmla="*/ 93246609 h 711"/>
                <a:gd name="T16" fmla="*/ 468749144 w 488"/>
                <a:gd name="T17" fmla="*/ 93246609 h 711"/>
                <a:gd name="T18" fmla="*/ 617437531 w 488"/>
                <a:gd name="T19" fmla="*/ 15120945 h 711"/>
                <a:gd name="T20" fmla="*/ 801409685 w 488"/>
                <a:gd name="T21" fmla="*/ 0 h 711"/>
                <a:gd name="T22" fmla="*/ 1040825462 w 488"/>
                <a:gd name="T23" fmla="*/ 25201571 h 711"/>
                <a:gd name="T24" fmla="*/ 1229836339 w 488"/>
                <a:gd name="T25" fmla="*/ 483870247 h 711"/>
                <a:gd name="T26" fmla="*/ 1113909181 w 488"/>
                <a:gd name="T27" fmla="*/ 1600300569 h 711"/>
                <a:gd name="T28" fmla="*/ 1013102956 w 488"/>
                <a:gd name="T29" fmla="*/ 1756550669 h 711"/>
                <a:gd name="T30" fmla="*/ 695563149 w 488"/>
                <a:gd name="T31" fmla="*/ 1791832860 h 711"/>
                <a:gd name="T32" fmla="*/ 501511960 w 488"/>
                <a:gd name="T33" fmla="*/ 1756550669 h 711"/>
                <a:gd name="T34" fmla="*/ 264617233 w 488"/>
                <a:gd name="T35" fmla="*/ 849293931 h 711"/>
                <a:gd name="T36" fmla="*/ 0 w 488"/>
                <a:gd name="T37" fmla="*/ 405746090 h 711"/>
                <a:gd name="T38" fmla="*/ 156249698 w 488"/>
                <a:gd name="T39" fmla="*/ 166330379 h 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
                <a:gd name="T61" fmla="*/ 0 h 711"/>
                <a:gd name="T62" fmla="*/ 488 w 488"/>
                <a:gd name="T63" fmla="*/ 711 h 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 h="711">
                  <a:moveTo>
                    <a:pt x="62" y="66"/>
                  </a:moveTo>
                  <a:lnTo>
                    <a:pt x="62" y="28"/>
                  </a:lnTo>
                  <a:lnTo>
                    <a:pt x="80" y="32"/>
                  </a:lnTo>
                  <a:lnTo>
                    <a:pt x="95" y="35"/>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rgbClr val="EA662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7" name="Freeform 12"/>
            <p:cNvSpPr/>
            <p:nvPr/>
          </p:nvSpPr>
          <p:spPr bwMode="auto">
            <a:xfrm>
              <a:off x="4959350" y="1412875"/>
              <a:ext cx="230188" cy="279400"/>
            </a:xfrm>
            <a:custGeom>
              <a:avLst/>
              <a:gdLst>
                <a:gd name="T0" fmla="*/ 163811286 w 145"/>
                <a:gd name="T1" fmla="*/ 400705598 h 176"/>
                <a:gd name="T2" fmla="*/ 148690322 w 145"/>
                <a:gd name="T3" fmla="*/ 347781541 h 176"/>
                <a:gd name="T4" fmla="*/ 138609680 w 145"/>
                <a:gd name="T5" fmla="*/ 330141247 h 176"/>
                <a:gd name="T6" fmla="*/ 118448395 w 145"/>
                <a:gd name="T7" fmla="*/ 315018727 h 176"/>
                <a:gd name="T8" fmla="*/ 70564523 w 145"/>
                <a:gd name="T9" fmla="*/ 287297812 h 176"/>
                <a:gd name="T10" fmla="*/ 52924192 w 145"/>
                <a:gd name="T11" fmla="*/ 277217191 h 176"/>
                <a:gd name="T12" fmla="*/ 20161292 w 145"/>
                <a:gd name="T13" fmla="*/ 224293134 h 176"/>
                <a:gd name="T14" fmla="*/ 5040323 w 145"/>
                <a:gd name="T15" fmla="*/ 166330304 h 176"/>
                <a:gd name="T16" fmla="*/ 0 w 145"/>
                <a:gd name="T17" fmla="*/ 148688423 h 176"/>
                <a:gd name="T18" fmla="*/ 10080646 w 145"/>
                <a:gd name="T19" fmla="*/ 113406248 h 176"/>
                <a:gd name="T20" fmla="*/ 50403226 w 145"/>
                <a:gd name="T21" fmla="*/ 57962805 h 176"/>
                <a:gd name="T22" fmla="*/ 55443559 w 145"/>
                <a:gd name="T23" fmla="*/ 47883758 h 176"/>
                <a:gd name="T24" fmla="*/ 63004835 w 145"/>
                <a:gd name="T25" fmla="*/ 30241877 h 176"/>
                <a:gd name="T26" fmla="*/ 70564523 w 145"/>
                <a:gd name="T27" fmla="*/ 20161249 h 176"/>
                <a:gd name="T28" fmla="*/ 105846797 w 145"/>
                <a:gd name="T29" fmla="*/ 2520950 h 176"/>
                <a:gd name="T30" fmla="*/ 118448395 w 145"/>
                <a:gd name="T31" fmla="*/ 0 h 176"/>
                <a:gd name="T32" fmla="*/ 138609680 w 145"/>
                <a:gd name="T33" fmla="*/ 12601574 h 176"/>
                <a:gd name="T34" fmla="*/ 148690322 w 145"/>
                <a:gd name="T35" fmla="*/ 25201560 h 176"/>
                <a:gd name="T36" fmla="*/ 216733916 w 145"/>
                <a:gd name="T37" fmla="*/ 35282188 h 176"/>
                <a:gd name="T38" fmla="*/ 231854880 w 145"/>
                <a:gd name="T39" fmla="*/ 40322498 h 176"/>
                <a:gd name="T40" fmla="*/ 262096808 w 145"/>
                <a:gd name="T41" fmla="*/ 47883758 h 176"/>
                <a:gd name="T42" fmla="*/ 277217772 w 145"/>
                <a:gd name="T43" fmla="*/ 63003115 h 176"/>
                <a:gd name="T44" fmla="*/ 282258094 w 145"/>
                <a:gd name="T45" fmla="*/ 70564375 h 176"/>
                <a:gd name="T46" fmla="*/ 299900012 w 145"/>
                <a:gd name="T47" fmla="*/ 123486869 h 176"/>
                <a:gd name="T48" fmla="*/ 320061297 w 145"/>
                <a:gd name="T49" fmla="*/ 173891564 h 176"/>
                <a:gd name="T50" fmla="*/ 345262904 w 145"/>
                <a:gd name="T51" fmla="*/ 219254411 h 176"/>
                <a:gd name="T52" fmla="*/ 362903235 w 145"/>
                <a:gd name="T53" fmla="*/ 252015637 h 176"/>
                <a:gd name="T54" fmla="*/ 365424189 w 145"/>
                <a:gd name="T55" fmla="*/ 259575309 h 176"/>
                <a:gd name="T56" fmla="*/ 360383868 w 145"/>
                <a:gd name="T57" fmla="*/ 410786219 h 176"/>
                <a:gd name="T58" fmla="*/ 352822592 w 145"/>
                <a:gd name="T59" fmla="*/ 441028183 h 176"/>
                <a:gd name="T60" fmla="*/ 350303225 w 145"/>
                <a:gd name="T61" fmla="*/ 443547545 h 176"/>
                <a:gd name="T62" fmla="*/ 320061297 w 145"/>
                <a:gd name="T63" fmla="*/ 441028183 h 176"/>
                <a:gd name="T64" fmla="*/ 163811286 w 145"/>
                <a:gd name="T65" fmla="*/ 40070559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76"/>
                <a:gd name="T101" fmla="*/ 145 w 145"/>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76">
                  <a:moveTo>
                    <a:pt x="65" y="159"/>
                  </a:moveTo>
                  <a:lnTo>
                    <a:pt x="65" y="159"/>
                  </a:lnTo>
                  <a:lnTo>
                    <a:pt x="61" y="147"/>
                  </a:lnTo>
                  <a:lnTo>
                    <a:pt x="59" y="138"/>
                  </a:lnTo>
                  <a:lnTo>
                    <a:pt x="56" y="134"/>
                  </a:lnTo>
                  <a:lnTo>
                    <a:pt x="55" y="131"/>
                  </a:lnTo>
                  <a:lnTo>
                    <a:pt x="47" y="125"/>
                  </a:lnTo>
                  <a:lnTo>
                    <a:pt x="37" y="120"/>
                  </a:lnTo>
                  <a:lnTo>
                    <a:pt x="28" y="114"/>
                  </a:lnTo>
                  <a:lnTo>
                    <a:pt x="21" y="110"/>
                  </a:lnTo>
                  <a:lnTo>
                    <a:pt x="16" y="102"/>
                  </a:lnTo>
                  <a:lnTo>
                    <a:pt x="8" y="89"/>
                  </a:lnTo>
                  <a:lnTo>
                    <a:pt x="3" y="74"/>
                  </a:lnTo>
                  <a:lnTo>
                    <a:pt x="2" y="66"/>
                  </a:lnTo>
                  <a:lnTo>
                    <a:pt x="0" y="59"/>
                  </a:lnTo>
                  <a:lnTo>
                    <a:pt x="2" y="52"/>
                  </a:lnTo>
                  <a:lnTo>
                    <a:pt x="4" y="45"/>
                  </a:lnTo>
                  <a:lnTo>
                    <a:pt x="12" y="32"/>
                  </a:lnTo>
                  <a:lnTo>
                    <a:pt x="20" y="23"/>
                  </a:lnTo>
                  <a:lnTo>
                    <a:pt x="22" y="19"/>
                  </a:lnTo>
                  <a:lnTo>
                    <a:pt x="24" y="16"/>
                  </a:lnTo>
                  <a:lnTo>
                    <a:pt x="25" y="12"/>
                  </a:lnTo>
                  <a:lnTo>
                    <a:pt x="28" y="8"/>
                  </a:lnTo>
                  <a:lnTo>
                    <a:pt x="37" y="4"/>
                  </a:lnTo>
                  <a:lnTo>
                    <a:pt x="42" y="1"/>
                  </a:lnTo>
                  <a:lnTo>
                    <a:pt x="47" y="0"/>
                  </a:lnTo>
                  <a:lnTo>
                    <a:pt x="51" y="3"/>
                  </a:lnTo>
                  <a:lnTo>
                    <a:pt x="55" y="5"/>
                  </a:lnTo>
                  <a:lnTo>
                    <a:pt x="59" y="10"/>
                  </a:lnTo>
                  <a:lnTo>
                    <a:pt x="70" y="12"/>
                  </a:lnTo>
                  <a:lnTo>
                    <a:pt x="86" y="14"/>
                  </a:lnTo>
                  <a:lnTo>
                    <a:pt x="92" y="16"/>
                  </a:lnTo>
                  <a:lnTo>
                    <a:pt x="100" y="17"/>
                  </a:lnTo>
                  <a:lnTo>
                    <a:pt x="104" y="19"/>
                  </a:lnTo>
                  <a:lnTo>
                    <a:pt x="108" y="22"/>
                  </a:lnTo>
                  <a:lnTo>
                    <a:pt x="110" y="25"/>
                  </a:lnTo>
                  <a:lnTo>
                    <a:pt x="112" y="28"/>
                  </a:lnTo>
                  <a:lnTo>
                    <a:pt x="115" y="39"/>
                  </a:lnTo>
                  <a:lnTo>
                    <a:pt x="119" y="49"/>
                  </a:lnTo>
                  <a:lnTo>
                    <a:pt x="127" y="69"/>
                  </a:lnTo>
                  <a:lnTo>
                    <a:pt x="131" y="78"/>
                  </a:lnTo>
                  <a:lnTo>
                    <a:pt x="137" y="87"/>
                  </a:lnTo>
                  <a:lnTo>
                    <a:pt x="143" y="96"/>
                  </a:lnTo>
                  <a:lnTo>
                    <a:pt x="144" y="100"/>
                  </a:lnTo>
                  <a:lnTo>
                    <a:pt x="145" y="103"/>
                  </a:lnTo>
                  <a:lnTo>
                    <a:pt x="144" y="140"/>
                  </a:lnTo>
                  <a:lnTo>
                    <a:pt x="143" y="163"/>
                  </a:lnTo>
                  <a:lnTo>
                    <a:pt x="141" y="171"/>
                  </a:lnTo>
                  <a:lnTo>
                    <a:pt x="140" y="175"/>
                  </a:lnTo>
                  <a:lnTo>
                    <a:pt x="139" y="176"/>
                  </a:lnTo>
                  <a:lnTo>
                    <a:pt x="136" y="176"/>
                  </a:lnTo>
                  <a:lnTo>
                    <a:pt x="127" y="175"/>
                  </a:lnTo>
                  <a:lnTo>
                    <a:pt x="101" y="169"/>
                  </a:lnTo>
                  <a:lnTo>
                    <a:pt x="65" y="159"/>
                  </a:lnTo>
                  <a:close/>
                </a:path>
              </a:pathLst>
            </a:custGeom>
            <a:solidFill>
              <a:srgbClr val="FFCDAC"/>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8" name="Freeform 13"/>
            <p:cNvSpPr/>
            <p:nvPr/>
          </p:nvSpPr>
          <p:spPr bwMode="auto">
            <a:xfrm>
              <a:off x="5046663" y="1652588"/>
              <a:ext cx="182563" cy="95250"/>
            </a:xfrm>
            <a:custGeom>
              <a:avLst/>
              <a:gdLst>
                <a:gd name="T0" fmla="*/ 0 w 115"/>
                <a:gd name="T1" fmla="*/ 75604693 h 60"/>
                <a:gd name="T2" fmla="*/ 0 w 115"/>
                <a:gd name="T3" fmla="*/ 75604693 h 60"/>
                <a:gd name="T4" fmla="*/ 5040327 w 115"/>
                <a:gd name="T5" fmla="*/ 42843452 h 60"/>
                <a:gd name="T6" fmla="*/ 12601609 w 115"/>
                <a:gd name="T7" fmla="*/ 5040313 h 60"/>
                <a:gd name="T8" fmla="*/ 12601609 w 115"/>
                <a:gd name="T9" fmla="*/ 5040313 h 60"/>
                <a:gd name="T10" fmla="*/ 15120981 w 115"/>
                <a:gd name="T11" fmla="*/ 0 h 60"/>
                <a:gd name="T12" fmla="*/ 22682262 w 115"/>
                <a:gd name="T13" fmla="*/ 0 h 60"/>
                <a:gd name="T14" fmla="*/ 45362937 w 115"/>
                <a:gd name="T15" fmla="*/ 5040313 h 60"/>
                <a:gd name="T16" fmla="*/ 93246830 w 115"/>
                <a:gd name="T17" fmla="*/ 12601575 h 60"/>
                <a:gd name="T18" fmla="*/ 93246830 w 115"/>
                <a:gd name="T19" fmla="*/ 12601575 h 60"/>
                <a:gd name="T20" fmla="*/ 166330774 w 115"/>
                <a:gd name="T21" fmla="*/ 27722518 h 60"/>
                <a:gd name="T22" fmla="*/ 206653373 w 115"/>
                <a:gd name="T23" fmla="*/ 32762829 h 60"/>
                <a:gd name="T24" fmla="*/ 234376004 w 115"/>
                <a:gd name="T25" fmla="*/ 37803140 h 60"/>
                <a:gd name="T26" fmla="*/ 234376004 w 115"/>
                <a:gd name="T27" fmla="*/ 37803140 h 60"/>
                <a:gd name="T28" fmla="*/ 249496979 w 115"/>
                <a:gd name="T29" fmla="*/ 40322502 h 60"/>
                <a:gd name="T30" fmla="*/ 267137322 w 115"/>
                <a:gd name="T31" fmla="*/ 45362813 h 60"/>
                <a:gd name="T32" fmla="*/ 282258297 w 115"/>
                <a:gd name="T33" fmla="*/ 52924086 h 60"/>
                <a:gd name="T34" fmla="*/ 289819579 w 115"/>
                <a:gd name="T35" fmla="*/ 60483759 h 60"/>
                <a:gd name="T36" fmla="*/ 289819579 w 115"/>
                <a:gd name="T37" fmla="*/ 60483759 h 60"/>
                <a:gd name="T38" fmla="*/ 289819579 w 115"/>
                <a:gd name="T39" fmla="*/ 75604693 h 60"/>
                <a:gd name="T40" fmla="*/ 284779254 w 115"/>
                <a:gd name="T41" fmla="*/ 100806249 h 60"/>
                <a:gd name="T42" fmla="*/ 277217972 w 115"/>
                <a:gd name="T43" fmla="*/ 151209386 h 60"/>
                <a:gd name="T44" fmla="*/ 277217972 w 115"/>
                <a:gd name="T45" fmla="*/ 151209386 h 60"/>
                <a:gd name="T46" fmla="*/ 272177647 w 115"/>
                <a:gd name="T47" fmla="*/ 151209386 h 60"/>
                <a:gd name="T48" fmla="*/ 262096997 w 115"/>
                <a:gd name="T49" fmla="*/ 151209386 h 60"/>
                <a:gd name="T50" fmla="*/ 231855048 w 115"/>
                <a:gd name="T51" fmla="*/ 143649713 h 60"/>
                <a:gd name="T52" fmla="*/ 136088824 w 115"/>
                <a:gd name="T53" fmla="*/ 118448157 h 60"/>
                <a:gd name="T54" fmla="*/ 0 w 115"/>
                <a:gd name="T55" fmla="*/ 75604693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60"/>
                <a:gd name="T86" fmla="*/ 115 w 11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close/>
                </a:path>
              </a:pathLst>
            </a:custGeom>
            <a:solidFill>
              <a:srgbClr val="EA662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9" name="Freeform 14"/>
            <p:cNvSpPr/>
            <p:nvPr/>
          </p:nvSpPr>
          <p:spPr bwMode="auto">
            <a:xfrm>
              <a:off x="5046663" y="1652588"/>
              <a:ext cx="182563" cy="95250"/>
            </a:xfrm>
            <a:custGeom>
              <a:avLst/>
              <a:gdLst>
                <a:gd name="T0" fmla="*/ 0 w 115"/>
                <a:gd name="T1" fmla="*/ 75604693 h 60"/>
                <a:gd name="T2" fmla="*/ 0 w 115"/>
                <a:gd name="T3" fmla="*/ 75604693 h 60"/>
                <a:gd name="T4" fmla="*/ 5040327 w 115"/>
                <a:gd name="T5" fmla="*/ 42843452 h 60"/>
                <a:gd name="T6" fmla="*/ 12601609 w 115"/>
                <a:gd name="T7" fmla="*/ 5040313 h 60"/>
                <a:gd name="T8" fmla="*/ 12601609 w 115"/>
                <a:gd name="T9" fmla="*/ 5040313 h 60"/>
                <a:gd name="T10" fmla="*/ 15120981 w 115"/>
                <a:gd name="T11" fmla="*/ 0 h 60"/>
                <a:gd name="T12" fmla="*/ 22682262 w 115"/>
                <a:gd name="T13" fmla="*/ 0 h 60"/>
                <a:gd name="T14" fmla="*/ 45362937 w 115"/>
                <a:gd name="T15" fmla="*/ 5040313 h 60"/>
                <a:gd name="T16" fmla="*/ 93246830 w 115"/>
                <a:gd name="T17" fmla="*/ 12601575 h 60"/>
                <a:gd name="T18" fmla="*/ 93246830 w 115"/>
                <a:gd name="T19" fmla="*/ 12601575 h 60"/>
                <a:gd name="T20" fmla="*/ 166330774 w 115"/>
                <a:gd name="T21" fmla="*/ 27722518 h 60"/>
                <a:gd name="T22" fmla="*/ 206653373 w 115"/>
                <a:gd name="T23" fmla="*/ 32762829 h 60"/>
                <a:gd name="T24" fmla="*/ 234376004 w 115"/>
                <a:gd name="T25" fmla="*/ 37803140 h 60"/>
                <a:gd name="T26" fmla="*/ 234376004 w 115"/>
                <a:gd name="T27" fmla="*/ 37803140 h 60"/>
                <a:gd name="T28" fmla="*/ 249496979 w 115"/>
                <a:gd name="T29" fmla="*/ 40322502 h 60"/>
                <a:gd name="T30" fmla="*/ 267137322 w 115"/>
                <a:gd name="T31" fmla="*/ 45362813 h 60"/>
                <a:gd name="T32" fmla="*/ 282258297 w 115"/>
                <a:gd name="T33" fmla="*/ 52924086 h 60"/>
                <a:gd name="T34" fmla="*/ 289819579 w 115"/>
                <a:gd name="T35" fmla="*/ 60483759 h 60"/>
                <a:gd name="T36" fmla="*/ 289819579 w 115"/>
                <a:gd name="T37" fmla="*/ 60483759 h 60"/>
                <a:gd name="T38" fmla="*/ 289819579 w 115"/>
                <a:gd name="T39" fmla="*/ 75604693 h 60"/>
                <a:gd name="T40" fmla="*/ 284779254 w 115"/>
                <a:gd name="T41" fmla="*/ 100806249 h 60"/>
                <a:gd name="T42" fmla="*/ 277217972 w 115"/>
                <a:gd name="T43" fmla="*/ 151209386 h 60"/>
                <a:gd name="T44" fmla="*/ 277217972 w 115"/>
                <a:gd name="T45" fmla="*/ 151209386 h 60"/>
                <a:gd name="T46" fmla="*/ 272177647 w 115"/>
                <a:gd name="T47" fmla="*/ 151209386 h 60"/>
                <a:gd name="T48" fmla="*/ 262096997 w 115"/>
                <a:gd name="T49" fmla="*/ 151209386 h 60"/>
                <a:gd name="T50" fmla="*/ 231855048 w 115"/>
                <a:gd name="T51" fmla="*/ 143649713 h 60"/>
                <a:gd name="T52" fmla="*/ 136088824 w 115"/>
                <a:gd name="T53" fmla="*/ 118448157 h 60"/>
                <a:gd name="T54" fmla="*/ 0 w 115"/>
                <a:gd name="T55" fmla="*/ 75604693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60"/>
                <a:gd name="T86" fmla="*/ 115 w 11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path>
              </a:pathLst>
            </a:custGeom>
            <a:no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0" name="Freeform 15"/>
            <p:cNvSpPr/>
            <p:nvPr/>
          </p:nvSpPr>
          <p:spPr bwMode="auto">
            <a:xfrm>
              <a:off x="4481513" y="2582863"/>
              <a:ext cx="466725" cy="676275"/>
            </a:xfrm>
            <a:custGeom>
              <a:avLst/>
              <a:gdLst>
                <a:gd name="T0" fmla="*/ 0 w 294"/>
                <a:gd name="T1" fmla="*/ 120967515 h 426"/>
                <a:gd name="T2" fmla="*/ 20161248 w 294"/>
                <a:gd name="T3" fmla="*/ 63004707 h 426"/>
                <a:gd name="T4" fmla="*/ 30241875 w 294"/>
                <a:gd name="T5" fmla="*/ 45362812 h 426"/>
                <a:gd name="T6" fmla="*/ 73083732 w 294"/>
                <a:gd name="T7" fmla="*/ 17640301 h 426"/>
                <a:gd name="T8" fmla="*/ 103325594 w 294"/>
                <a:gd name="T9" fmla="*/ 0 h 426"/>
                <a:gd name="T10" fmla="*/ 163810932 w 294"/>
                <a:gd name="T11" fmla="*/ 85685313 h 426"/>
                <a:gd name="T12" fmla="*/ 186491535 w 294"/>
                <a:gd name="T13" fmla="*/ 120967515 h 426"/>
                <a:gd name="T14" fmla="*/ 206652776 w 294"/>
                <a:gd name="T15" fmla="*/ 146169070 h 426"/>
                <a:gd name="T16" fmla="*/ 231854378 w 294"/>
                <a:gd name="T17" fmla="*/ 158769054 h 426"/>
                <a:gd name="T18" fmla="*/ 262096240 w 294"/>
                <a:gd name="T19" fmla="*/ 163810953 h 426"/>
                <a:gd name="T20" fmla="*/ 355342777 w 294"/>
                <a:gd name="T21" fmla="*/ 173891575 h 426"/>
                <a:gd name="T22" fmla="*/ 453628135 w 294"/>
                <a:gd name="T23" fmla="*/ 191531870 h 426"/>
                <a:gd name="T24" fmla="*/ 468749066 w 294"/>
                <a:gd name="T25" fmla="*/ 199093130 h 426"/>
                <a:gd name="T26" fmla="*/ 554434343 w 294"/>
                <a:gd name="T27" fmla="*/ 299897813 h 426"/>
                <a:gd name="T28" fmla="*/ 599797137 w 294"/>
                <a:gd name="T29" fmla="*/ 365423445 h 426"/>
                <a:gd name="T30" fmla="*/ 622477740 w 294"/>
                <a:gd name="T31" fmla="*/ 418346016 h 426"/>
                <a:gd name="T32" fmla="*/ 640119620 w 294"/>
                <a:gd name="T33" fmla="*/ 491431320 h 426"/>
                <a:gd name="T34" fmla="*/ 695563035 w 294"/>
                <a:gd name="T35" fmla="*/ 740925924 h 426"/>
                <a:gd name="T36" fmla="*/ 710683966 w 294"/>
                <a:gd name="T37" fmla="*/ 814011228 h 426"/>
                <a:gd name="T38" fmla="*/ 730845207 w 294"/>
                <a:gd name="T39" fmla="*/ 897175765 h 426"/>
                <a:gd name="T40" fmla="*/ 740925828 w 294"/>
                <a:gd name="T41" fmla="*/ 940019203 h 426"/>
                <a:gd name="T42" fmla="*/ 655240551 w 294"/>
                <a:gd name="T43" fmla="*/ 1045865735 h 426"/>
                <a:gd name="T44" fmla="*/ 640119620 w 294"/>
                <a:gd name="T45" fmla="*/ 1073586652 h 426"/>
                <a:gd name="T46" fmla="*/ 635079310 w 294"/>
                <a:gd name="T47" fmla="*/ 1073586652 h 426"/>
                <a:gd name="T48" fmla="*/ 612397119 w 294"/>
                <a:gd name="T49" fmla="*/ 1063506030 h 426"/>
                <a:gd name="T50" fmla="*/ 488910308 w 294"/>
                <a:gd name="T51" fmla="*/ 992941675 h 426"/>
                <a:gd name="T52" fmla="*/ 456147497 w 294"/>
                <a:gd name="T53" fmla="*/ 970261069 h 426"/>
                <a:gd name="T54" fmla="*/ 378023380 w 294"/>
                <a:gd name="T55" fmla="*/ 509071615 h 426"/>
                <a:gd name="T56" fmla="*/ 357862138 w 294"/>
                <a:gd name="T57" fmla="*/ 451108832 h 426"/>
                <a:gd name="T58" fmla="*/ 307459034 w 294"/>
                <a:gd name="T59" fmla="*/ 325100956 h 426"/>
                <a:gd name="T60" fmla="*/ 274696223 w 294"/>
                <a:gd name="T61" fmla="*/ 264617223 h 426"/>
                <a:gd name="T62" fmla="*/ 262096240 w 294"/>
                <a:gd name="T63" fmla="*/ 246975341 h 426"/>
                <a:gd name="T64" fmla="*/ 231854378 w 294"/>
                <a:gd name="T65" fmla="*/ 236894719 h 426"/>
                <a:gd name="T66" fmla="*/ 153728723 w 294"/>
                <a:gd name="T67" fmla="*/ 209173802 h 426"/>
                <a:gd name="T68" fmla="*/ 131048120 w 294"/>
                <a:gd name="T69" fmla="*/ 189012508 h 426"/>
                <a:gd name="T70" fmla="*/ 110886879 w 294"/>
                <a:gd name="T71" fmla="*/ 166330314 h 426"/>
                <a:gd name="T72" fmla="*/ 85685302 w 294"/>
                <a:gd name="T73" fmla="*/ 143648121 h 426"/>
                <a:gd name="T74" fmla="*/ 45362806 w 294"/>
                <a:gd name="T75" fmla="*/ 128528775 h 426"/>
                <a:gd name="T76" fmla="*/ 0 w 294"/>
                <a:gd name="T77" fmla="*/ 120967515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4"/>
                <a:gd name="T118" fmla="*/ 0 h 426"/>
                <a:gd name="T119" fmla="*/ 294 w 294"/>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4" h="426">
                  <a:moveTo>
                    <a:pt x="0" y="48"/>
                  </a:moveTo>
                  <a:lnTo>
                    <a:pt x="0" y="48"/>
                  </a:lnTo>
                  <a:lnTo>
                    <a:pt x="4" y="35"/>
                  </a:lnTo>
                  <a:lnTo>
                    <a:pt x="8" y="25"/>
                  </a:lnTo>
                  <a:lnTo>
                    <a:pt x="12" y="18"/>
                  </a:lnTo>
                  <a:lnTo>
                    <a:pt x="18" y="13"/>
                  </a:lnTo>
                  <a:lnTo>
                    <a:pt x="29" y="7"/>
                  </a:lnTo>
                  <a:lnTo>
                    <a:pt x="41" y="0"/>
                  </a:lnTo>
                  <a:lnTo>
                    <a:pt x="54" y="18"/>
                  </a:lnTo>
                  <a:lnTo>
                    <a:pt x="65" y="34"/>
                  </a:lnTo>
                  <a:lnTo>
                    <a:pt x="74" y="48"/>
                  </a:lnTo>
                  <a:lnTo>
                    <a:pt x="76" y="54"/>
                  </a:lnTo>
                  <a:lnTo>
                    <a:pt x="82" y="58"/>
                  </a:lnTo>
                  <a:lnTo>
                    <a:pt x="87" y="61"/>
                  </a:lnTo>
                  <a:lnTo>
                    <a:pt x="92" y="63"/>
                  </a:lnTo>
                  <a:lnTo>
                    <a:pt x="100" y="65"/>
                  </a:lnTo>
                  <a:lnTo>
                    <a:pt x="104" y="65"/>
                  </a:lnTo>
                  <a:lnTo>
                    <a:pt x="141" y="69"/>
                  </a:lnTo>
                  <a:lnTo>
                    <a:pt x="169" y="73"/>
                  </a:lnTo>
                  <a:lnTo>
                    <a:pt x="180" y="76"/>
                  </a:lnTo>
                  <a:lnTo>
                    <a:pt x="186" y="79"/>
                  </a:lnTo>
                  <a:lnTo>
                    <a:pt x="199" y="93"/>
                  </a:lnTo>
                  <a:lnTo>
                    <a:pt x="220" y="119"/>
                  </a:lnTo>
                  <a:lnTo>
                    <a:pt x="229" y="132"/>
                  </a:lnTo>
                  <a:lnTo>
                    <a:pt x="238" y="145"/>
                  </a:lnTo>
                  <a:lnTo>
                    <a:pt x="244" y="157"/>
                  </a:lnTo>
                  <a:lnTo>
                    <a:pt x="247" y="166"/>
                  </a:lnTo>
                  <a:lnTo>
                    <a:pt x="254" y="195"/>
                  </a:lnTo>
                  <a:lnTo>
                    <a:pt x="265" y="244"/>
                  </a:lnTo>
                  <a:lnTo>
                    <a:pt x="276" y="294"/>
                  </a:lnTo>
                  <a:lnTo>
                    <a:pt x="282" y="323"/>
                  </a:lnTo>
                  <a:lnTo>
                    <a:pt x="285" y="340"/>
                  </a:lnTo>
                  <a:lnTo>
                    <a:pt x="290" y="356"/>
                  </a:lnTo>
                  <a:lnTo>
                    <a:pt x="294" y="373"/>
                  </a:lnTo>
                  <a:lnTo>
                    <a:pt x="274" y="397"/>
                  </a:lnTo>
                  <a:lnTo>
                    <a:pt x="260" y="415"/>
                  </a:lnTo>
                  <a:lnTo>
                    <a:pt x="255" y="422"/>
                  </a:lnTo>
                  <a:lnTo>
                    <a:pt x="254" y="426"/>
                  </a:lnTo>
                  <a:lnTo>
                    <a:pt x="252" y="426"/>
                  </a:lnTo>
                  <a:lnTo>
                    <a:pt x="251" y="424"/>
                  </a:lnTo>
                  <a:lnTo>
                    <a:pt x="243" y="422"/>
                  </a:lnTo>
                  <a:lnTo>
                    <a:pt x="219" y="409"/>
                  </a:lnTo>
                  <a:lnTo>
                    <a:pt x="194" y="394"/>
                  </a:lnTo>
                  <a:lnTo>
                    <a:pt x="181" y="385"/>
                  </a:lnTo>
                  <a:lnTo>
                    <a:pt x="167" y="300"/>
                  </a:lnTo>
                  <a:lnTo>
                    <a:pt x="150" y="202"/>
                  </a:lnTo>
                  <a:lnTo>
                    <a:pt x="142" y="179"/>
                  </a:lnTo>
                  <a:lnTo>
                    <a:pt x="129" y="146"/>
                  </a:lnTo>
                  <a:lnTo>
                    <a:pt x="122" y="129"/>
                  </a:lnTo>
                  <a:lnTo>
                    <a:pt x="115" y="115"/>
                  </a:lnTo>
                  <a:lnTo>
                    <a:pt x="109" y="105"/>
                  </a:lnTo>
                  <a:lnTo>
                    <a:pt x="106" y="101"/>
                  </a:lnTo>
                  <a:lnTo>
                    <a:pt x="104" y="98"/>
                  </a:lnTo>
                  <a:lnTo>
                    <a:pt x="92" y="94"/>
                  </a:lnTo>
                  <a:lnTo>
                    <a:pt x="76" y="89"/>
                  </a:lnTo>
                  <a:lnTo>
                    <a:pt x="61" y="83"/>
                  </a:lnTo>
                  <a:lnTo>
                    <a:pt x="56" y="79"/>
                  </a:lnTo>
                  <a:lnTo>
                    <a:pt x="52" y="75"/>
                  </a:lnTo>
                  <a:lnTo>
                    <a:pt x="44" y="66"/>
                  </a:lnTo>
                  <a:lnTo>
                    <a:pt x="39" y="61"/>
                  </a:lnTo>
                  <a:lnTo>
                    <a:pt x="34" y="57"/>
                  </a:lnTo>
                  <a:lnTo>
                    <a:pt x="26" y="53"/>
                  </a:lnTo>
                  <a:lnTo>
                    <a:pt x="18" y="51"/>
                  </a:lnTo>
                  <a:lnTo>
                    <a:pt x="9" y="49"/>
                  </a:lnTo>
                  <a:lnTo>
                    <a:pt x="0" y="48"/>
                  </a:lnTo>
                  <a:close/>
                </a:path>
              </a:pathLst>
            </a:custGeom>
            <a:solidFill>
              <a:srgbClr val="00000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1" name="Freeform 16"/>
            <p:cNvSpPr/>
            <p:nvPr/>
          </p:nvSpPr>
          <p:spPr bwMode="auto">
            <a:xfrm>
              <a:off x="4586288" y="1690688"/>
              <a:ext cx="847725" cy="1876425"/>
            </a:xfrm>
            <a:custGeom>
              <a:avLst/>
              <a:gdLst>
                <a:gd name="T0" fmla="*/ 10080623 w 534"/>
                <a:gd name="T1" fmla="*/ 1358364848 h 1182"/>
                <a:gd name="T2" fmla="*/ 57962798 w 534"/>
                <a:gd name="T3" fmla="*/ 1345763278 h 1182"/>
                <a:gd name="T4" fmla="*/ 70564368 w 534"/>
                <a:gd name="T5" fmla="*/ 1305440795 h 1182"/>
                <a:gd name="T6" fmla="*/ 133567476 w 534"/>
                <a:gd name="T7" fmla="*/ 1197073327 h 1182"/>
                <a:gd name="T8" fmla="*/ 168849647 w 534"/>
                <a:gd name="T9" fmla="*/ 1161791154 h 1182"/>
                <a:gd name="T10" fmla="*/ 244454350 w 534"/>
                <a:gd name="T11" fmla="*/ 1146670223 h 1182"/>
                <a:gd name="T12" fmla="*/ 302418711 w 534"/>
                <a:gd name="T13" fmla="*/ 1139110551 h 1182"/>
                <a:gd name="T14" fmla="*/ 357862123 w 534"/>
                <a:gd name="T15" fmla="*/ 1081146188 h 1182"/>
                <a:gd name="T16" fmla="*/ 420865306 w 534"/>
                <a:gd name="T17" fmla="*/ 977820618 h 1182"/>
                <a:gd name="T18" fmla="*/ 524192459 w 534"/>
                <a:gd name="T19" fmla="*/ 748485502 h 1182"/>
                <a:gd name="T20" fmla="*/ 612397093 w 534"/>
                <a:gd name="T21" fmla="*/ 496469981 h 1182"/>
                <a:gd name="T22" fmla="*/ 723283918 w 534"/>
                <a:gd name="T23" fmla="*/ 0 h 1182"/>
                <a:gd name="T24" fmla="*/ 841732200 w 534"/>
                <a:gd name="T25" fmla="*/ 22682197 h 1182"/>
                <a:gd name="T26" fmla="*/ 987901195 w 534"/>
                <a:gd name="T27" fmla="*/ 68043422 h 1182"/>
                <a:gd name="T28" fmla="*/ 997981816 w 534"/>
                <a:gd name="T29" fmla="*/ 206652777 h 1182"/>
                <a:gd name="T30" fmla="*/ 957659334 w 534"/>
                <a:gd name="T31" fmla="*/ 380542742 h 1182"/>
                <a:gd name="T32" fmla="*/ 882054681 w 534"/>
                <a:gd name="T33" fmla="*/ 778727364 h 1182"/>
                <a:gd name="T34" fmla="*/ 866933751 w 534"/>
                <a:gd name="T35" fmla="*/ 824090158 h 1182"/>
                <a:gd name="T36" fmla="*/ 791328899 w 534"/>
                <a:gd name="T37" fmla="*/ 1000501221 h 1182"/>
                <a:gd name="T38" fmla="*/ 720764556 w 534"/>
                <a:gd name="T39" fmla="*/ 1214715208 h 1182"/>
                <a:gd name="T40" fmla="*/ 791328899 w 534"/>
                <a:gd name="T41" fmla="*/ 1280239243 h 1182"/>
                <a:gd name="T42" fmla="*/ 856853130 w 534"/>
                <a:gd name="T43" fmla="*/ 1360884210 h 1182"/>
                <a:gd name="T44" fmla="*/ 864412802 w 534"/>
                <a:gd name="T45" fmla="*/ 1386085762 h 1182"/>
                <a:gd name="T46" fmla="*/ 879533732 w 534"/>
                <a:gd name="T47" fmla="*/ 1612899731 h 1182"/>
                <a:gd name="T48" fmla="*/ 897175612 w 534"/>
                <a:gd name="T49" fmla="*/ 1650701265 h 1182"/>
                <a:gd name="T50" fmla="*/ 962699644 w 534"/>
                <a:gd name="T51" fmla="*/ 1764109440 h 1182"/>
                <a:gd name="T52" fmla="*/ 997981816 w 534"/>
                <a:gd name="T53" fmla="*/ 1796870664 h 1182"/>
                <a:gd name="T54" fmla="*/ 1096267071 w 534"/>
                <a:gd name="T55" fmla="*/ 1905238132 h 1182"/>
                <a:gd name="T56" fmla="*/ 1126508932 w 534"/>
                <a:gd name="T57" fmla="*/ 1963200908 h 1182"/>
                <a:gd name="T58" fmla="*/ 1313001997 w 534"/>
                <a:gd name="T59" fmla="*/ 2147483647 h 1182"/>
                <a:gd name="T60" fmla="*/ 1345763219 w 534"/>
                <a:gd name="T61" fmla="*/ 2147483647 h 1182"/>
                <a:gd name="T62" fmla="*/ 1333163237 w 534"/>
                <a:gd name="T63" fmla="*/ 2147483647 h 1182"/>
                <a:gd name="T64" fmla="*/ 1260077946 w 534"/>
                <a:gd name="T65" fmla="*/ 2147483647 h 1182"/>
                <a:gd name="T66" fmla="*/ 1149191121 w 534"/>
                <a:gd name="T67" fmla="*/ 2147483647 h 1182"/>
                <a:gd name="T68" fmla="*/ 1053425228 w 534"/>
                <a:gd name="T69" fmla="*/ 2147483647 h 1182"/>
                <a:gd name="T70" fmla="*/ 851812820 w 534"/>
                <a:gd name="T71" fmla="*/ 2147483647 h 1182"/>
                <a:gd name="T72" fmla="*/ 796369209 w 534"/>
                <a:gd name="T73" fmla="*/ 2147483647 h 1182"/>
                <a:gd name="T74" fmla="*/ 735885487 w 534"/>
                <a:gd name="T75" fmla="*/ 2147483647 h 1182"/>
                <a:gd name="T76" fmla="*/ 675401765 w 534"/>
                <a:gd name="T77" fmla="*/ 2147483647 h 1182"/>
                <a:gd name="T78" fmla="*/ 662801783 w 534"/>
                <a:gd name="T79" fmla="*/ 2147483647 h 1182"/>
                <a:gd name="T80" fmla="*/ 655240524 w 534"/>
                <a:gd name="T81" fmla="*/ 2147483647 h 1182"/>
                <a:gd name="T82" fmla="*/ 630038973 w 534"/>
                <a:gd name="T83" fmla="*/ 2147483647 h 1182"/>
                <a:gd name="T84" fmla="*/ 559474630 w 534"/>
                <a:gd name="T85" fmla="*/ 2147483647 h 1182"/>
                <a:gd name="T86" fmla="*/ 514111838 w 534"/>
                <a:gd name="T87" fmla="*/ 2147483647 h 1182"/>
                <a:gd name="T88" fmla="*/ 544353700 w 534"/>
                <a:gd name="T89" fmla="*/ 2147483647 h 1182"/>
                <a:gd name="T90" fmla="*/ 546873061 w 534"/>
                <a:gd name="T91" fmla="*/ 2142132721 h 1182"/>
                <a:gd name="T92" fmla="*/ 521671510 w 534"/>
                <a:gd name="T93" fmla="*/ 1857354389 h 1182"/>
                <a:gd name="T94" fmla="*/ 488910287 w 534"/>
                <a:gd name="T95" fmla="*/ 1696064456 h 1182"/>
                <a:gd name="T96" fmla="*/ 435986237 w 534"/>
                <a:gd name="T97" fmla="*/ 1519653194 h 1182"/>
                <a:gd name="T98" fmla="*/ 385583035 w 534"/>
                <a:gd name="T99" fmla="*/ 1411287314 h 1182"/>
                <a:gd name="T100" fmla="*/ 332660572 w 534"/>
                <a:gd name="T101" fmla="*/ 1358364848 h 1182"/>
                <a:gd name="T102" fmla="*/ 284776832 w 534"/>
                <a:gd name="T103" fmla="*/ 1348284227 h 1182"/>
                <a:gd name="T104" fmla="*/ 231854368 w 534"/>
                <a:gd name="T105" fmla="*/ 1368445469 h 1182"/>
                <a:gd name="T106" fmla="*/ 118446545 w 534"/>
                <a:gd name="T107" fmla="*/ 1439009815 h 1182"/>
                <a:gd name="T108" fmla="*/ 57962798 w 534"/>
                <a:gd name="T109" fmla="*/ 1464211367 h 1182"/>
                <a:gd name="T110" fmla="*/ 42841855 w 534"/>
                <a:gd name="T111" fmla="*/ 1441529176 h 1182"/>
                <a:gd name="T112" fmla="*/ 0 w 534"/>
                <a:gd name="T113" fmla="*/ 1358364848 h 1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4"/>
                <a:gd name="T172" fmla="*/ 0 h 1182"/>
                <a:gd name="T173" fmla="*/ 534 w 534"/>
                <a:gd name="T174" fmla="*/ 1182 h 1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4" h="1182">
                  <a:moveTo>
                    <a:pt x="0" y="539"/>
                  </a:moveTo>
                  <a:lnTo>
                    <a:pt x="0" y="539"/>
                  </a:lnTo>
                  <a:lnTo>
                    <a:pt x="4" y="539"/>
                  </a:lnTo>
                  <a:lnTo>
                    <a:pt x="12" y="539"/>
                  </a:lnTo>
                  <a:lnTo>
                    <a:pt x="19" y="536"/>
                  </a:lnTo>
                  <a:lnTo>
                    <a:pt x="23" y="534"/>
                  </a:lnTo>
                  <a:lnTo>
                    <a:pt x="25" y="531"/>
                  </a:lnTo>
                  <a:lnTo>
                    <a:pt x="28" y="518"/>
                  </a:lnTo>
                  <a:lnTo>
                    <a:pt x="40" y="496"/>
                  </a:lnTo>
                  <a:lnTo>
                    <a:pt x="47" y="486"/>
                  </a:lnTo>
                  <a:lnTo>
                    <a:pt x="53" y="475"/>
                  </a:lnTo>
                  <a:lnTo>
                    <a:pt x="61" y="466"/>
                  </a:lnTo>
                  <a:lnTo>
                    <a:pt x="67" y="461"/>
                  </a:lnTo>
                  <a:lnTo>
                    <a:pt x="75" y="459"/>
                  </a:lnTo>
                  <a:lnTo>
                    <a:pt x="83" y="456"/>
                  </a:lnTo>
                  <a:lnTo>
                    <a:pt x="97" y="455"/>
                  </a:lnTo>
                  <a:lnTo>
                    <a:pt x="110" y="453"/>
                  </a:lnTo>
                  <a:lnTo>
                    <a:pt x="120" y="452"/>
                  </a:lnTo>
                  <a:lnTo>
                    <a:pt x="125" y="448"/>
                  </a:lnTo>
                  <a:lnTo>
                    <a:pt x="131" y="443"/>
                  </a:lnTo>
                  <a:lnTo>
                    <a:pt x="142" y="429"/>
                  </a:lnTo>
                  <a:lnTo>
                    <a:pt x="155" y="408"/>
                  </a:lnTo>
                  <a:lnTo>
                    <a:pt x="167" y="388"/>
                  </a:lnTo>
                  <a:lnTo>
                    <a:pt x="178" y="364"/>
                  </a:lnTo>
                  <a:lnTo>
                    <a:pt x="193" y="333"/>
                  </a:lnTo>
                  <a:lnTo>
                    <a:pt x="208" y="297"/>
                  </a:lnTo>
                  <a:lnTo>
                    <a:pt x="224" y="258"/>
                  </a:lnTo>
                  <a:lnTo>
                    <a:pt x="237" y="218"/>
                  </a:lnTo>
                  <a:lnTo>
                    <a:pt x="243" y="197"/>
                  </a:lnTo>
                  <a:lnTo>
                    <a:pt x="248" y="177"/>
                  </a:lnTo>
                  <a:lnTo>
                    <a:pt x="287" y="0"/>
                  </a:lnTo>
                  <a:lnTo>
                    <a:pt x="300" y="2"/>
                  </a:lnTo>
                  <a:lnTo>
                    <a:pt x="334" y="9"/>
                  </a:lnTo>
                  <a:lnTo>
                    <a:pt x="353" y="13"/>
                  </a:lnTo>
                  <a:lnTo>
                    <a:pt x="372" y="19"/>
                  </a:lnTo>
                  <a:lnTo>
                    <a:pt x="392" y="27"/>
                  </a:lnTo>
                  <a:lnTo>
                    <a:pt x="407" y="34"/>
                  </a:lnTo>
                  <a:lnTo>
                    <a:pt x="396" y="82"/>
                  </a:lnTo>
                  <a:lnTo>
                    <a:pt x="387" y="121"/>
                  </a:lnTo>
                  <a:lnTo>
                    <a:pt x="380" y="151"/>
                  </a:lnTo>
                  <a:lnTo>
                    <a:pt x="375" y="184"/>
                  </a:lnTo>
                  <a:lnTo>
                    <a:pt x="365" y="234"/>
                  </a:lnTo>
                  <a:lnTo>
                    <a:pt x="350" y="309"/>
                  </a:lnTo>
                  <a:lnTo>
                    <a:pt x="348" y="315"/>
                  </a:lnTo>
                  <a:lnTo>
                    <a:pt x="344" y="327"/>
                  </a:lnTo>
                  <a:lnTo>
                    <a:pt x="334" y="353"/>
                  </a:lnTo>
                  <a:lnTo>
                    <a:pt x="314" y="397"/>
                  </a:lnTo>
                  <a:lnTo>
                    <a:pt x="308" y="415"/>
                  </a:lnTo>
                  <a:lnTo>
                    <a:pt x="297" y="444"/>
                  </a:lnTo>
                  <a:lnTo>
                    <a:pt x="286" y="482"/>
                  </a:lnTo>
                  <a:lnTo>
                    <a:pt x="295" y="490"/>
                  </a:lnTo>
                  <a:lnTo>
                    <a:pt x="314" y="508"/>
                  </a:lnTo>
                  <a:lnTo>
                    <a:pt x="325" y="518"/>
                  </a:lnTo>
                  <a:lnTo>
                    <a:pt x="334" y="530"/>
                  </a:lnTo>
                  <a:lnTo>
                    <a:pt x="340" y="540"/>
                  </a:lnTo>
                  <a:lnTo>
                    <a:pt x="343" y="545"/>
                  </a:lnTo>
                  <a:lnTo>
                    <a:pt x="343" y="550"/>
                  </a:lnTo>
                  <a:lnTo>
                    <a:pt x="345" y="598"/>
                  </a:lnTo>
                  <a:lnTo>
                    <a:pt x="348" y="623"/>
                  </a:lnTo>
                  <a:lnTo>
                    <a:pt x="349" y="640"/>
                  </a:lnTo>
                  <a:lnTo>
                    <a:pt x="352" y="646"/>
                  </a:lnTo>
                  <a:lnTo>
                    <a:pt x="356" y="655"/>
                  </a:lnTo>
                  <a:lnTo>
                    <a:pt x="366" y="676"/>
                  </a:lnTo>
                  <a:lnTo>
                    <a:pt x="376" y="694"/>
                  </a:lnTo>
                  <a:lnTo>
                    <a:pt x="382" y="700"/>
                  </a:lnTo>
                  <a:lnTo>
                    <a:pt x="384" y="703"/>
                  </a:lnTo>
                  <a:lnTo>
                    <a:pt x="396" y="713"/>
                  </a:lnTo>
                  <a:lnTo>
                    <a:pt x="415" y="733"/>
                  </a:lnTo>
                  <a:lnTo>
                    <a:pt x="424" y="744"/>
                  </a:lnTo>
                  <a:lnTo>
                    <a:pt x="435" y="756"/>
                  </a:lnTo>
                  <a:lnTo>
                    <a:pt x="442" y="768"/>
                  </a:lnTo>
                  <a:lnTo>
                    <a:pt x="447" y="779"/>
                  </a:lnTo>
                  <a:lnTo>
                    <a:pt x="466" y="818"/>
                  </a:lnTo>
                  <a:lnTo>
                    <a:pt x="494" y="878"/>
                  </a:lnTo>
                  <a:lnTo>
                    <a:pt x="521" y="936"/>
                  </a:lnTo>
                  <a:lnTo>
                    <a:pt x="530" y="958"/>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38" y="1037"/>
                  </a:lnTo>
                  <a:lnTo>
                    <a:pt x="418" y="1039"/>
                  </a:lnTo>
                  <a:lnTo>
                    <a:pt x="375" y="1042"/>
                  </a:lnTo>
                  <a:lnTo>
                    <a:pt x="354" y="1044"/>
                  </a:lnTo>
                  <a:lnTo>
                    <a:pt x="338" y="1047"/>
                  </a:lnTo>
                  <a:lnTo>
                    <a:pt x="325" y="1051"/>
                  </a:lnTo>
                  <a:lnTo>
                    <a:pt x="319" y="1052"/>
                  </a:lnTo>
                  <a:lnTo>
                    <a:pt x="316" y="1055"/>
                  </a:lnTo>
                  <a:lnTo>
                    <a:pt x="301" y="1070"/>
                  </a:lnTo>
                  <a:lnTo>
                    <a:pt x="292" y="1081"/>
                  </a:lnTo>
                  <a:lnTo>
                    <a:pt x="283" y="1094"/>
                  </a:lnTo>
                  <a:lnTo>
                    <a:pt x="274" y="1107"/>
                  </a:lnTo>
                  <a:lnTo>
                    <a:pt x="268" y="1119"/>
                  </a:lnTo>
                  <a:lnTo>
                    <a:pt x="264" y="1135"/>
                  </a:lnTo>
                  <a:lnTo>
                    <a:pt x="263" y="1141"/>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67" y="558"/>
                  </a:lnTo>
                  <a:lnTo>
                    <a:pt x="47" y="571"/>
                  </a:lnTo>
                  <a:lnTo>
                    <a:pt x="32" y="580"/>
                  </a:lnTo>
                  <a:lnTo>
                    <a:pt x="27" y="581"/>
                  </a:lnTo>
                  <a:lnTo>
                    <a:pt x="23" y="581"/>
                  </a:lnTo>
                  <a:lnTo>
                    <a:pt x="21" y="578"/>
                  </a:lnTo>
                  <a:lnTo>
                    <a:pt x="17" y="572"/>
                  </a:lnTo>
                  <a:lnTo>
                    <a:pt x="9" y="558"/>
                  </a:lnTo>
                  <a:lnTo>
                    <a:pt x="0" y="539"/>
                  </a:lnTo>
                  <a:close/>
                </a:path>
              </a:pathLst>
            </a:custGeom>
            <a:solidFill>
              <a:srgbClr val="00000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2" name="Freeform 17"/>
            <p:cNvSpPr>
              <a:spLocks noEditPoints="1"/>
            </p:cNvSpPr>
            <p:nvPr/>
          </p:nvSpPr>
          <p:spPr bwMode="auto">
            <a:xfrm>
              <a:off x="3227388" y="2366963"/>
              <a:ext cx="2017713" cy="2493963"/>
            </a:xfrm>
            <a:custGeom>
              <a:avLst/>
              <a:gdLst>
                <a:gd name="T0" fmla="*/ 2147483647 w 1271"/>
                <a:gd name="T1" fmla="*/ 2147483647 h 1571"/>
                <a:gd name="T2" fmla="*/ 2147483647 w 1271"/>
                <a:gd name="T3" fmla="*/ 2147483647 h 1571"/>
                <a:gd name="T4" fmla="*/ 2147483647 w 1271"/>
                <a:gd name="T5" fmla="*/ 2147483647 h 1571"/>
                <a:gd name="T6" fmla="*/ 2147483647 w 1271"/>
                <a:gd name="T7" fmla="*/ 2147483647 h 1571"/>
                <a:gd name="T8" fmla="*/ 2147483647 w 1271"/>
                <a:gd name="T9" fmla="*/ 2147483647 h 1571"/>
                <a:gd name="T10" fmla="*/ 2147483647 w 1271"/>
                <a:gd name="T11" fmla="*/ 2101810874 h 1571"/>
                <a:gd name="T12" fmla="*/ 2147483647 w 1271"/>
                <a:gd name="T13" fmla="*/ 2021165883 h 1571"/>
                <a:gd name="T14" fmla="*/ 2147483647 w 1271"/>
                <a:gd name="T15" fmla="*/ 1988404649 h 1571"/>
                <a:gd name="T16" fmla="*/ 2147483647 w 1271"/>
                <a:gd name="T17" fmla="*/ 1998485273 h 1571"/>
                <a:gd name="T18" fmla="*/ 2147483647 w 1271"/>
                <a:gd name="T19" fmla="*/ 2011085259 h 1571"/>
                <a:gd name="T20" fmla="*/ 2147483647 w 1271"/>
                <a:gd name="T21" fmla="*/ 1640622728 h 1571"/>
                <a:gd name="T22" fmla="*/ 2091730196 w 1271"/>
                <a:gd name="T23" fmla="*/ 1111389974 h 1571"/>
                <a:gd name="T24" fmla="*/ 1791832437 w 1271"/>
                <a:gd name="T25" fmla="*/ 567036086 h 1571"/>
                <a:gd name="T26" fmla="*/ 1791832437 w 1271"/>
                <a:gd name="T27" fmla="*/ 330141325 h 1571"/>
                <a:gd name="T28" fmla="*/ 1658262983 w 1271"/>
                <a:gd name="T29" fmla="*/ 272176944 h 1571"/>
                <a:gd name="T30" fmla="*/ 1522174564 w 1271"/>
                <a:gd name="T31" fmla="*/ 312499440 h 1571"/>
                <a:gd name="T32" fmla="*/ 1413808654 w 1271"/>
                <a:gd name="T33" fmla="*/ 420867040 h 1571"/>
                <a:gd name="T34" fmla="*/ 1247478364 w 1271"/>
                <a:gd name="T35" fmla="*/ 511592654 h 1571"/>
                <a:gd name="T36" fmla="*/ 874495290 w 1271"/>
                <a:gd name="T37" fmla="*/ 561995774 h 1571"/>
                <a:gd name="T38" fmla="*/ 612398877 w 1271"/>
                <a:gd name="T39" fmla="*/ 395665381 h 1571"/>
                <a:gd name="T40" fmla="*/ 312499432 w 1271"/>
                <a:gd name="T41" fmla="*/ 0 h 1571"/>
                <a:gd name="T42" fmla="*/ 95765949 w 1271"/>
                <a:gd name="T43" fmla="*/ 211693201 h 1571"/>
                <a:gd name="T44" fmla="*/ 55443455 w 1271"/>
                <a:gd name="T45" fmla="*/ 141128784 h 1571"/>
                <a:gd name="T46" fmla="*/ 7561265 w 1271"/>
                <a:gd name="T47" fmla="*/ 262096320 h 1571"/>
                <a:gd name="T48" fmla="*/ 234375392 w 1271"/>
                <a:gd name="T49" fmla="*/ 529232953 h 1571"/>
                <a:gd name="T50" fmla="*/ 599797304 w 1271"/>
                <a:gd name="T51" fmla="*/ 894656561 h 1571"/>
                <a:gd name="T52" fmla="*/ 990422462 w 1271"/>
                <a:gd name="T53" fmla="*/ 987901538 h 1571"/>
                <a:gd name="T54" fmla="*/ 1421368328 w 1271"/>
                <a:gd name="T55" fmla="*/ 1068546529 h 1571"/>
                <a:gd name="T56" fmla="*/ 1542335812 w 1271"/>
                <a:gd name="T57" fmla="*/ 1227317149 h 1571"/>
                <a:gd name="T58" fmla="*/ 1597779241 w 1271"/>
                <a:gd name="T59" fmla="*/ 1388607131 h 1571"/>
                <a:gd name="T60" fmla="*/ 1552416435 w 1271"/>
                <a:gd name="T61" fmla="*/ 2116931810 h 1571"/>
                <a:gd name="T62" fmla="*/ 1625501750 w 1271"/>
                <a:gd name="T63" fmla="*/ 2147483647 h 1571"/>
                <a:gd name="T64" fmla="*/ 1653222671 w 1271"/>
                <a:gd name="T65" fmla="*/ 2147483647 h 1571"/>
                <a:gd name="T66" fmla="*/ 1580138944 w 1271"/>
                <a:gd name="T67" fmla="*/ 2147483647 h 1571"/>
                <a:gd name="T68" fmla="*/ 1489413331 w 1271"/>
                <a:gd name="T69" fmla="*/ 2147483647 h 1571"/>
                <a:gd name="T70" fmla="*/ 1449090837 w 1271"/>
                <a:gd name="T71" fmla="*/ 2147483647 h 1571"/>
                <a:gd name="T72" fmla="*/ 1265118662 w 1271"/>
                <a:gd name="T73" fmla="*/ 2147483647 h 1571"/>
                <a:gd name="T74" fmla="*/ 1078627125 w 1271"/>
                <a:gd name="T75" fmla="*/ 2147483647 h 1571"/>
                <a:gd name="T76" fmla="*/ 929938720 w 1271"/>
                <a:gd name="T77" fmla="*/ 2147483647 h 1571"/>
                <a:gd name="T78" fmla="*/ 824091974 w 1271"/>
                <a:gd name="T79" fmla="*/ 2147483647 h 1571"/>
                <a:gd name="T80" fmla="*/ 703124490 w 1271"/>
                <a:gd name="T81" fmla="*/ 2147483647 h 1571"/>
                <a:gd name="T82" fmla="*/ 758567920 w 1271"/>
                <a:gd name="T83" fmla="*/ 2147483647 h 1571"/>
                <a:gd name="T84" fmla="*/ 869454978 w 1271"/>
                <a:gd name="T85" fmla="*/ 2147483647 h 1571"/>
                <a:gd name="T86" fmla="*/ 947579018 w 1271"/>
                <a:gd name="T87" fmla="*/ 2147483647 h 1571"/>
                <a:gd name="T88" fmla="*/ 1071067451 w 1271"/>
                <a:gd name="T89" fmla="*/ 2147483647 h 1571"/>
                <a:gd name="T90" fmla="*/ 1456650511 w 1271"/>
                <a:gd name="T91" fmla="*/ 2147483647 h 1571"/>
                <a:gd name="T92" fmla="*/ 1663303295 w 1271"/>
                <a:gd name="T93" fmla="*/ 2147483647 h 1571"/>
                <a:gd name="T94" fmla="*/ 1842235555 w 1271"/>
                <a:gd name="T95" fmla="*/ 2147483647 h 1571"/>
                <a:gd name="T96" fmla="*/ 1978323974 w 1271"/>
                <a:gd name="T97" fmla="*/ 2147483647 h 1571"/>
                <a:gd name="T98" fmla="*/ 2053928651 w 1271"/>
                <a:gd name="T99" fmla="*/ 2147483647 h 1571"/>
                <a:gd name="T100" fmla="*/ 2147483647 w 1271"/>
                <a:gd name="T101" fmla="*/ 2147483647 h 1571"/>
                <a:gd name="T102" fmla="*/ 2147483647 w 1271"/>
                <a:gd name="T103" fmla="*/ 2147483647 h 1571"/>
                <a:gd name="T104" fmla="*/ 2147483647 w 1271"/>
                <a:gd name="T105" fmla="*/ 2147483647 h 1571"/>
                <a:gd name="T106" fmla="*/ 2147483647 w 1271"/>
                <a:gd name="T107" fmla="*/ 2147483647 h 1571"/>
                <a:gd name="T108" fmla="*/ 2147483647 w 1271"/>
                <a:gd name="T109" fmla="*/ 2147483647 h 1571"/>
                <a:gd name="T110" fmla="*/ 2147483647 w 1271"/>
                <a:gd name="T111" fmla="*/ 2147483647 h 1571"/>
                <a:gd name="T112" fmla="*/ 2147483647 w 1271"/>
                <a:gd name="T113" fmla="*/ 2147483647 h 1571"/>
                <a:gd name="T114" fmla="*/ 2147483647 w 1271"/>
                <a:gd name="T115" fmla="*/ 2147483647 h 1571"/>
                <a:gd name="T116" fmla="*/ 2147483647 w 1271"/>
                <a:gd name="T117" fmla="*/ 2147483647 h 1571"/>
                <a:gd name="T118" fmla="*/ 2147483647 w 1271"/>
                <a:gd name="T119" fmla="*/ 2147483647 h 1571"/>
                <a:gd name="T120" fmla="*/ 2147483647 w 1271"/>
                <a:gd name="T121" fmla="*/ 2147483647 h 1571"/>
                <a:gd name="T122" fmla="*/ 2147483647 w 1271"/>
                <a:gd name="T123" fmla="*/ 2147483647 h 15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1"/>
                <a:gd name="T187" fmla="*/ 0 h 1571"/>
                <a:gd name="T188" fmla="*/ 1271 w 1271"/>
                <a:gd name="T189" fmla="*/ 1571 h 15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1" h="1571">
                  <a:moveTo>
                    <a:pt x="1269" y="1319"/>
                  </a:moveTo>
                  <a:lnTo>
                    <a:pt x="1269" y="1319"/>
                  </a:lnTo>
                  <a:lnTo>
                    <a:pt x="1261" y="1291"/>
                  </a:lnTo>
                  <a:lnTo>
                    <a:pt x="1257" y="1273"/>
                  </a:lnTo>
                  <a:lnTo>
                    <a:pt x="1254" y="1257"/>
                  </a:lnTo>
                  <a:lnTo>
                    <a:pt x="1244" y="1203"/>
                  </a:lnTo>
                  <a:lnTo>
                    <a:pt x="1238" y="1168"/>
                  </a:lnTo>
                  <a:lnTo>
                    <a:pt x="1231" y="1140"/>
                  </a:lnTo>
                  <a:lnTo>
                    <a:pt x="1226" y="1127"/>
                  </a:lnTo>
                  <a:lnTo>
                    <a:pt x="1218" y="1111"/>
                  </a:lnTo>
                  <a:lnTo>
                    <a:pt x="1209" y="1094"/>
                  </a:lnTo>
                  <a:lnTo>
                    <a:pt x="1199" y="1077"/>
                  </a:lnTo>
                  <a:lnTo>
                    <a:pt x="1179" y="1049"/>
                  </a:lnTo>
                  <a:lnTo>
                    <a:pt x="1166" y="1031"/>
                  </a:lnTo>
                  <a:lnTo>
                    <a:pt x="1155" y="1015"/>
                  </a:lnTo>
                  <a:lnTo>
                    <a:pt x="1141" y="992"/>
                  </a:lnTo>
                  <a:lnTo>
                    <a:pt x="1126" y="968"/>
                  </a:lnTo>
                  <a:lnTo>
                    <a:pt x="1121" y="959"/>
                  </a:lnTo>
                  <a:lnTo>
                    <a:pt x="1119" y="952"/>
                  </a:lnTo>
                  <a:lnTo>
                    <a:pt x="1117" y="943"/>
                  </a:lnTo>
                  <a:lnTo>
                    <a:pt x="1116" y="933"/>
                  </a:lnTo>
                  <a:lnTo>
                    <a:pt x="1116" y="922"/>
                  </a:lnTo>
                  <a:lnTo>
                    <a:pt x="1116" y="911"/>
                  </a:lnTo>
                  <a:lnTo>
                    <a:pt x="1119" y="899"/>
                  </a:lnTo>
                  <a:lnTo>
                    <a:pt x="1119" y="886"/>
                  </a:lnTo>
                  <a:lnTo>
                    <a:pt x="1119" y="873"/>
                  </a:lnTo>
                  <a:lnTo>
                    <a:pt x="1116" y="863"/>
                  </a:lnTo>
                  <a:lnTo>
                    <a:pt x="1115" y="858"/>
                  </a:lnTo>
                  <a:lnTo>
                    <a:pt x="1111" y="855"/>
                  </a:lnTo>
                  <a:lnTo>
                    <a:pt x="1100" y="849"/>
                  </a:lnTo>
                  <a:lnTo>
                    <a:pt x="1090" y="843"/>
                  </a:lnTo>
                  <a:lnTo>
                    <a:pt x="1082" y="842"/>
                  </a:lnTo>
                  <a:lnTo>
                    <a:pt x="1078" y="841"/>
                  </a:lnTo>
                  <a:lnTo>
                    <a:pt x="1077" y="840"/>
                  </a:lnTo>
                  <a:lnTo>
                    <a:pt x="1075" y="834"/>
                  </a:lnTo>
                  <a:lnTo>
                    <a:pt x="1073" y="828"/>
                  </a:lnTo>
                  <a:lnTo>
                    <a:pt x="1075" y="821"/>
                  </a:lnTo>
                  <a:lnTo>
                    <a:pt x="1076" y="816"/>
                  </a:lnTo>
                  <a:lnTo>
                    <a:pt x="1076" y="810"/>
                  </a:lnTo>
                  <a:lnTo>
                    <a:pt x="1073" y="805"/>
                  </a:lnTo>
                  <a:lnTo>
                    <a:pt x="1072" y="802"/>
                  </a:lnTo>
                  <a:lnTo>
                    <a:pt x="1069" y="801"/>
                  </a:lnTo>
                  <a:lnTo>
                    <a:pt x="1062" y="799"/>
                  </a:lnTo>
                  <a:lnTo>
                    <a:pt x="1059" y="798"/>
                  </a:lnTo>
                  <a:lnTo>
                    <a:pt x="1058" y="794"/>
                  </a:lnTo>
                  <a:lnTo>
                    <a:pt x="1056" y="789"/>
                  </a:lnTo>
                  <a:lnTo>
                    <a:pt x="1053" y="781"/>
                  </a:lnTo>
                  <a:lnTo>
                    <a:pt x="1049" y="774"/>
                  </a:lnTo>
                  <a:lnTo>
                    <a:pt x="1045" y="776"/>
                  </a:lnTo>
                  <a:lnTo>
                    <a:pt x="1037" y="784"/>
                  </a:lnTo>
                  <a:lnTo>
                    <a:pt x="1029" y="789"/>
                  </a:lnTo>
                  <a:lnTo>
                    <a:pt x="1022" y="793"/>
                  </a:lnTo>
                  <a:lnTo>
                    <a:pt x="1010" y="797"/>
                  </a:lnTo>
                  <a:lnTo>
                    <a:pt x="997" y="799"/>
                  </a:lnTo>
                  <a:lnTo>
                    <a:pt x="981" y="801"/>
                  </a:lnTo>
                  <a:lnTo>
                    <a:pt x="965" y="801"/>
                  </a:lnTo>
                  <a:lnTo>
                    <a:pt x="945" y="799"/>
                  </a:lnTo>
                  <a:lnTo>
                    <a:pt x="927" y="798"/>
                  </a:lnTo>
                  <a:lnTo>
                    <a:pt x="896" y="794"/>
                  </a:lnTo>
                  <a:lnTo>
                    <a:pt x="883" y="792"/>
                  </a:lnTo>
                  <a:lnTo>
                    <a:pt x="884" y="758"/>
                  </a:lnTo>
                  <a:lnTo>
                    <a:pt x="884" y="718"/>
                  </a:lnTo>
                  <a:lnTo>
                    <a:pt x="883" y="651"/>
                  </a:lnTo>
                  <a:lnTo>
                    <a:pt x="881" y="621"/>
                  </a:lnTo>
                  <a:lnTo>
                    <a:pt x="875" y="584"/>
                  </a:lnTo>
                  <a:lnTo>
                    <a:pt x="865" y="518"/>
                  </a:lnTo>
                  <a:lnTo>
                    <a:pt x="861" y="505"/>
                  </a:lnTo>
                  <a:lnTo>
                    <a:pt x="852" y="487"/>
                  </a:lnTo>
                  <a:lnTo>
                    <a:pt x="830" y="441"/>
                  </a:lnTo>
                  <a:lnTo>
                    <a:pt x="788" y="365"/>
                  </a:lnTo>
                  <a:lnTo>
                    <a:pt x="745" y="291"/>
                  </a:lnTo>
                  <a:lnTo>
                    <a:pt x="723" y="250"/>
                  </a:lnTo>
                  <a:lnTo>
                    <a:pt x="715" y="234"/>
                  </a:lnTo>
                  <a:lnTo>
                    <a:pt x="711" y="225"/>
                  </a:lnTo>
                  <a:lnTo>
                    <a:pt x="709" y="210"/>
                  </a:lnTo>
                  <a:lnTo>
                    <a:pt x="709" y="189"/>
                  </a:lnTo>
                  <a:lnTo>
                    <a:pt x="709" y="166"/>
                  </a:lnTo>
                  <a:lnTo>
                    <a:pt x="711" y="146"/>
                  </a:lnTo>
                  <a:lnTo>
                    <a:pt x="711" y="139"/>
                  </a:lnTo>
                  <a:lnTo>
                    <a:pt x="711" y="131"/>
                  </a:lnTo>
                  <a:lnTo>
                    <a:pt x="709" y="118"/>
                  </a:lnTo>
                  <a:lnTo>
                    <a:pt x="706" y="109"/>
                  </a:lnTo>
                  <a:lnTo>
                    <a:pt x="705" y="105"/>
                  </a:lnTo>
                  <a:lnTo>
                    <a:pt x="689" y="106"/>
                  </a:lnTo>
                  <a:lnTo>
                    <a:pt x="658" y="108"/>
                  </a:lnTo>
                  <a:lnTo>
                    <a:pt x="627" y="109"/>
                  </a:lnTo>
                  <a:lnTo>
                    <a:pt x="613" y="112"/>
                  </a:lnTo>
                  <a:lnTo>
                    <a:pt x="609" y="113"/>
                  </a:lnTo>
                  <a:lnTo>
                    <a:pt x="605" y="115"/>
                  </a:lnTo>
                  <a:lnTo>
                    <a:pt x="604" y="119"/>
                  </a:lnTo>
                  <a:lnTo>
                    <a:pt x="604" y="124"/>
                  </a:lnTo>
                  <a:lnTo>
                    <a:pt x="608" y="137"/>
                  </a:lnTo>
                  <a:lnTo>
                    <a:pt x="613" y="154"/>
                  </a:lnTo>
                  <a:lnTo>
                    <a:pt x="590" y="161"/>
                  </a:lnTo>
                  <a:lnTo>
                    <a:pt x="573" y="165"/>
                  </a:lnTo>
                  <a:lnTo>
                    <a:pt x="561" y="167"/>
                  </a:lnTo>
                  <a:lnTo>
                    <a:pt x="534" y="170"/>
                  </a:lnTo>
                  <a:lnTo>
                    <a:pt x="519" y="174"/>
                  </a:lnTo>
                  <a:lnTo>
                    <a:pt x="513" y="176"/>
                  </a:lnTo>
                  <a:lnTo>
                    <a:pt x="510" y="179"/>
                  </a:lnTo>
                  <a:lnTo>
                    <a:pt x="503" y="188"/>
                  </a:lnTo>
                  <a:lnTo>
                    <a:pt x="495" y="203"/>
                  </a:lnTo>
                  <a:lnTo>
                    <a:pt x="488" y="223"/>
                  </a:lnTo>
                  <a:lnTo>
                    <a:pt x="441" y="221"/>
                  </a:lnTo>
                  <a:lnTo>
                    <a:pt x="402" y="221"/>
                  </a:lnTo>
                  <a:lnTo>
                    <a:pt x="370" y="221"/>
                  </a:lnTo>
                  <a:lnTo>
                    <a:pt x="347" y="223"/>
                  </a:lnTo>
                  <a:lnTo>
                    <a:pt x="327" y="220"/>
                  </a:lnTo>
                  <a:lnTo>
                    <a:pt x="319" y="219"/>
                  </a:lnTo>
                  <a:lnTo>
                    <a:pt x="313" y="216"/>
                  </a:lnTo>
                  <a:lnTo>
                    <a:pt x="307" y="212"/>
                  </a:lnTo>
                  <a:lnTo>
                    <a:pt x="301" y="209"/>
                  </a:lnTo>
                  <a:lnTo>
                    <a:pt x="243" y="157"/>
                  </a:lnTo>
                  <a:lnTo>
                    <a:pt x="206" y="122"/>
                  </a:lnTo>
                  <a:lnTo>
                    <a:pt x="191" y="106"/>
                  </a:lnTo>
                  <a:lnTo>
                    <a:pt x="181" y="93"/>
                  </a:lnTo>
                  <a:lnTo>
                    <a:pt x="163" y="68"/>
                  </a:lnTo>
                  <a:lnTo>
                    <a:pt x="145" y="37"/>
                  </a:lnTo>
                  <a:lnTo>
                    <a:pt x="124" y="0"/>
                  </a:lnTo>
                  <a:lnTo>
                    <a:pt x="123" y="0"/>
                  </a:lnTo>
                  <a:lnTo>
                    <a:pt x="84" y="42"/>
                  </a:lnTo>
                  <a:lnTo>
                    <a:pt x="56" y="70"/>
                  </a:lnTo>
                  <a:lnTo>
                    <a:pt x="44" y="79"/>
                  </a:lnTo>
                  <a:lnTo>
                    <a:pt x="38" y="84"/>
                  </a:lnTo>
                  <a:lnTo>
                    <a:pt x="34" y="83"/>
                  </a:lnTo>
                  <a:lnTo>
                    <a:pt x="30" y="80"/>
                  </a:lnTo>
                  <a:lnTo>
                    <a:pt x="27" y="77"/>
                  </a:lnTo>
                  <a:lnTo>
                    <a:pt x="25" y="71"/>
                  </a:lnTo>
                  <a:lnTo>
                    <a:pt x="22" y="61"/>
                  </a:lnTo>
                  <a:lnTo>
                    <a:pt x="22" y="56"/>
                  </a:lnTo>
                  <a:lnTo>
                    <a:pt x="12" y="70"/>
                  </a:lnTo>
                  <a:lnTo>
                    <a:pt x="4" y="83"/>
                  </a:lnTo>
                  <a:lnTo>
                    <a:pt x="1" y="90"/>
                  </a:lnTo>
                  <a:lnTo>
                    <a:pt x="0" y="96"/>
                  </a:lnTo>
                  <a:lnTo>
                    <a:pt x="1" y="99"/>
                  </a:lnTo>
                  <a:lnTo>
                    <a:pt x="3" y="104"/>
                  </a:lnTo>
                  <a:lnTo>
                    <a:pt x="10" y="115"/>
                  </a:lnTo>
                  <a:lnTo>
                    <a:pt x="21" y="131"/>
                  </a:lnTo>
                  <a:lnTo>
                    <a:pt x="35" y="148"/>
                  </a:lnTo>
                  <a:lnTo>
                    <a:pt x="66" y="183"/>
                  </a:lnTo>
                  <a:lnTo>
                    <a:pt x="80" y="198"/>
                  </a:lnTo>
                  <a:lnTo>
                    <a:pt x="93" y="210"/>
                  </a:lnTo>
                  <a:lnTo>
                    <a:pt x="107" y="224"/>
                  </a:lnTo>
                  <a:lnTo>
                    <a:pt x="127" y="243"/>
                  </a:lnTo>
                  <a:lnTo>
                    <a:pt x="173" y="293"/>
                  </a:lnTo>
                  <a:lnTo>
                    <a:pt x="216" y="335"/>
                  </a:lnTo>
                  <a:lnTo>
                    <a:pt x="230" y="349"/>
                  </a:lnTo>
                  <a:lnTo>
                    <a:pt x="235" y="353"/>
                  </a:lnTo>
                  <a:lnTo>
                    <a:pt x="238" y="355"/>
                  </a:lnTo>
                  <a:lnTo>
                    <a:pt x="252" y="357"/>
                  </a:lnTo>
                  <a:lnTo>
                    <a:pt x="275" y="362"/>
                  </a:lnTo>
                  <a:lnTo>
                    <a:pt x="343" y="382"/>
                  </a:lnTo>
                  <a:lnTo>
                    <a:pt x="365" y="387"/>
                  </a:lnTo>
                  <a:lnTo>
                    <a:pt x="393" y="392"/>
                  </a:lnTo>
                  <a:lnTo>
                    <a:pt x="456" y="401"/>
                  </a:lnTo>
                  <a:lnTo>
                    <a:pt x="512" y="406"/>
                  </a:lnTo>
                  <a:lnTo>
                    <a:pt x="543" y="410"/>
                  </a:lnTo>
                  <a:lnTo>
                    <a:pt x="550" y="412"/>
                  </a:lnTo>
                  <a:lnTo>
                    <a:pt x="556" y="417"/>
                  </a:lnTo>
                  <a:lnTo>
                    <a:pt x="564" y="424"/>
                  </a:lnTo>
                  <a:lnTo>
                    <a:pt x="570" y="432"/>
                  </a:lnTo>
                  <a:lnTo>
                    <a:pt x="583" y="450"/>
                  </a:lnTo>
                  <a:lnTo>
                    <a:pt x="591" y="463"/>
                  </a:lnTo>
                  <a:lnTo>
                    <a:pt x="595" y="467"/>
                  </a:lnTo>
                  <a:lnTo>
                    <a:pt x="600" y="472"/>
                  </a:lnTo>
                  <a:lnTo>
                    <a:pt x="612" y="487"/>
                  </a:lnTo>
                  <a:lnTo>
                    <a:pt x="618" y="494"/>
                  </a:lnTo>
                  <a:lnTo>
                    <a:pt x="623" y="502"/>
                  </a:lnTo>
                  <a:lnTo>
                    <a:pt x="628" y="511"/>
                  </a:lnTo>
                  <a:lnTo>
                    <a:pt x="631" y="521"/>
                  </a:lnTo>
                  <a:lnTo>
                    <a:pt x="632" y="534"/>
                  </a:lnTo>
                  <a:lnTo>
                    <a:pt x="634" y="551"/>
                  </a:lnTo>
                  <a:lnTo>
                    <a:pt x="634" y="591"/>
                  </a:lnTo>
                  <a:lnTo>
                    <a:pt x="631" y="675"/>
                  </a:lnTo>
                  <a:lnTo>
                    <a:pt x="630" y="696"/>
                  </a:lnTo>
                  <a:lnTo>
                    <a:pt x="627" y="724"/>
                  </a:lnTo>
                  <a:lnTo>
                    <a:pt x="621" y="785"/>
                  </a:lnTo>
                  <a:lnTo>
                    <a:pt x="616" y="840"/>
                  </a:lnTo>
                  <a:lnTo>
                    <a:pt x="614" y="858"/>
                  </a:lnTo>
                  <a:lnTo>
                    <a:pt x="616" y="864"/>
                  </a:lnTo>
                  <a:lnTo>
                    <a:pt x="617" y="867"/>
                  </a:lnTo>
                  <a:lnTo>
                    <a:pt x="621" y="869"/>
                  </a:lnTo>
                  <a:lnTo>
                    <a:pt x="627" y="871"/>
                  </a:lnTo>
                  <a:lnTo>
                    <a:pt x="645" y="873"/>
                  </a:lnTo>
                  <a:lnTo>
                    <a:pt x="670" y="876"/>
                  </a:lnTo>
                  <a:lnTo>
                    <a:pt x="665" y="906"/>
                  </a:lnTo>
                  <a:lnTo>
                    <a:pt x="662" y="927"/>
                  </a:lnTo>
                  <a:lnTo>
                    <a:pt x="660" y="940"/>
                  </a:lnTo>
                  <a:lnTo>
                    <a:pt x="656" y="953"/>
                  </a:lnTo>
                  <a:lnTo>
                    <a:pt x="654" y="962"/>
                  </a:lnTo>
                  <a:lnTo>
                    <a:pt x="654" y="970"/>
                  </a:lnTo>
                  <a:lnTo>
                    <a:pt x="654" y="977"/>
                  </a:lnTo>
                  <a:lnTo>
                    <a:pt x="653" y="988"/>
                  </a:lnTo>
                  <a:lnTo>
                    <a:pt x="645" y="1019"/>
                  </a:lnTo>
                  <a:lnTo>
                    <a:pt x="627" y="1084"/>
                  </a:lnTo>
                  <a:lnTo>
                    <a:pt x="606" y="1178"/>
                  </a:lnTo>
                  <a:lnTo>
                    <a:pt x="596" y="1230"/>
                  </a:lnTo>
                  <a:lnTo>
                    <a:pt x="592" y="1249"/>
                  </a:lnTo>
                  <a:lnTo>
                    <a:pt x="592" y="1259"/>
                  </a:lnTo>
                  <a:lnTo>
                    <a:pt x="591" y="1264"/>
                  </a:lnTo>
                  <a:lnTo>
                    <a:pt x="591" y="1269"/>
                  </a:lnTo>
                  <a:lnTo>
                    <a:pt x="587" y="1277"/>
                  </a:lnTo>
                  <a:lnTo>
                    <a:pt x="583" y="1281"/>
                  </a:lnTo>
                  <a:lnTo>
                    <a:pt x="581" y="1282"/>
                  </a:lnTo>
                  <a:lnTo>
                    <a:pt x="578" y="1283"/>
                  </a:lnTo>
                  <a:lnTo>
                    <a:pt x="575" y="1283"/>
                  </a:lnTo>
                  <a:lnTo>
                    <a:pt x="572" y="1282"/>
                  </a:lnTo>
                  <a:lnTo>
                    <a:pt x="568" y="1279"/>
                  </a:lnTo>
                  <a:lnTo>
                    <a:pt x="556" y="1269"/>
                  </a:lnTo>
                  <a:lnTo>
                    <a:pt x="546" y="1259"/>
                  </a:lnTo>
                  <a:lnTo>
                    <a:pt x="537" y="1251"/>
                  </a:lnTo>
                  <a:lnTo>
                    <a:pt x="502" y="1225"/>
                  </a:lnTo>
                  <a:lnTo>
                    <a:pt x="480" y="1209"/>
                  </a:lnTo>
                  <a:lnTo>
                    <a:pt x="471" y="1204"/>
                  </a:lnTo>
                  <a:lnTo>
                    <a:pt x="466" y="1202"/>
                  </a:lnTo>
                  <a:lnTo>
                    <a:pt x="460" y="1202"/>
                  </a:lnTo>
                  <a:lnTo>
                    <a:pt x="451" y="1203"/>
                  </a:lnTo>
                  <a:lnTo>
                    <a:pt x="428" y="1208"/>
                  </a:lnTo>
                  <a:lnTo>
                    <a:pt x="402" y="1215"/>
                  </a:lnTo>
                  <a:lnTo>
                    <a:pt x="392" y="1218"/>
                  </a:lnTo>
                  <a:lnTo>
                    <a:pt x="384" y="1222"/>
                  </a:lnTo>
                  <a:lnTo>
                    <a:pt x="379" y="1226"/>
                  </a:lnTo>
                  <a:lnTo>
                    <a:pt x="374" y="1234"/>
                  </a:lnTo>
                  <a:lnTo>
                    <a:pt x="369" y="1243"/>
                  </a:lnTo>
                  <a:lnTo>
                    <a:pt x="363" y="1253"/>
                  </a:lnTo>
                  <a:lnTo>
                    <a:pt x="354" y="1273"/>
                  </a:lnTo>
                  <a:lnTo>
                    <a:pt x="349" y="1290"/>
                  </a:lnTo>
                  <a:lnTo>
                    <a:pt x="347" y="1299"/>
                  </a:lnTo>
                  <a:lnTo>
                    <a:pt x="341" y="1309"/>
                  </a:lnTo>
                  <a:lnTo>
                    <a:pt x="327" y="1337"/>
                  </a:lnTo>
                  <a:lnTo>
                    <a:pt x="300" y="1385"/>
                  </a:lnTo>
                  <a:lnTo>
                    <a:pt x="296" y="1393"/>
                  </a:lnTo>
                  <a:lnTo>
                    <a:pt x="292" y="1403"/>
                  </a:lnTo>
                  <a:lnTo>
                    <a:pt x="286" y="1429"/>
                  </a:lnTo>
                  <a:lnTo>
                    <a:pt x="281" y="1455"/>
                  </a:lnTo>
                  <a:lnTo>
                    <a:pt x="279" y="1467"/>
                  </a:lnTo>
                  <a:lnTo>
                    <a:pt x="279" y="1474"/>
                  </a:lnTo>
                  <a:lnTo>
                    <a:pt x="282" y="1495"/>
                  </a:lnTo>
                  <a:lnTo>
                    <a:pt x="287" y="1521"/>
                  </a:lnTo>
                  <a:lnTo>
                    <a:pt x="294" y="1547"/>
                  </a:lnTo>
                  <a:lnTo>
                    <a:pt x="297" y="1557"/>
                  </a:lnTo>
                  <a:lnTo>
                    <a:pt x="301" y="1562"/>
                  </a:lnTo>
                  <a:lnTo>
                    <a:pt x="305" y="1566"/>
                  </a:lnTo>
                  <a:lnTo>
                    <a:pt x="312" y="1569"/>
                  </a:lnTo>
                  <a:lnTo>
                    <a:pt x="319" y="1570"/>
                  </a:lnTo>
                  <a:lnTo>
                    <a:pt x="327" y="1571"/>
                  </a:lnTo>
                  <a:lnTo>
                    <a:pt x="340" y="1570"/>
                  </a:lnTo>
                  <a:lnTo>
                    <a:pt x="345" y="1569"/>
                  </a:lnTo>
                  <a:lnTo>
                    <a:pt x="349" y="1568"/>
                  </a:lnTo>
                  <a:lnTo>
                    <a:pt x="356" y="1560"/>
                  </a:lnTo>
                  <a:lnTo>
                    <a:pt x="365" y="1547"/>
                  </a:lnTo>
                  <a:lnTo>
                    <a:pt x="372" y="1531"/>
                  </a:lnTo>
                  <a:lnTo>
                    <a:pt x="376" y="1518"/>
                  </a:lnTo>
                  <a:lnTo>
                    <a:pt x="383" y="1500"/>
                  </a:lnTo>
                  <a:lnTo>
                    <a:pt x="394" y="1471"/>
                  </a:lnTo>
                  <a:lnTo>
                    <a:pt x="413" y="1428"/>
                  </a:lnTo>
                  <a:lnTo>
                    <a:pt x="416" y="1423"/>
                  </a:lnTo>
                  <a:lnTo>
                    <a:pt x="420" y="1418"/>
                  </a:lnTo>
                  <a:lnTo>
                    <a:pt x="425" y="1415"/>
                  </a:lnTo>
                  <a:lnTo>
                    <a:pt x="429" y="1415"/>
                  </a:lnTo>
                  <a:lnTo>
                    <a:pt x="432" y="1415"/>
                  </a:lnTo>
                  <a:lnTo>
                    <a:pt x="469" y="1428"/>
                  </a:lnTo>
                  <a:lnTo>
                    <a:pt x="522" y="1446"/>
                  </a:lnTo>
                  <a:lnTo>
                    <a:pt x="578" y="1468"/>
                  </a:lnTo>
                  <a:lnTo>
                    <a:pt x="608" y="1478"/>
                  </a:lnTo>
                  <a:lnTo>
                    <a:pt x="621" y="1482"/>
                  </a:lnTo>
                  <a:lnTo>
                    <a:pt x="631" y="1484"/>
                  </a:lnTo>
                  <a:lnTo>
                    <a:pt x="640" y="1484"/>
                  </a:lnTo>
                  <a:lnTo>
                    <a:pt x="650" y="1482"/>
                  </a:lnTo>
                  <a:lnTo>
                    <a:pt x="660" y="1480"/>
                  </a:lnTo>
                  <a:lnTo>
                    <a:pt x="670" y="1476"/>
                  </a:lnTo>
                  <a:lnTo>
                    <a:pt x="691" y="1468"/>
                  </a:lnTo>
                  <a:lnTo>
                    <a:pt x="711" y="1459"/>
                  </a:lnTo>
                  <a:lnTo>
                    <a:pt x="716" y="1455"/>
                  </a:lnTo>
                  <a:lnTo>
                    <a:pt x="722" y="1453"/>
                  </a:lnTo>
                  <a:lnTo>
                    <a:pt x="731" y="1442"/>
                  </a:lnTo>
                  <a:lnTo>
                    <a:pt x="740" y="1432"/>
                  </a:lnTo>
                  <a:lnTo>
                    <a:pt x="749" y="1420"/>
                  </a:lnTo>
                  <a:lnTo>
                    <a:pt x="762" y="1399"/>
                  </a:lnTo>
                  <a:lnTo>
                    <a:pt x="766" y="1390"/>
                  </a:lnTo>
                  <a:lnTo>
                    <a:pt x="776" y="1397"/>
                  </a:lnTo>
                  <a:lnTo>
                    <a:pt x="785" y="1405"/>
                  </a:lnTo>
                  <a:lnTo>
                    <a:pt x="788" y="1407"/>
                  </a:lnTo>
                  <a:lnTo>
                    <a:pt x="790" y="1411"/>
                  </a:lnTo>
                  <a:lnTo>
                    <a:pt x="802" y="1438"/>
                  </a:lnTo>
                  <a:lnTo>
                    <a:pt x="810" y="1459"/>
                  </a:lnTo>
                  <a:lnTo>
                    <a:pt x="812" y="1469"/>
                  </a:lnTo>
                  <a:lnTo>
                    <a:pt x="815" y="1480"/>
                  </a:lnTo>
                  <a:lnTo>
                    <a:pt x="817" y="1490"/>
                  </a:lnTo>
                  <a:lnTo>
                    <a:pt x="822" y="1502"/>
                  </a:lnTo>
                  <a:lnTo>
                    <a:pt x="829" y="1513"/>
                  </a:lnTo>
                  <a:lnTo>
                    <a:pt x="837" y="1524"/>
                  </a:lnTo>
                  <a:lnTo>
                    <a:pt x="846" y="1533"/>
                  </a:lnTo>
                  <a:lnTo>
                    <a:pt x="853" y="1540"/>
                  </a:lnTo>
                  <a:lnTo>
                    <a:pt x="860" y="1546"/>
                  </a:lnTo>
                  <a:lnTo>
                    <a:pt x="866" y="1547"/>
                  </a:lnTo>
                  <a:lnTo>
                    <a:pt x="877" y="1546"/>
                  </a:lnTo>
                  <a:lnTo>
                    <a:pt x="888" y="1542"/>
                  </a:lnTo>
                  <a:lnTo>
                    <a:pt x="894" y="1539"/>
                  </a:lnTo>
                  <a:lnTo>
                    <a:pt x="897" y="1537"/>
                  </a:lnTo>
                  <a:lnTo>
                    <a:pt x="900" y="1533"/>
                  </a:lnTo>
                  <a:lnTo>
                    <a:pt x="901" y="1529"/>
                  </a:lnTo>
                  <a:lnTo>
                    <a:pt x="900" y="1516"/>
                  </a:lnTo>
                  <a:lnTo>
                    <a:pt x="896" y="1495"/>
                  </a:lnTo>
                  <a:lnTo>
                    <a:pt x="892" y="1473"/>
                  </a:lnTo>
                  <a:lnTo>
                    <a:pt x="890" y="1454"/>
                  </a:lnTo>
                  <a:lnTo>
                    <a:pt x="888" y="1436"/>
                  </a:lnTo>
                  <a:lnTo>
                    <a:pt x="887" y="1416"/>
                  </a:lnTo>
                  <a:lnTo>
                    <a:pt x="886" y="1407"/>
                  </a:lnTo>
                  <a:lnTo>
                    <a:pt x="887" y="1399"/>
                  </a:lnTo>
                  <a:lnTo>
                    <a:pt x="888" y="1393"/>
                  </a:lnTo>
                  <a:lnTo>
                    <a:pt x="890" y="1392"/>
                  </a:lnTo>
                  <a:lnTo>
                    <a:pt x="892" y="1390"/>
                  </a:lnTo>
                  <a:lnTo>
                    <a:pt x="900" y="1389"/>
                  </a:lnTo>
                  <a:lnTo>
                    <a:pt x="916" y="1390"/>
                  </a:lnTo>
                  <a:lnTo>
                    <a:pt x="962" y="1396"/>
                  </a:lnTo>
                  <a:lnTo>
                    <a:pt x="1011" y="1402"/>
                  </a:lnTo>
                  <a:lnTo>
                    <a:pt x="1049" y="1409"/>
                  </a:lnTo>
                  <a:lnTo>
                    <a:pt x="1066" y="1411"/>
                  </a:lnTo>
                  <a:lnTo>
                    <a:pt x="1086" y="1412"/>
                  </a:lnTo>
                  <a:lnTo>
                    <a:pt x="1138" y="1415"/>
                  </a:lnTo>
                  <a:lnTo>
                    <a:pt x="1186" y="1415"/>
                  </a:lnTo>
                  <a:lnTo>
                    <a:pt x="1216" y="1415"/>
                  </a:lnTo>
                  <a:lnTo>
                    <a:pt x="1223" y="1412"/>
                  </a:lnTo>
                  <a:lnTo>
                    <a:pt x="1231" y="1409"/>
                  </a:lnTo>
                  <a:lnTo>
                    <a:pt x="1240" y="1402"/>
                  </a:lnTo>
                  <a:lnTo>
                    <a:pt x="1248" y="1396"/>
                  </a:lnTo>
                  <a:lnTo>
                    <a:pt x="1254" y="1388"/>
                  </a:lnTo>
                  <a:lnTo>
                    <a:pt x="1261" y="1381"/>
                  </a:lnTo>
                  <a:lnTo>
                    <a:pt x="1266" y="1374"/>
                  </a:lnTo>
                  <a:lnTo>
                    <a:pt x="1269" y="1368"/>
                  </a:lnTo>
                  <a:lnTo>
                    <a:pt x="1270" y="1357"/>
                  </a:lnTo>
                  <a:lnTo>
                    <a:pt x="1271" y="1343"/>
                  </a:lnTo>
                  <a:lnTo>
                    <a:pt x="1270" y="1330"/>
                  </a:lnTo>
                  <a:lnTo>
                    <a:pt x="1269" y="1319"/>
                  </a:lnTo>
                  <a:close/>
                  <a:moveTo>
                    <a:pt x="953" y="1247"/>
                  </a:moveTo>
                  <a:lnTo>
                    <a:pt x="953" y="1247"/>
                  </a:lnTo>
                  <a:lnTo>
                    <a:pt x="934" y="1247"/>
                  </a:lnTo>
                  <a:lnTo>
                    <a:pt x="906" y="1243"/>
                  </a:lnTo>
                  <a:lnTo>
                    <a:pt x="879" y="1240"/>
                  </a:lnTo>
                  <a:lnTo>
                    <a:pt x="869" y="1240"/>
                  </a:lnTo>
                  <a:lnTo>
                    <a:pt x="860" y="1240"/>
                  </a:lnTo>
                  <a:lnTo>
                    <a:pt x="896" y="1163"/>
                  </a:lnTo>
                  <a:lnTo>
                    <a:pt x="900" y="1154"/>
                  </a:lnTo>
                  <a:lnTo>
                    <a:pt x="903" y="1151"/>
                  </a:lnTo>
                  <a:lnTo>
                    <a:pt x="906" y="1149"/>
                  </a:lnTo>
                  <a:lnTo>
                    <a:pt x="910" y="1147"/>
                  </a:lnTo>
                  <a:lnTo>
                    <a:pt x="914" y="1149"/>
                  </a:lnTo>
                  <a:lnTo>
                    <a:pt x="918" y="1151"/>
                  </a:lnTo>
                  <a:lnTo>
                    <a:pt x="922" y="1158"/>
                  </a:lnTo>
                  <a:lnTo>
                    <a:pt x="935" y="1176"/>
                  </a:lnTo>
                  <a:lnTo>
                    <a:pt x="954" y="1200"/>
                  </a:lnTo>
                  <a:lnTo>
                    <a:pt x="981" y="1234"/>
                  </a:lnTo>
                  <a:lnTo>
                    <a:pt x="983" y="1237"/>
                  </a:lnTo>
                  <a:lnTo>
                    <a:pt x="983" y="1239"/>
                  </a:lnTo>
                  <a:lnTo>
                    <a:pt x="980" y="1242"/>
                  </a:lnTo>
                  <a:lnTo>
                    <a:pt x="976" y="1243"/>
                  </a:lnTo>
                  <a:lnTo>
                    <a:pt x="966" y="1246"/>
                  </a:lnTo>
                  <a:lnTo>
                    <a:pt x="953" y="1247"/>
                  </a:lnTo>
                  <a:close/>
                </a:path>
              </a:pathLst>
            </a:custGeom>
            <a:solidFill>
              <a:srgbClr val="00000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9250" name="组合 42"/>
          <p:cNvGrpSpPr/>
          <p:nvPr/>
        </p:nvGrpSpPr>
        <p:grpSpPr>
          <a:xfrm>
            <a:off x="4689475" y="5125144"/>
            <a:ext cx="935037" cy="1068388"/>
            <a:chOff x="4741863" y="103188"/>
            <a:chExt cx="5197475" cy="5940425"/>
          </a:xfrm>
        </p:grpSpPr>
        <p:sp>
          <p:nvSpPr>
            <p:cNvPr id="44" name="Freeform 116"/>
            <p:cNvSpPr/>
            <p:nvPr/>
          </p:nvSpPr>
          <p:spPr bwMode="auto">
            <a:xfrm>
              <a:off x="4741863" y="5202238"/>
              <a:ext cx="890588" cy="841375"/>
            </a:xfrm>
            <a:custGeom>
              <a:avLst/>
              <a:gdLst>
                <a:gd name="T0" fmla="*/ 0 w 237"/>
                <a:gd name="T1" fmla="*/ 48 h 224"/>
                <a:gd name="T2" fmla="*/ 22 w 237"/>
                <a:gd name="T3" fmla="*/ 31 h 224"/>
                <a:gd name="T4" fmla="*/ 75 w 237"/>
                <a:gd name="T5" fmla="*/ 0 h 224"/>
                <a:gd name="T6" fmla="*/ 170 w 237"/>
                <a:gd name="T7" fmla="*/ 101 h 224"/>
                <a:gd name="T8" fmla="*/ 170 w 237"/>
                <a:gd name="T9" fmla="*/ 142 h 224"/>
                <a:gd name="T10" fmla="*/ 237 w 237"/>
                <a:gd name="T11" fmla="*/ 182 h 224"/>
                <a:gd name="T12" fmla="*/ 237 w 237"/>
                <a:gd name="T13" fmla="*/ 202 h 224"/>
                <a:gd name="T14" fmla="*/ 118 w 237"/>
                <a:gd name="T15" fmla="*/ 202 h 224"/>
                <a:gd name="T16" fmla="*/ 86 w 237"/>
                <a:gd name="T17" fmla="*/ 142 h 224"/>
                <a:gd name="T18" fmla="*/ 66 w 237"/>
                <a:gd name="T19" fmla="*/ 118 h 224"/>
                <a:gd name="T20" fmla="*/ 51 w 237"/>
                <a:gd name="T21" fmla="*/ 129 h 224"/>
                <a:gd name="T22" fmla="*/ 0 w 237"/>
                <a:gd name="T23" fmla="*/ 4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24">
                  <a:moveTo>
                    <a:pt x="0" y="48"/>
                  </a:moveTo>
                  <a:cubicBezTo>
                    <a:pt x="0" y="48"/>
                    <a:pt x="11" y="33"/>
                    <a:pt x="22" y="31"/>
                  </a:cubicBezTo>
                  <a:cubicBezTo>
                    <a:pt x="22" y="31"/>
                    <a:pt x="55" y="4"/>
                    <a:pt x="75" y="0"/>
                  </a:cubicBezTo>
                  <a:cubicBezTo>
                    <a:pt x="75" y="0"/>
                    <a:pt x="155" y="76"/>
                    <a:pt x="170" y="101"/>
                  </a:cubicBezTo>
                  <a:cubicBezTo>
                    <a:pt x="170" y="142"/>
                    <a:pt x="170" y="142"/>
                    <a:pt x="170" y="142"/>
                  </a:cubicBezTo>
                  <a:cubicBezTo>
                    <a:pt x="170" y="142"/>
                    <a:pt x="237" y="162"/>
                    <a:pt x="237" y="182"/>
                  </a:cubicBezTo>
                  <a:cubicBezTo>
                    <a:pt x="237" y="202"/>
                    <a:pt x="237" y="202"/>
                    <a:pt x="237" y="202"/>
                  </a:cubicBezTo>
                  <a:cubicBezTo>
                    <a:pt x="237" y="202"/>
                    <a:pt x="165" y="224"/>
                    <a:pt x="118" y="202"/>
                  </a:cubicBezTo>
                  <a:cubicBezTo>
                    <a:pt x="118" y="202"/>
                    <a:pt x="99" y="195"/>
                    <a:pt x="86" y="142"/>
                  </a:cubicBezTo>
                  <a:cubicBezTo>
                    <a:pt x="86" y="142"/>
                    <a:pt x="84" y="127"/>
                    <a:pt x="66" y="118"/>
                  </a:cubicBezTo>
                  <a:cubicBezTo>
                    <a:pt x="51" y="129"/>
                    <a:pt x="51" y="129"/>
                    <a:pt x="51" y="129"/>
                  </a:cubicBezTo>
                  <a:cubicBezTo>
                    <a:pt x="51" y="129"/>
                    <a:pt x="7" y="92"/>
                    <a:pt x="0"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5" name="Freeform 117"/>
            <p:cNvSpPr/>
            <p:nvPr/>
          </p:nvSpPr>
          <p:spPr bwMode="auto">
            <a:xfrm>
              <a:off x="5022851" y="2200275"/>
              <a:ext cx="1804988" cy="3422650"/>
            </a:xfrm>
            <a:custGeom>
              <a:avLst/>
              <a:gdLst>
                <a:gd name="T0" fmla="*/ 0 w 480"/>
                <a:gd name="T1" fmla="*/ 799 h 911"/>
                <a:gd name="T2" fmla="*/ 26 w 480"/>
                <a:gd name="T3" fmla="*/ 781 h 911"/>
                <a:gd name="T4" fmla="*/ 26 w 480"/>
                <a:gd name="T5" fmla="*/ 761 h 911"/>
                <a:gd name="T6" fmla="*/ 41 w 480"/>
                <a:gd name="T7" fmla="*/ 761 h 911"/>
                <a:gd name="T8" fmla="*/ 66 w 480"/>
                <a:gd name="T9" fmla="*/ 704 h 911"/>
                <a:gd name="T10" fmla="*/ 210 w 480"/>
                <a:gd name="T11" fmla="*/ 527 h 911"/>
                <a:gd name="T12" fmla="*/ 263 w 480"/>
                <a:gd name="T13" fmla="*/ 434 h 911"/>
                <a:gd name="T14" fmla="*/ 237 w 480"/>
                <a:gd name="T15" fmla="*/ 204 h 911"/>
                <a:gd name="T16" fmla="*/ 206 w 480"/>
                <a:gd name="T17" fmla="*/ 31 h 911"/>
                <a:gd name="T18" fmla="*/ 480 w 480"/>
                <a:gd name="T19" fmla="*/ 243 h 911"/>
                <a:gd name="T20" fmla="*/ 426 w 480"/>
                <a:gd name="T21" fmla="*/ 414 h 911"/>
                <a:gd name="T22" fmla="*/ 359 w 480"/>
                <a:gd name="T23" fmla="*/ 568 h 911"/>
                <a:gd name="T24" fmla="*/ 136 w 480"/>
                <a:gd name="T25" fmla="*/ 909 h 911"/>
                <a:gd name="T26" fmla="*/ 0 w 480"/>
                <a:gd name="T27" fmla="*/ 799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911">
                  <a:moveTo>
                    <a:pt x="0" y="799"/>
                  </a:moveTo>
                  <a:cubicBezTo>
                    <a:pt x="0" y="799"/>
                    <a:pt x="17" y="781"/>
                    <a:pt x="26" y="781"/>
                  </a:cubicBezTo>
                  <a:cubicBezTo>
                    <a:pt x="26" y="761"/>
                    <a:pt x="26" y="761"/>
                    <a:pt x="26" y="761"/>
                  </a:cubicBezTo>
                  <a:cubicBezTo>
                    <a:pt x="26" y="761"/>
                    <a:pt x="35" y="770"/>
                    <a:pt x="41" y="761"/>
                  </a:cubicBezTo>
                  <a:cubicBezTo>
                    <a:pt x="46" y="751"/>
                    <a:pt x="57" y="706"/>
                    <a:pt x="66" y="704"/>
                  </a:cubicBezTo>
                  <a:cubicBezTo>
                    <a:pt x="76" y="702"/>
                    <a:pt x="166" y="551"/>
                    <a:pt x="210" y="527"/>
                  </a:cubicBezTo>
                  <a:cubicBezTo>
                    <a:pt x="254" y="504"/>
                    <a:pt x="263" y="443"/>
                    <a:pt x="263" y="434"/>
                  </a:cubicBezTo>
                  <a:cubicBezTo>
                    <a:pt x="263" y="424"/>
                    <a:pt x="248" y="228"/>
                    <a:pt x="237" y="204"/>
                  </a:cubicBezTo>
                  <a:cubicBezTo>
                    <a:pt x="226" y="180"/>
                    <a:pt x="156" y="63"/>
                    <a:pt x="206" y="31"/>
                  </a:cubicBezTo>
                  <a:cubicBezTo>
                    <a:pt x="256" y="0"/>
                    <a:pt x="480" y="243"/>
                    <a:pt x="480" y="243"/>
                  </a:cubicBezTo>
                  <a:cubicBezTo>
                    <a:pt x="480" y="243"/>
                    <a:pt x="438" y="394"/>
                    <a:pt x="426" y="414"/>
                  </a:cubicBezTo>
                  <a:cubicBezTo>
                    <a:pt x="415" y="434"/>
                    <a:pt x="370" y="557"/>
                    <a:pt x="359" y="568"/>
                  </a:cubicBezTo>
                  <a:cubicBezTo>
                    <a:pt x="348" y="579"/>
                    <a:pt x="186" y="851"/>
                    <a:pt x="136" y="909"/>
                  </a:cubicBezTo>
                  <a:cubicBezTo>
                    <a:pt x="136" y="909"/>
                    <a:pt x="48" y="911"/>
                    <a:pt x="0" y="79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6" name="Freeform 118"/>
            <p:cNvSpPr/>
            <p:nvPr/>
          </p:nvSpPr>
          <p:spPr bwMode="auto">
            <a:xfrm>
              <a:off x="5022851" y="3363913"/>
              <a:ext cx="1492250" cy="2133600"/>
            </a:xfrm>
            <a:custGeom>
              <a:avLst/>
              <a:gdLst>
                <a:gd name="T0" fmla="*/ 289 w 397"/>
                <a:gd name="T1" fmla="*/ 103 h 568"/>
                <a:gd name="T2" fmla="*/ 365 w 397"/>
                <a:gd name="T3" fmla="*/ 1 h 568"/>
                <a:gd name="T4" fmla="*/ 259 w 397"/>
                <a:gd name="T5" fmla="*/ 74 h 568"/>
                <a:gd name="T6" fmla="*/ 263 w 397"/>
                <a:gd name="T7" fmla="*/ 124 h 568"/>
                <a:gd name="T8" fmla="*/ 210 w 397"/>
                <a:gd name="T9" fmla="*/ 217 h 568"/>
                <a:gd name="T10" fmla="*/ 66 w 397"/>
                <a:gd name="T11" fmla="*/ 394 h 568"/>
                <a:gd name="T12" fmla="*/ 41 w 397"/>
                <a:gd name="T13" fmla="*/ 451 h 568"/>
                <a:gd name="T14" fmla="*/ 26 w 397"/>
                <a:gd name="T15" fmla="*/ 451 h 568"/>
                <a:gd name="T16" fmla="*/ 26 w 397"/>
                <a:gd name="T17" fmla="*/ 471 h 568"/>
                <a:gd name="T18" fmla="*/ 0 w 397"/>
                <a:gd name="T19" fmla="*/ 489 h 568"/>
                <a:gd name="T20" fmla="*/ 57 w 397"/>
                <a:gd name="T21" fmla="*/ 568 h 568"/>
                <a:gd name="T22" fmla="*/ 94 w 397"/>
                <a:gd name="T23" fmla="*/ 543 h 568"/>
                <a:gd name="T24" fmla="*/ 85 w 397"/>
                <a:gd name="T25" fmla="*/ 541 h 568"/>
                <a:gd name="T26" fmla="*/ 52 w 397"/>
                <a:gd name="T27" fmla="*/ 476 h 568"/>
                <a:gd name="T28" fmla="*/ 122 w 397"/>
                <a:gd name="T29" fmla="*/ 506 h 568"/>
                <a:gd name="T30" fmla="*/ 94 w 397"/>
                <a:gd name="T31" fmla="*/ 425 h 568"/>
                <a:gd name="T32" fmla="*/ 162 w 397"/>
                <a:gd name="T33" fmla="*/ 461 h 568"/>
                <a:gd name="T34" fmla="*/ 135 w 397"/>
                <a:gd name="T35" fmla="*/ 357 h 568"/>
                <a:gd name="T36" fmla="*/ 251 w 397"/>
                <a:gd name="T37" fmla="*/ 264 h 568"/>
                <a:gd name="T38" fmla="*/ 389 w 397"/>
                <a:gd name="T39" fmla="*/ 22 h 568"/>
                <a:gd name="T40" fmla="*/ 289 w 397"/>
                <a:gd name="T41" fmla="*/ 10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568">
                  <a:moveTo>
                    <a:pt x="289" y="103"/>
                  </a:moveTo>
                  <a:cubicBezTo>
                    <a:pt x="289" y="103"/>
                    <a:pt x="350" y="28"/>
                    <a:pt x="365" y="1"/>
                  </a:cubicBezTo>
                  <a:cubicBezTo>
                    <a:pt x="365" y="1"/>
                    <a:pt x="300" y="51"/>
                    <a:pt x="259" y="74"/>
                  </a:cubicBezTo>
                  <a:cubicBezTo>
                    <a:pt x="262" y="101"/>
                    <a:pt x="263" y="121"/>
                    <a:pt x="263" y="124"/>
                  </a:cubicBezTo>
                  <a:cubicBezTo>
                    <a:pt x="263" y="133"/>
                    <a:pt x="254" y="194"/>
                    <a:pt x="210" y="217"/>
                  </a:cubicBezTo>
                  <a:cubicBezTo>
                    <a:pt x="166" y="241"/>
                    <a:pt x="76" y="392"/>
                    <a:pt x="66" y="394"/>
                  </a:cubicBezTo>
                  <a:cubicBezTo>
                    <a:pt x="57" y="396"/>
                    <a:pt x="46" y="441"/>
                    <a:pt x="41" y="451"/>
                  </a:cubicBezTo>
                  <a:cubicBezTo>
                    <a:pt x="35" y="460"/>
                    <a:pt x="26" y="451"/>
                    <a:pt x="26" y="451"/>
                  </a:cubicBezTo>
                  <a:cubicBezTo>
                    <a:pt x="26" y="471"/>
                    <a:pt x="26" y="471"/>
                    <a:pt x="26" y="471"/>
                  </a:cubicBezTo>
                  <a:cubicBezTo>
                    <a:pt x="17" y="471"/>
                    <a:pt x="0" y="489"/>
                    <a:pt x="0" y="489"/>
                  </a:cubicBezTo>
                  <a:cubicBezTo>
                    <a:pt x="16" y="527"/>
                    <a:pt x="37" y="551"/>
                    <a:pt x="57" y="568"/>
                  </a:cubicBezTo>
                  <a:cubicBezTo>
                    <a:pt x="73" y="555"/>
                    <a:pt x="90" y="542"/>
                    <a:pt x="94" y="543"/>
                  </a:cubicBezTo>
                  <a:cubicBezTo>
                    <a:pt x="104" y="545"/>
                    <a:pt x="85" y="541"/>
                    <a:pt x="85" y="541"/>
                  </a:cubicBezTo>
                  <a:cubicBezTo>
                    <a:pt x="52" y="476"/>
                    <a:pt x="52" y="476"/>
                    <a:pt x="52" y="476"/>
                  </a:cubicBezTo>
                  <a:cubicBezTo>
                    <a:pt x="52" y="476"/>
                    <a:pt x="102" y="515"/>
                    <a:pt x="122" y="506"/>
                  </a:cubicBezTo>
                  <a:cubicBezTo>
                    <a:pt x="94" y="425"/>
                    <a:pt x="94" y="425"/>
                    <a:pt x="94" y="425"/>
                  </a:cubicBezTo>
                  <a:cubicBezTo>
                    <a:pt x="94" y="425"/>
                    <a:pt x="142" y="478"/>
                    <a:pt x="162" y="461"/>
                  </a:cubicBezTo>
                  <a:cubicBezTo>
                    <a:pt x="182" y="445"/>
                    <a:pt x="135" y="357"/>
                    <a:pt x="135" y="357"/>
                  </a:cubicBezTo>
                  <a:cubicBezTo>
                    <a:pt x="135" y="357"/>
                    <a:pt x="219" y="304"/>
                    <a:pt x="251" y="264"/>
                  </a:cubicBezTo>
                  <a:cubicBezTo>
                    <a:pt x="284" y="224"/>
                    <a:pt x="381" y="44"/>
                    <a:pt x="389" y="22"/>
                  </a:cubicBezTo>
                  <a:cubicBezTo>
                    <a:pt x="397" y="0"/>
                    <a:pt x="289" y="103"/>
                    <a:pt x="289" y="10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7" name="Freeform 119"/>
            <p:cNvSpPr/>
            <p:nvPr/>
          </p:nvSpPr>
          <p:spPr bwMode="auto">
            <a:xfrm>
              <a:off x="5819776" y="2770188"/>
              <a:ext cx="184150" cy="604838"/>
            </a:xfrm>
            <a:custGeom>
              <a:avLst/>
              <a:gdLst>
                <a:gd name="T0" fmla="*/ 25 w 49"/>
                <a:gd name="T1" fmla="*/ 52 h 161"/>
                <a:gd name="T2" fmla="*/ 41 w 49"/>
                <a:gd name="T3" fmla="*/ 161 h 161"/>
                <a:gd name="T4" fmla="*/ 49 w 49"/>
                <a:gd name="T5" fmla="*/ 108 h 161"/>
                <a:gd name="T6" fmla="*/ 38 w 49"/>
                <a:gd name="T7" fmla="*/ 15 h 161"/>
                <a:gd name="T8" fmla="*/ 0 w 49"/>
                <a:gd name="T9" fmla="*/ 0 h 161"/>
                <a:gd name="T10" fmla="*/ 25 w 49"/>
                <a:gd name="T11" fmla="*/ 52 h 161"/>
              </a:gdLst>
              <a:ahLst/>
              <a:cxnLst>
                <a:cxn ang="0">
                  <a:pos x="T0" y="T1"/>
                </a:cxn>
                <a:cxn ang="0">
                  <a:pos x="T2" y="T3"/>
                </a:cxn>
                <a:cxn ang="0">
                  <a:pos x="T4" y="T5"/>
                </a:cxn>
                <a:cxn ang="0">
                  <a:pos x="T6" y="T7"/>
                </a:cxn>
                <a:cxn ang="0">
                  <a:pos x="T8" y="T9"/>
                </a:cxn>
                <a:cxn ang="0">
                  <a:pos x="T10" y="T11"/>
                </a:cxn>
              </a:cxnLst>
              <a:rect l="0" t="0" r="r" b="b"/>
              <a:pathLst>
                <a:path w="49" h="161">
                  <a:moveTo>
                    <a:pt x="25" y="52"/>
                  </a:moveTo>
                  <a:cubicBezTo>
                    <a:pt x="30" y="63"/>
                    <a:pt x="36" y="112"/>
                    <a:pt x="41" y="161"/>
                  </a:cubicBezTo>
                  <a:cubicBezTo>
                    <a:pt x="46" y="140"/>
                    <a:pt x="49" y="120"/>
                    <a:pt x="49" y="108"/>
                  </a:cubicBezTo>
                  <a:cubicBezTo>
                    <a:pt x="49" y="70"/>
                    <a:pt x="38" y="15"/>
                    <a:pt x="38" y="15"/>
                  </a:cubicBezTo>
                  <a:cubicBezTo>
                    <a:pt x="38" y="15"/>
                    <a:pt x="21" y="5"/>
                    <a:pt x="0" y="0"/>
                  </a:cubicBezTo>
                  <a:cubicBezTo>
                    <a:pt x="10" y="24"/>
                    <a:pt x="21" y="44"/>
                    <a:pt x="25" y="5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8" name="Freeform 120"/>
            <p:cNvSpPr/>
            <p:nvPr/>
          </p:nvSpPr>
          <p:spPr bwMode="auto">
            <a:xfrm>
              <a:off x="8916988" y="700088"/>
              <a:ext cx="1022350" cy="1473200"/>
            </a:xfrm>
            <a:custGeom>
              <a:avLst/>
              <a:gdLst>
                <a:gd name="T0" fmla="*/ 0 w 272"/>
                <a:gd name="T1" fmla="*/ 357 h 392"/>
                <a:gd name="T2" fmla="*/ 68 w 272"/>
                <a:gd name="T3" fmla="*/ 383 h 392"/>
                <a:gd name="T4" fmla="*/ 239 w 272"/>
                <a:gd name="T5" fmla="*/ 209 h 392"/>
                <a:gd name="T6" fmla="*/ 258 w 272"/>
                <a:gd name="T7" fmla="*/ 103 h 392"/>
                <a:gd name="T8" fmla="*/ 267 w 272"/>
                <a:gd name="T9" fmla="*/ 30 h 392"/>
                <a:gd name="T10" fmla="*/ 261 w 272"/>
                <a:gd name="T11" fmla="*/ 26 h 392"/>
                <a:gd name="T12" fmla="*/ 241 w 272"/>
                <a:gd name="T13" fmla="*/ 87 h 392"/>
                <a:gd name="T14" fmla="*/ 234 w 272"/>
                <a:gd name="T15" fmla="*/ 87 h 392"/>
                <a:gd name="T16" fmla="*/ 234 w 272"/>
                <a:gd name="T17" fmla="*/ 43 h 392"/>
                <a:gd name="T18" fmla="*/ 237 w 272"/>
                <a:gd name="T19" fmla="*/ 13 h 392"/>
                <a:gd name="T20" fmla="*/ 223 w 272"/>
                <a:gd name="T21" fmla="*/ 13 h 392"/>
                <a:gd name="T22" fmla="*/ 213 w 272"/>
                <a:gd name="T23" fmla="*/ 48 h 392"/>
                <a:gd name="T24" fmla="*/ 213 w 272"/>
                <a:gd name="T25" fmla="*/ 87 h 392"/>
                <a:gd name="T26" fmla="*/ 202 w 272"/>
                <a:gd name="T27" fmla="*/ 57 h 392"/>
                <a:gd name="T28" fmla="*/ 212 w 272"/>
                <a:gd name="T29" fmla="*/ 4 h 392"/>
                <a:gd name="T30" fmla="*/ 186 w 272"/>
                <a:gd name="T31" fmla="*/ 57 h 392"/>
                <a:gd name="T32" fmla="*/ 188 w 272"/>
                <a:gd name="T33" fmla="*/ 87 h 392"/>
                <a:gd name="T34" fmla="*/ 177 w 272"/>
                <a:gd name="T35" fmla="*/ 68 h 392"/>
                <a:gd name="T36" fmla="*/ 173 w 272"/>
                <a:gd name="T37" fmla="*/ 19 h 392"/>
                <a:gd name="T38" fmla="*/ 155 w 272"/>
                <a:gd name="T39" fmla="*/ 80 h 392"/>
                <a:gd name="T40" fmla="*/ 164 w 272"/>
                <a:gd name="T41" fmla="*/ 109 h 392"/>
                <a:gd name="T42" fmla="*/ 166 w 272"/>
                <a:gd name="T43" fmla="*/ 116 h 392"/>
                <a:gd name="T44" fmla="*/ 158 w 272"/>
                <a:gd name="T45" fmla="*/ 147 h 392"/>
                <a:gd name="T46" fmla="*/ 114 w 272"/>
                <a:gd name="T47" fmla="*/ 116 h 392"/>
                <a:gd name="T48" fmla="*/ 134 w 272"/>
                <a:gd name="T49" fmla="*/ 151 h 392"/>
                <a:gd name="T50" fmla="*/ 179 w 272"/>
                <a:gd name="T51" fmla="*/ 186 h 392"/>
                <a:gd name="T52" fmla="*/ 171 w 272"/>
                <a:gd name="T53" fmla="*/ 194 h 392"/>
                <a:gd name="T54" fmla="*/ 111 w 272"/>
                <a:gd name="T55" fmla="*/ 247 h 392"/>
                <a:gd name="T56" fmla="*/ 32 w 272"/>
                <a:gd name="T57" fmla="*/ 274 h 392"/>
                <a:gd name="T58" fmla="*/ 0 w 272"/>
                <a:gd name="T59" fmla="*/ 35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2" h="392">
                  <a:moveTo>
                    <a:pt x="0" y="357"/>
                  </a:moveTo>
                  <a:cubicBezTo>
                    <a:pt x="0" y="357"/>
                    <a:pt x="23" y="392"/>
                    <a:pt x="68" y="383"/>
                  </a:cubicBezTo>
                  <a:cubicBezTo>
                    <a:pt x="68" y="383"/>
                    <a:pt x="234" y="253"/>
                    <a:pt x="239" y="209"/>
                  </a:cubicBezTo>
                  <a:cubicBezTo>
                    <a:pt x="239" y="209"/>
                    <a:pt x="263" y="138"/>
                    <a:pt x="258" y="103"/>
                  </a:cubicBezTo>
                  <a:cubicBezTo>
                    <a:pt x="258" y="103"/>
                    <a:pt x="272" y="34"/>
                    <a:pt x="267" y="30"/>
                  </a:cubicBezTo>
                  <a:cubicBezTo>
                    <a:pt x="261" y="26"/>
                    <a:pt x="261" y="26"/>
                    <a:pt x="261" y="26"/>
                  </a:cubicBezTo>
                  <a:cubicBezTo>
                    <a:pt x="261" y="26"/>
                    <a:pt x="245" y="73"/>
                    <a:pt x="241" y="87"/>
                  </a:cubicBezTo>
                  <a:cubicBezTo>
                    <a:pt x="234" y="87"/>
                    <a:pt x="234" y="87"/>
                    <a:pt x="234" y="87"/>
                  </a:cubicBezTo>
                  <a:cubicBezTo>
                    <a:pt x="234" y="43"/>
                    <a:pt x="234" y="43"/>
                    <a:pt x="234" y="43"/>
                  </a:cubicBezTo>
                  <a:cubicBezTo>
                    <a:pt x="234" y="43"/>
                    <a:pt x="243" y="17"/>
                    <a:pt x="237" y="13"/>
                  </a:cubicBezTo>
                  <a:cubicBezTo>
                    <a:pt x="232" y="10"/>
                    <a:pt x="223" y="13"/>
                    <a:pt x="223" y="13"/>
                  </a:cubicBezTo>
                  <a:cubicBezTo>
                    <a:pt x="213" y="48"/>
                    <a:pt x="213" y="48"/>
                    <a:pt x="213" y="48"/>
                  </a:cubicBezTo>
                  <a:cubicBezTo>
                    <a:pt x="213" y="48"/>
                    <a:pt x="217" y="89"/>
                    <a:pt x="213" y="87"/>
                  </a:cubicBezTo>
                  <a:cubicBezTo>
                    <a:pt x="210" y="85"/>
                    <a:pt x="202" y="57"/>
                    <a:pt x="202" y="57"/>
                  </a:cubicBezTo>
                  <a:cubicBezTo>
                    <a:pt x="202" y="57"/>
                    <a:pt x="217" y="8"/>
                    <a:pt x="212" y="4"/>
                  </a:cubicBezTo>
                  <a:cubicBezTo>
                    <a:pt x="206" y="0"/>
                    <a:pt x="193" y="6"/>
                    <a:pt x="186" y="57"/>
                  </a:cubicBezTo>
                  <a:cubicBezTo>
                    <a:pt x="188" y="87"/>
                    <a:pt x="188" y="87"/>
                    <a:pt x="188" y="87"/>
                  </a:cubicBezTo>
                  <a:cubicBezTo>
                    <a:pt x="177" y="68"/>
                    <a:pt x="177" y="68"/>
                    <a:pt x="177" y="68"/>
                  </a:cubicBezTo>
                  <a:cubicBezTo>
                    <a:pt x="177" y="68"/>
                    <a:pt x="182" y="19"/>
                    <a:pt x="173" y="19"/>
                  </a:cubicBezTo>
                  <a:cubicBezTo>
                    <a:pt x="164" y="19"/>
                    <a:pt x="155" y="48"/>
                    <a:pt x="155" y="80"/>
                  </a:cubicBezTo>
                  <a:cubicBezTo>
                    <a:pt x="155" y="80"/>
                    <a:pt x="162" y="101"/>
                    <a:pt x="164" y="109"/>
                  </a:cubicBezTo>
                  <a:cubicBezTo>
                    <a:pt x="166" y="116"/>
                    <a:pt x="166" y="116"/>
                    <a:pt x="166" y="116"/>
                  </a:cubicBezTo>
                  <a:cubicBezTo>
                    <a:pt x="166" y="116"/>
                    <a:pt x="167" y="142"/>
                    <a:pt x="158" y="147"/>
                  </a:cubicBezTo>
                  <a:cubicBezTo>
                    <a:pt x="158" y="147"/>
                    <a:pt x="125" y="109"/>
                    <a:pt x="114" y="116"/>
                  </a:cubicBezTo>
                  <a:cubicBezTo>
                    <a:pt x="114" y="116"/>
                    <a:pt x="108" y="127"/>
                    <a:pt x="134" y="151"/>
                  </a:cubicBezTo>
                  <a:cubicBezTo>
                    <a:pt x="134" y="151"/>
                    <a:pt x="153" y="186"/>
                    <a:pt x="179" y="186"/>
                  </a:cubicBezTo>
                  <a:cubicBezTo>
                    <a:pt x="171" y="194"/>
                    <a:pt x="171" y="194"/>
                    <a:pt x="171" y="194"/>
                  </a:cubicBezTo>
                  <a:cubicBezTo>
                    <a:pt x="171" y="194"/>
                    <a:pt x="133" y="236"/>
                    <a:pt x="111" y="247"/>
                  </a:cubicBezTo>
                  <a:cubicBezTo>
                    <a:pt x="89" y="258"/>
                    <a:pt x="41" y="267"/>
                    <a:pt x="32" y="274"/>
                  </a:cubicBezTo>
                  <a:cubicBezTo>
                    <a:pt x="22" y="282"/>
                    <a:pt x="0" y="357"/>
                    <a:pt x="0" y="357"/>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9" name="Freeform 121"/>
            <p:cNvSpPr/>
            <p:nvPr/>
          </p:nvSpPr>
          <p:spPr bwMode="auto">
            <a:xfrm>
              <a:off x="5064126" y="377825"/>
              <a:ext cx="1270000" cy="1525588"/>
            </a:xfrm>
            <a:custGeom>
              <a:avLst/>
              <a:gdLst>
                <a:gd name="T0" fmla="*/ 180 w 338"/>
                <a:gd name="T1" fmla="*/ 250 h 406"/>
                <a:gd name="T2" fmla="*/ 261 w 338"/>
                <a:gd name="T3" fmla="*/ 160 h 406"/>
                <a:gd name="T4" fmla="*/ 338 w 338"/>
                <a:gd name="T5" fmla="*/ 89 h 406"/>
                <a:gd name="T6" fmla="*/ 295 w 338"/>
                <a:gd name="T7" fmla="*/ 0 h 406"/>
                <a:gd name="T8" fmla="*/ 212 w 338"/>
                <a:gd name="T9" fmla="*/ 75 h 406"/>
                <a:gd name="T10" fmla="*/ 103 w 338"/>
                <a:gd name="T11" fmla="*/ 222 h 406"/>
                <a:gd name="T12" fmla="*/ 63 w 338"/>
                <a:gd name="T13" fmla="*/ 263 h 406"/>
                <a:gd name="T14" fmla="*/ 19 w 338"/>
                <a:gd name="T15" fmla="*/ 295 h 406"/>
                <a:gd name="T16" fmla="*/ 19 w 338"/>
                <a:gd name="T17" fmla="*/ 307 h 406"/>
                <a:gd name="T18" fmla="*/ 4 w 338"/>
                <a:gd name="T19" fmla="*/ 344 h 406"/>
                <a:gd name="T20" fmla="*/ 32 w 338"/>
                <a:gd name="T21" fmla="*/ 329 h 406"/>
                <a:gd name="T22" fmla="*/ 63 w 338"/>
                <a:gd name="T23" fmla="*/ 314 h 406"/>
                <a:gd name="T24" fmla="*/ 21 w 338"/>
                <a:gd name="T25" fmla="*/ 382 h 406"/>
                <a:gd name="T26" fmla="*/ 47 w 338"/>
                <a:gd name="T27" fmla="*/ 360 h 406"/>
                <a:gd name="T28" fmla="*/ 84 w 338"/>
                <a:gd name="T29" fmla="*/ 327 h 406"/>
                <a:gd name="T30" fmla="*/ 87 w 338"/>
                <a:gd name="T31" fmla="*/ 329 h 406"/>
                <a:gd name="T32" fmla="*/ 76 w 338"/>
                <a:gd name="T33" fmla="*/ 373 h 406"/>
                <a:gd name="T34" fmla="*/ 83 w 338"/>
                <a:gd name="T35" fmla="*/ 402 h 406"/>
                <a:gd name="T36" fmla="*/ 111 w 338"/>
                <a:gd name="T37" fmla="*/ 342 h 406"/>
                <a:gd name="T38" fmla="*/ 171 w 338"/>
                <a:gd name="T39" fmla="*/ 311 h 406"/>
                <a:gd name="T40" fmla="*/ 190 w 338"/>
                <a:gd name="T41" fmla="*/ 375 h 406"/>
                <a:gd name="T42" fmla="*/ 190 w 338"/>
                <a:gd name="T43" fmla="*/ 353 h 406"/>
                <a:gd name="T44" fmla="*/ 188 w 338"/>
                <a:gd name="T45" fmla="*/ 280 h 406"/>
                <a:gd name="T46" fmla="*/ 180 w 338"/>
                <a:gd name="T47" fmla="*/ 25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406">
                  <a:moveTo>
                    <a:pt x="180" y="250"/>
                  </a:moveTo>
                  <a:cubicBezTo>
                    <a:pt x="180" y="226"/>
                    <a:pt x="261" y="160"/>
                    <a:pt x="261" y="160"/>
                  </a:cubicBezTo>
                  <a:cubicBezTo>
                    <a:pt x="261" y="160"/>
                    <a:pt x="338" y="116"/>
                    <a:pt x="338" y="89"/>
                  </a:cubicBezTo>
                  <a:cubicBezTo>
                    <a:pt x="338" y="63"/>
                    <a:pt x="295" y="0"/>
                    <a:pt x="295" y="0"/>
                  </a:cubicBezTo>
                  <a:cubicBezTo>
                    <a:pt x="295" y="0"/>
                    <a:pt x="230" y="55"/>
                    <a:pt x="212" y="75"/>
                  </a:cubicBezTo>
                  <a:cubicBezTo>
                    <a:pt x="193" y="96"/>
                    <a:pt x="122" y="211"/>
                    <a:pt x="103" y="222"/>
                  </a:cubicBezTo>
                  <a:cubicBezTo>
                    <a:pt x="103" y="222"/>
                    <a:pt x="70" y="244"/>
                    <a:pt x="63" y="263"/>
                  </a:cubicBezTo>
                  <a:cubicBezTo>
                    <a:pt x="63" y="263"/>
                    <a:pt x="24" y="282"/>
                    <a:pt x="19" y="295"/>
                  </a:cubicBezTo>
                  <a:cubicBezTo>
                    <a:pt x="19" y="307"/>
                    <a:pt x="19" y="307"/>
                    <a:pt x="19" y="307"/>
                  </a:cubicBezTo>
                  <a:cubicBezTo>
                    <a:pt x="19" y="307"/>
                    <a:pt x="0" y="335"/>
                    <a:pt x="4" y="344"/>
                  </a:cubicBezTo>
                  <a:cubicBezTo>
                    <a:pt x="8" y="353"/>
                    <a:pt x="22" y="338"/>
                    <a:pt x="32" y="329"/>
                  </a:cubicBezTo>
                  <a:cubicBezTo>
                    <a:pt x="32" y="329"/>
                    <a:pt x="55" y="309"/>
                    <a:pt x="63" y="314"/>
                  </a:cubicBezTo>
                  <a:cubicBezTo>
                    <a:pt x="63" y="314"/>
                    <a:pt x="10" y="366"/>
                    <a:pt x="21" y="382"/>
                  </a:cubicBezTo>
                  <a:cubicBezTo>
                    <a:pt x="21" y="382"/>
                    <a:pt x="29" y="386"/>
                    <a:pt x="47" y="360"/>
                  </a:cubicBezTo>
                  <a:cubicBezTo>
                    <a:pt x="62" y="338"/>
                    <a:pt x="84" y="327"/>
                    <a:pt x="84" y="327"/>
                  </a:cubicBezTo>
                  <a:cubicBezTo>
                    <a:pt x="87" y="329"/>
                    <a:pt x="87" y="329"/>
                    <a:pt x="87" y="329"/>
                  </a:cubicBezTo>
                  <a:cubicBezTo>
                    <a:pt x="87" y="329"/>
                    <a:pt x="83" y="360"/>
                    <a:pt x="76" y="373"/>
                  </a:cubicBezTo>
                  <a:cubicBezTo>
                    <a:pt x="68" y="386"/>
                    <a:pt x="72" y="406"/>
                    <a:pt x="83" y="402"/>
                  </a:cubicBezTo>
                  <a:cubicBezTo>
                    <a:pt x="94" y="399"/>
                    <a:pt x="101" y="349"/>
                    <a:pt x="111" y="342"/>
                  </a:cubicBezTo>
                  <a:cubicBezTo>
                    <a:pt x="120" y="335"/>
                    <a:pt x="147" y="298"/>
                    <a:pt x="171" y="311"/>
                  </a:cubicBezTo>
                  <a:cubicBezTo>
                    <a:pt x="171" y="311"/>
                    <a:pt x="168" y="366"/>
                    <a:pt x="190" y="375"/>
                  </a:cubicBezTo>
                  <a:cubicBezTo>
                    <a:pt x="190" y="375"/>
                    <a:pt x="197" y="379"/>
                    <a:pt x="190" y="353"/>
                  </a:cubicBezTo>
                  <a:cubicBezTo>
                    <a:pt x="182" y="327"/>
                    <a:pt x="193" y="293"/>
                    <a:pt x="188" y="280"/>
                  </a:cubicBezTo>
                  <a:cubicBezTo>
                    <a:pt x="182" y="267"/>
                    <a:pt x="180" y="250"/>
                    <a:pt x="180" y="250"/>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0" name="Freeform 122"/>
            <p:cNvSpPr/>
            <p:nvPr/>
          </p:nvSpPr>
          <p:spPr bwMode="auto">
            <a:xfrm>
              <a:off x="5376863" y="550863"/>
              <a:ext cx="957263" cy="1336675"/>
            </a:xfrm>
            <a:custGeom>
              <a:avLst/>
              <a:gdLst>
                <a:gd name="T0" fmla="*/ 178 w 255"/>
                <a:gd name="T1" fmla="*/ 114 h 356"/>
                <a:gd name="T2" fmla="*/ 255 w 255"/>
                <a:gd name="T3" fmla="*/ 43 h 356"/>
                <a:gd name="T4" fmla="*/ 240 w 255"/>
                <a:gd name="T5" fmla="*/ 0 h 356"/>
                <a:gd name="T6" fmla="*/ 191 w 255"/>
                <a:gd name="T7" fmla="*/ 72 h 356"/>
                <a:gd name="T8" fmla="*/ 68 w 255"/>
                <a:gd name="T9" fmla="*/ 187 h 356"/>
                <a:gd name="T10" fmla="*/ 89 w 255"/>
                <a:gd name="T11" fmla="*/ 234 h 356"/>
                <a:gd name="T12" fmla="*/ 25 w 255"/>
                <a:gd name="T13" fmla="*/ 280 h 356"/>
                <a:gd name="T14" fmla="*/ 0 w 255"/>
                <a:gd name="T15" fmla="*/ 356 h 356"/>
                <a:gd name="T16" fmla="*/ 28 w 255"/>
                <a:gd name="T17" fmla="*/ 296 h 356"/>
                <a:gd name="T18" fmla="*/ 88 w 255"/>
                <a:gd name="T19" fmla="*/ 265 h 356"/>
                <a:gd name="T20" fmla="*/ 107 w 255"/>
                <a:gd name="T21" fmla="*/ 329 h 356"/>
                <a:gd name="T22" fmla="*/ 107 w 255"/>
                <a:gd name="T23" fmla="*/ 307 h 356"/>
                <a:gd name="T24" fmla="*/ 105 w 255"/>
                <a:gd name="T25" fmla="*/ 234 h 356"/>
                <a:gd name="T26" fmla="*/ 97 w 255"/>
                <a:gd name="T27" fmla="*/ 204 h 356"/>
                <a:gd name="T28" fmla="*/ 178 w 255"/>
                <a:gd name="T29" fmla="*/ 11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5" h="356">
                  <a:moveTo>
                    <a:pt x="178" y="114"/>
                  </a:moveTo>
                  <a:cubicBezTo>
                    <a:pt x="178" y="114"/>
                    <a:pt x="255" y="70"/>
                    <a:pt x="255" y="43"/>
                  </a:cubicBezTo>
                  <a:cubicBezTo>
                    <a:pt x="255" y="32"/>
                    <a:pt x="248" y="16"/>
                    <a:pt x="240" y="0"/>
                  </a:cubicBezTo>
                  <a:cubicBezTo>
                    <a:pt x="225" y="26"/>
                    <a:pt x="204" y="62"/>
                    <a:pt x="191" y="72"/>
                  </a:cubicBezTo>
                  <a:cubicBezTo>
                    <a:pt x="191" y="72"/>
                    <a:pt x="71" y="166"/>
                    <a:pt x="68" y="187"/>
                  </a:cubicBezTo>
                  <a:cubicBezTo>
                    <a:pt x="68" y="187"/>
                    <a:pt x="87" y="216"/>
                    <a:pt x="89" y="234"/>
                  </a:cubicBezTo>
                  <a:cubicBezTo>
                    <a:pt x="89" y="234"/>
                    <a:pt x="38" y="268"/>
                    <a:pt x="25" y="280"/>
                  </a:cubicBezTo>
                  <a:cubicBezTo>
                    <a:pt x="25" y="280"/>
                    <a:pt x="3" y="320"/>
                    <a:pt x="0" y="356"/>
                  </a:cubicBezTo>
                  <a:cubicBezTo>
                    <a:pt x="11" y="351"/>
                    <a:pt x="18" y="303"/>
                    <a:pt x="28" y="296"/>
                  </a:cubicBezTo>
                  <a:cubicBezTo>
                    <a:pt x="37" y="289"/>
                    <a:pt x="64" y="252"/>
                    <a:pt x="88" y="265"/>
                  </a:cubicBezTo>
                  <a:cubicBezTo>
                    <a:pt x="88" y="265"/>
                    <a:pt x="85" y="320"/>
                    <a:pt x="107" y="329"/>
                  </a:cubicBezTo>
                  <a:cubicBezTo>
                    <a:pt x="107" y="329"/>
                    <a:pt x="114" y="333"/>
                    <a:pt x="107" y="307"/>
                  </a:cubicBezTo>
                  <a:cubicBezTo>
                    <a:pt x="99" y="281"/>
                    <a:pt x="110" y="247"/>
                    <a:pt x="105" y="234"/>
                  </a:cubicBezTo>
                  <a:cubicBezTo>
                    <a:pt x="99" y="221"/>
                    <a:pt x="97" y="204"/>
                    <a:pt x="97" y="204"/>
                  </a:cubicBezTo>
                  <a:cubicBezTo>
                    <a:pt x="97" y="180"/>
                    <a:pt x="178" y="114"/>
                    <a:pt x="178" y="11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1" name="Freeform 123"/>
            <p:cNvSpPr/>
            <p:nvPr/>
          </p:nvSpPr>
          <p:spPr bwMode="auto">
            <a:xfrm>
              <a:off x="9323388" y="771525"/>
              <a:ext cx="292100" cy="627063"/>
            </a:xfrm>
            <a:custGeom>
              <a:avLst/>
              <a:gdLst>
                <a:gd name="T0" fmla="*/ 54 w 78"/>
                <a:gd name="T1" fmla="*/ 145 h 167"/>
                <a:gd name="T2" fmla="*/ 76 w 78"/>
                <a:gd name="T3" fmla="*/ 97 h 167"/>
                <a:gd name="T4" fmla="*/ 69 w 78"/>
                <a:gd name="T5" fmla="*/ 49 h 167"/>
                <a:gd name="T6" fmla="*/ 65 w 78"/>
                <a:gd name="T7" fmla="*/ 0 h 167"/>
                <a:gd name="T8" fmla="*/ 47 w 78"/>
                <a:gd name="T9" fmla="*/ 61 h 167"/>
                <a:gd name="T10" fmla="*/ 56 w 78"/>
                <a:gd name="T11" fmla="*/ 90 h 167"/>
                <a:gd name="T12" fmla="*/ 58 w 78"/>
                <a:gd name="T13" fmla="*/ 97 h 167"/>
                <a:gd name="T14" fmla="*/ 50 w 78"/>
                <a:gd name="T15" fmla="*/ 128 h 167"/>
                <a:gd name="T16" fmla="*/ 6 w 78"/>
                <a:gd name="T17" fmla="*/ 97 h 167"/>
                <a:gd name="T18" fmla="*/ 26 w 78"/>
                <a:gd name="T19" fmla="*/ 132 h 167"/>
                <a:gd name="T20" fmla="*/ 71 w 78"/>
                <a:gd name="T21" fmla="*/ 167 h 167"/>
                <a:gd name="T22" fmla="*/ 54 w 78"/>
                <a:gd name="T23" fmla="*/ 1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67">
                  <a:moveTo>
                    <a:pt x="54" y="145"/>
                  </a:moveTo>
                  <a:cubicBezTo>
                    <a:pt x="54" y="145"/>
                    <a:pt x="78" y="106"/>
                    <a:pt x="76" y="97"/>
                  </a:cubicBezTo>
                  <a:cubicBezTo>
                    <a:pt x="69" y="49"/>
                    <a:pt x="69" y="49"/>
                    <a:pt x="69" y="49"/>
                  </a:cubicBezTo>
                  <a:cubicBezTo>
                    <a:pt x="69" y="49"/>
                    <a:pt x="74" y="0"/>
                    <a:pt x="65" y="0"/>
                  </a:cubicBezTo>
                  <a:cubicBezTo>
                    <a:pt x="56" y="0"/>
                    <a:pt x="47" y="29"/>
                    <a:pt x="47" y="61"/>
                  </a:cubicBezTo>
                  <a:cubicBezTo>
                    <a:pt x="47" y="61"/>
                    <a:pt x="54" y="82"/>
                    <a:pt x="56" y="90"/>
                  </a:cubicBezTo>
                  <a:cubicBezTo>
                    <a:pt x="58" y="97"/>
                    <a:pt x="58" y="97"/>
                    <a:pt x="58" y="97"/>
                  </a:cubicBezTo>
                  <a:cubicBezTo>
                    <a:pt x="58" y="97"/>
                    <a:pt x="59" y="123"/>
                    <a:pt x="50" y="128"/>
                  </a:cubicBezTo>
                  <a:cubicBezTo>
                    <a:pt x="50" y="128"/>
                    <a:pt x="17" y="90"/>
                    <a:pt x="6" y="97"/>
                  </a:cubicBezTo>
                  <a:cubicBezTo>
                    <a:pt x="6" y="97"/>
                    <a:pt x="0" y="108"/>
                    <a:pt x="26" y="132"/>
                  </a:cubicBezTo>
                  <a:cubicBezTo>
                    <a:pt x="26" y="132"/>
                    <a:pt x="45" y="167"/>
                    <a:pt x="71" y="167"/>
                  </a:cubicBezTo>
                  <a:cubicBezTo>
                    <a:pt x="71" y="167"/>
                    <a:pt x="46" y="156"/>
                    <a:pt x="54" y="145"/>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2" name="Freeform 124"/>
            <p:cNvSpPr/>
            <p:nvPr/>
          </p:nvSpPr>
          <p:spPr bwMode="auto">
            <a:xfrm>
              <a:off x="8988426" y="1392238"/>
              <a:ext cx="781050" cy="431800"/>
            </a:xfrm>
            <a:custGeom>
              <a:avLst/>
              <a:gdLst>
                <a:gd name="T0" fmla="*/ 91 w 208"/>
                <a:gd name="T1" fmla="*/ 83 h 115"/>
                <a:gd name="T2" fmla="*/ 202 w 208"/>
                <a:gd name="T3" fmla="*/ 11 h 115"/>
                <a:gd name="T4" fmla="*/ 208 w 208"/>
                <a:gd name="T5" fmla="*/ 0 h 115"/>
                <a:gd name="T6" fmla="*/ 160 w 208"/>
                <a:gd name="T7" fmla="*/ 2 h 115"/>
                <a:gd name="T8" fmla="*/ 152 w 208"/>
                <a:gd name="T9" fmla="*/ 10 h 115"/>
                <a:gd name="T10" fmla="*/ 92 w 208"/>
                <a:gd name="T11" fmla="*/ 63 h 115"/>
                <a:gd name="T12" fmla="*/ 13 w 208"/>
                <a:gd name="T13" fmla="*/ 90 h 115"/>
                <a:gd name="T14" fmla="*/ 0 w 208"/>
                <a:gd name="T15" fmla="*/ 115 h 115"/>
                <a:gd name="T16" fmla="*/ 91 w 208"/>
                <a:gd name="T17"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15">
                  <a:moveTo>
                    <a:pt x="91" y="83"/>
                  </a:moveTo>
                  <a:cubicBezTo>
                    <a:pt x="119" y="65"/>
                    <a:pt x="196" y="21"/>
                    <a:pt x="202" y="11"/>
                  </a:cubicBezTo>
                  <a:cubicBezTo>
                    <a:pt x="208" y="0"/>
                    <a:pt x="208" y="0"/>
                    <a:pt x="208" y="0"/>
                  </a:cubicBezTo>
                  <a:cubicBezTo>
                    <a:pt x="208" y="0"/>
                    <a:pt x="176" y="25"/>
                    <a:pt x="160" y="2"/>
                  </a:cubicBezTo>
                  <a:cubicBezTo>
                    <a:pt x="152" y="10"/>
                    <a:pt x="152" y="10"/>
                    <a:pt x="152" y="10"/>
                  </a:cubicBezTo>
                  <a:cubicBezTo>
                    <a:pt x="152" y="10"/>
                    <a:pt x="114" y="52"/>
                    <a:pt x="92" y="63"/>
                  </a:cubicBezTo>
                  <a:cubicBezTo>
                    <a:pt x="70" y="74"/>
                    <a:pt x="22" y="83"/>
                    <a:pt x="13" y="90"/>
                  </a:cubicBezTo>
                  <a:cubicBezTo>
                    <a:pt x="10" y="93"/>
                    <a:pt x="5" y="103"/>
                    <a:pt x="0" y="115"/>
                  </a:cubicBezTo>
                  <a:cubicBezTo>
                    <a:pt x="31" y="107"/>
                    <a:pt x="74" y="94"/>
                    <a:pt x="91" y="8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3" name="Freeform 125"/>
            <p:cNvSpPr/>
            <p:nvPr/>
          </p:nvSpPr>
          <p:spPr bwMode="auto">
            <a:xfrm>
              <a:off x="9867901" y="798513"/>
              <a:ext cx="60325" cy="93663"/>
            </a:xfrm>
            <a:custGeom>
              <a:avLst/>
              <a:gdLst>
                <a:gd name="T0" fmla="*/ 8 w 16"/>
                <a:gd name="T1" fmla="*/ 0 h 25"/>
                <a:gd name="T2" fmla="*/ 0 w 16"/>
                <a:gd name="T3" fmla="*/ 23 h 25"/>
                <a:gd name="T4" fmla="*/ 14 w 16"/>
                <a:gd name="T5" fmla="*/ 25 h 25"/>
                <a:gd name="T6" fmla="*/ 14 w 16"/>
                <a:gd name="T7" fmla="*/ 4 h 25"/>
                <a:gd name="T8" fmla="*/ 8 w 16"/>
                <a:gd name="T9" fmla="*/ 0 h 25"/>
              </a:gdLst>
              <a:ahLst/>
              <a:cxnLst>
                <a:cxn ang="0">
                  <a:pos x="T0" y="T1"/>
                </a:cxn>
                <a:cxn ang="0">
                  <a:pos x="T2" y="T3"/>
                </a:cxn>
                <a:cxn ang="0">
                  <a:pos x="T4" y="T5"/>
                </a:cxn>
                <a:cxn ang="0">
                  <a:pos x="T6" y="T7"/>
                </a:cxn>
                <a:cxn ang="0">
                  <a:pos x="T8" y="T9"/>
                </a:cxn>
              </a:cxnLst>
              <a:rect l="0" t="0" r="r" b="b"/>
              <a:pathLst>
                <a:path w="16" h="25">
                  <a:moveTo>
                    <a:pt x="8" y="0"/>
                  </a:moveTo>
                  <a:cubicBezTo>
                    <a:pt x="8" y="0"/>
                    <a:pt x="5" y="10"/>
                    <a:pt x="0" y="23"/>
                  </a:cubicBezTo>
                  <a:cubicBezTo>
                    <a:pt x="5" y="23"/>
                    <a:pt x="9" y="24"/>
                    <a:pt x="14" y="25"/>
                  </a:cubicBezTo>
                  <a:cubicBezTo>
                    <a:pt x="15" y="14"/>
                    <a:pt x="16" y="5"/>
                    <a:pt x="14" y="4"/>
                  </a:cubicBezTo>
                  <a:cubicBezTo>
                    <a:pt x="8" y="0"/>
                    <a:pt x="8" y="0"/>
                    <a:pt x="8"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4" name="Freeform 126"/>
            <p:cNvSpPr/>
            <p:nvPr/>
          </p:nvSpPr>
          <p:spPr bwMode="auto">
            <a:xfrm>
              <a:off x="9615488" y="700088"/>
              <a:ext cx="112713" cy="236538"/>
            </a:xfrm>
            <a:custGeom>
              <a:avLst/>
              <a:gdLst>
                <a:gd name="T0" fmla="*/ 0 w 30"/>
                <a:gd name="T1" fmla="*/ 63 h 63"/>
                <a:gd name="T2" fmla="*/ 17 w 30"/>
                <a:gd name="T3" fmla="*/ 55 h 63"/>
                <a:gd name="T4" fmla="*/ 26 w 30"/>
                <a:gd name="T5" fmla="*/ 4 h 63"/>
                <a:gd name="T6" fmla="*/ 0 w 30"/>
                <a:gd name="T7" fmla="*/ 57 h 63"/>
                <a:gd name="T8" fmla="*/ 0 w 30"/>
                <a:gd name="T9" fmla="*/ 63 h 63"/>
              </a:gdLst>
              <a:ahLst/>
              <a:cxnLst>
                <a:cxn ang="0">
                  <a:pos x="T0" y="T1"/>
                </a:cxn>
                <a:cxn ang="0">
                  <a:pos x="T2" y="T3"/>
                </a:cxn>
                <a:cxn ang="0">
                  <a:pos x="T4" y="T5"/>
                </a:cxn>
                <a:cxn ang="0">
                  <a:pos x="T6" y="T7"/>
                </a:cxn>
                <a:cxn ang="0">
                  <a:pos x="T8" y="T9"/>
                </a:cxn>
              </a:cxnLst>
              <a:rect l="0" t="0" r="r" b="b"/>
              <a:pathLst>
                <a:path w="30" h="63">
                  <a:moveTo>
                    <a:pt x="0" y="63"/>
                  </a:moveTo>
                  <a:cubicBezTo>
                    <a:pt x="5" y="60"/>
                    <a:pt x="10" y="57"/>
                    <a:pt x="17" y="55"/>
                  </a:cubicBezTo>
                  <a:cubicBezTo>
                    <a:pt x="20" y="45"/>
                    <a:pt x="30" y="7"/>
                    <a:pt x="26" y="4"/>
                  </a:cubicBezTo>
                  <a:cubicBezTo>
                    <a:pt x="20" y="0"/>
                    <a:pt x="7" y="6"/>
                    <a:pt x="0" y="57"/>
                  </a:cubicBezTo>
                  <a:lnTo>
                    <a:pt x="0" y="6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5" name="Freeform 127"/>
            <p:cNvSpPr/>
            <p:nvPr/>
          </p:nvSpPr>
          <p:spPr bwMode="auto">
            <a:xfrm>
              <a:off x="9717088" y="738188"/>
              <a:ext cx="112713" cy="157163"/>
            </a:xfrm>
            <a:custGeom>
              <a:avLst/>
              <a:gdLst>
                <a:gd name="T0" fmla="*/ 10 w 30"/>
                <a:gd name="T1" fmla="*/ 3 h 42"/>
                <a:gd name="T2" fmla="*/ 0 w 30"/>
                <a:gd name="T3" fmla="*/ 38 h 42"/>
                <a:gd name="T4" fmla="*/ 1 w 30"/>
                <a:gd name="T5" fmla="*/ 42 h 42"/>
                <a:gd name="T6" fmla="*/ 21 w 30"/>
                <a:gd name="T7" fmla="*/ 38 h 42"/>
                <a:gd name="T8" fmla="*/ 21 w 30"/>
                <a:gd name="T9" fmla="*/ 33 h 42"/>
                <a:gd name="T10" fmla="*/ 24 w 30"/>
                <a:gd name="T11" fmla="*/ 3 h 42"/>
                <a:gd name="T12" fmla="*/ 10 w 30"/>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0" y="3"/>
                  </a:moveTo>
                  <a:cubicBezTo>
                    <a:pt x="0" y="38"/>
                    <a:pt x="0" y="38"/>
                    <a:pt x="0" y="38"/>
                  </a:cubicBezTo>
                  <a:cubicBezTo>
                    <a:pt x="0" y="38"/>
                    <a:pt x="1" y="40"/>
                    <a:pt x="1" y="42"/>
                  </a:cubicBezTo>
                  <a:cubicBezTo>
                    <a:pt x="7" y="40"/>
                    <a:pt x="14" y="39"/>
                    <a:pt x="21" y="38"/>
                  </a:cubicBezTo>
                  <a:cubicBezTo>
                    <a:pt x="21" y="33"/>
                    <a:pt x="21" y="33"/>
                    <a:pt x="21" y="33"/>
                  </a:cubicBezTo>
                  <a:cubicBezTo>
                    <a:pt x="21" y="33"/>
                    <a:pt x="30" y="7"/>
                    <a:pt x="24" y="3"/>
                  </a:cubicBezTo>
                  <a:cubicBezTo>
                    <a:pt x="19" y="0"/>
                    <a:pt x="10" y="3"/>
                    <a:pt x="10" y="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6" name="Freeform 128"/>
            <p:cNvSpPr/>
            <p:nvPr/>
          </p:nvSpPr>
          <p:spPr bwMode="auto">
            <a:xfrm>
              <a:off x="5459413" y="1804988"/>
              <a:ext cx="2566988" cy="2528888"/>
            </a:xfrm>
            <a:custGeom>
              <a:avLst/>
              <a:gdLst>
                <a:gd name="T0" fmla="*/ 413 w 683"/>
                <a:gd name="T1" fmla="*/ 405 h 673"/>
                <a:gd name="T2" fmla="*/ 292 w 683"/>
                <a:gd name="T3" fmla="*/ 506 h 673"/>
                <a:gd name="T4" fmla="*/ 285 w 683"/>
                <a:gd name="T5" fmla="*/ 506 h 673"/>
                <a:gd name="T6" fmla="*/ 222 w 683"/>
                <a:gd name="T7" fmla="*/ 520 h 673"/>
                <a:gd name="T8" fmla="*/ 173 w 683"/>
                <a:gd name="T9" fmla="*/ 555 h 673"/>
                <a:gd name="T10" fmla="*/ 323 w 683"/>
                <a:gd name="T11" fmla="*/ 647 h 673"/>
                <a:gd name="T12" fmla="*/ 395 w 683"/>
                <a:gd name="T13" fmla="*/ 592 h 673"/>
                <a:gd name="T14" fmla="*/ 671 w 683"/>
                <a:gd name="T15" fmla="*/ 405 h 673"/>
                <a:gd name="T16" fmla="*/ 671 w 683"/>
                <a:gd name="T17" fmla="*/ 327 h 673"/>
                <a:gd name="T18" fmla="*/ 355 w 683"/>
                <a:gd name="T19" fmla="*/ 118 h 673"/>
                <a:gd name="T20" fmla="*/ 92 w 683"/>
                <a:gd name="T21" fmla="*/ 41 h 673"/>
                <a:gd name="T22" fmla="*/ 171 w 683"/>
                <a:gd name="T23" fmla="*/ 326 h 673"/>
                <a:gd name="T24" fmla="*/ 372 w 683"/>
                <a:gd name="T25" fmla="*/ 381 h 673"/>
                <a:gd name="T26" fmla="*/ 413 w 683"/>
                <a:gd name="T27" fmla="*/ 40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3" h="673">
                  <a:moveTo>
                    <a:pt x="413" y="405"/>
                  </a:moveTo>
                  <a:cubicBezTo>
                    <a:pt x="413" y="405"/>
                    <a:pt x="327" y="489"/>
                    <a:pt x="292" y="506"/>
                  </a:cubicBezTo>
                  <a:cubicBezTo>
                    <a:pt x="257" y="522"/>
                    <a:pt x="285" y="506"/>
                    <a:pt x="285" y="506"/>
                  </a:cubicBezTo>
                  <a:cubicBezTo>
                    <a:pt x="285" y="506"/>
                    <a:pt x="239" y="509"/>
                    <a:pt x="222" y="520"/>
                  </a:cubicBezTo>
                  <a:cubicBezTo>
                    <a:pt x="206" y="531"/>
                    <a:pt x="173" y="555"/>
                    <a:pt x="173" y="555"/>
                  </a:cubicBezTo>
                  <a:cubicBezTo>
                    <a:pt x="173" y="555"/>
                    <a:pt x="198" y="673"/>
                    <a:pt x="323" y="647"/>
                  </a:cubicBezTo>
                  <a:cubicBezTo>
                    <a:pt x="323" y="647"/>
                    <a:pt x="377" y="596"/>
                    <a:pt x="395" y="592"/>
                  </a:cubicBezTo>
                  <a:cubicBezTo>
                    <a:pt x="413" y="588"/>
                    <a:pt x="665" y="439"/>
                    <a:pt x="671" y="405"/>
                  </a:cubicBezTo>
                  <a:cubicBezTo>
                    <a:pt x="676" y="370"/>
                    <a:pt x="683" y="342"/>
                    <a:pt x="671" y="327"/>
                  </a:cubicBezTo>
                  <a:cubicBezTo>
                    <a:pt x="658" y="313"/>
                    <a:pt x="378" y="144"/>
                    <a:pt x="355" y="118"/>
                  </a:cubicBezTo>
                  <a:cubicBezTo>
                    <a:pt x="331" y="92"/>
                    <a:pt x="175" y="0"/>
                    <a:pt x="92" y="41"/>
                  </a:cubicBezTo>
                  <a:cubicBezTo>
                    <a:pt x="92" y="41"/>
                    <a:pt x="0" y="229"/>
                    <a:pt x="171" y="326"/>
                  </a:cubicBezTo>
                  <a:cubicBezTo>
                    <a:pt x="171" y="326"/>
                    <a:pt x="300" y="392"/>
                    <a:pt x="372" y="381"/>
                  </a:cubicBezTo>
                  <a:cubicBezTo>
                    <a:pt x="372" y="381"/>
                    <a:pt x="406" y="390"/>
                    <a:pt x="413" y="40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7" name="Freeform 129"/>
            <p:cNvSpPr/>
            <p:nvPr/>
          </p:nvSpPr>
          <p:spPr bwMode="auto">
            <a:xfrm>
              <a:off x="5822951" y="103188"/>
              <a:ext cx="3341688" cy="2498725"/>
            </a:xfrm>
            <a:custGeom>
              <a:avLst/>
              <a:gdLst>
                <a:gd name="T0" fmla="*/ 120 w 889"/>
                <a:gd name="T1" fmla="*/ 542 h 665"/>
                <a:gd name="T2" fmla="*/ 202 w 889"/>
                <a:gd name="T3" fmla="*/ 554 h 665"/>
                <a:gd name="T4" fmla="*/ 337 w 889"/>
                <a:gd name="T5" fmla="*/ 627 h 665"/>
                <a:gd name="T6" fmla="*/ 387 w 889"/>
                <a:gd name="T7" fmla="*/ 659 h 665"/>
                <a:gd name="T8" fmla="*/ 417 w 889"/>
                <a:gd name="T9" fmla="*/ 621 h 665"/>
                <a:gd name="T10" fmla="*/ 588 w 889"/>
                <a:gd name="T11" fmla="*/ 514 h 665"/>
                <a:gd name="T12" fmla="*/ 641 w 889"/>
                <a:gd name="T13" fmla="*/ 464 h 665"/>
                <a:gd name="T14" fmla="*/ 777 w 889"/>
                <a:gd name="T15" fmla="*/ 514 h 665"/>
                <a:gd name="T16" fmla="*/ 818 w 889"/>
                <a:gd name="T17" fmla="*/ 542 h 665"/>
                <a:gd name="T18" fmla="*/ 877 w 889"/>
                <a:gd name="T19" fmla="*/ 424 h 665"/>
                <a:gd name="T20" fmla="*/ 792 w 889"/>
                <a:gd name="T21" fmla="*/ 371 h 665"/>
                <a:gd name="T22" fmla="*/ 594 w 889"/>
                <a:gd name="T23" fmla="*/ 161 h 665"/>
                <a:gd name="T24" fmla="*/ 581 w 889"/>
                <a:gd name="T25" fmla="*/ 161 h 665"/>
                <a:gd name="T26" fmla="*/ 526 w 889"/>
                <a:gd name="T27" fmla="*/ 117 h 665"/>
                <a:gd name="T28" fmla="*/ 469 w 889"/>
                <a:gd name="T29" fmla="*/ 97 h 665"/>
                <a:gd name="T30" fmla="*/ 409 w 889"/>
                <a:gd name="T31" fmla="*/ 79 h 665"/>
                <a:gd name="T32" fmla="*/ 258 w 889"/>
                <a:gd name="T33" fmla="*/ 38 h 665"/>
                <a:gd name="T34" fmla="*/ 250 w 889"/>
                <a:gd name="T35" fmla="*/ 38 h 665"/>
                <a:gd name="T36" fmla="*/ 197 w 889"/>
                <a:gd name="T37" fmla="*/ 22 h 665"/>
                <a:gd name="T38" fmla="*/ 138 w 889"/>
                <a:gd name="T39" fmla="*/ 29 h 665"/>
                <a:gd name="T40" fmla="*/ 93 w 889"/>
                <a:gd name="T41" fmla="*/ 38 h 665"/>
                <a:gd name="T42" fmla="*/ 122 w 889"/>
                <a:gd name="T43" fmla="*/ 187 h 665"/>
                <a:gd name="T44" fmla="*/ 176 w 889"/>
                <a:gd name="T45" fmla="*/ 172 h 665"/>
                <a:gd name="T46" fmla="*/ 176 w 889"/>
                <a:gd name="T47" fmla="*/ 204 h 665"/>
                <a:gd name="T48" fmla="*/ 250 w 889"/>
                <a:gd name="T49" fmla="*/ 231 h 665"/>
                <a:gd name="T50" fmla="*/ 10 w 889"/>
                <a:gd name="T51" fmla="*/ 446 h 665"/>
                <a:gd name="T52" fmla="*/ 41 w 889"/>
                <a:gd name="T53" fmla="*/ 501 h 665"/>
                <a:gd name="T54" fmla="*/ 120 w 889"/>
                <a:gd name="T55" fmla="*/ 54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9" h="665">
                  <a:moveTo>
                    <a:pt x="120" y="542"/>
                  </a:moveTo>
                  <a:cubicBezTo>
                    <a:pt x="136" y="542"/>
                    <a:pt x="184" y="532"/>
                    <a:pt x="202" y="554"/>
                  </a:cubicBezTo>
                  <a:cubicBezTo>
                    <a:pt x="221" y="576"/>
                    <a:pt x="308" y="589"/>
                    <a:pt x="337" y="627"/>
                  </a:cubicBezTo>
                  <a:cubicBezTo>
                    <a:pt x="366" y="665"/>
                    <a:pt x="387" y="659"/>
                    <a:pt x="387" y="659"/>
                  </a:cubicBezTo>
                  <a:cubicBezTo>
                    <a:pt x="387" y="659"/>
                    <a:pt x="406" y="619"/>
                    <a:pt x="417" y="621"/>
                  </a:cubicBezTo>
                  <a:cubicBezTo>
                    <a:pt x="428" y="622"/>
                    <a:pt x="559" y="521"/>
                    <a:pt x="588" y="514"/>
                  </a:cubicBezTo>
                  <a:cubicBezTo>
                    <a:pt x="618" y="507"/>
                    <a:pt x="634" y="464"/>
                    <a:pt x="641" y="464"/>
                  </a:cubicBezTo>
                  <a:cubicBezTo>
                    <a:pt x="649" y="464"/>
                    <a:pt x="759" y="514"/>
                    <a:pt x="777" y="514"/>
                  </a:cubicBezTo>
                  <a:cubicBezTo>
                    <a:pt x="777" y="514"/>
                    <a:pt x="809" y="543"/>
                    <a:pt x="818" y="542"/>
                  </a:cubicBezTo>
                  <a:cubicBezTo>
                    <a:pt x="827" y="540"/>
                    <a:pt x="889" y="470"/>
                    <a:pt x="877" y="424"/>
                  </a:cubicBezTo>
                  <a:cubicBezTo>
                    <a:pt x="877" y="424"/>
                    <a:pt x="799" y="389"/>
                    <a:pt x="792" y="371"/>
                  </a:cubicBezTo>
                  <a:cubicBezTo>
                    <a:pt x="785" y="352"/>
                    <a:pt x="610" y="163"/>
                    <a:pt x="594" y="161"/>
                  </a:cubicBezTo>
                  <a:cubicBezTo>
                    <a:pt x="581" y="161"/>
                    <a:pt x="581" y="161"/>
                    <a:pt x="581" y="161"/>
                  </a:cubicBezTo>
                  <a:cubicBezTo>
                    <a:pt x="581" y="161"/>
                    <a:pt x="539" y="125"/>
                    <a:pt x="526" y="117"/>
                  </a:cubicBezTo>
                  <a:cubicBezTo>
                    <a:pt x="526" y="117"/>
                    <a:pt x="493" y="97"/>
                    <a:pt x="469" y="97"/>
                  </a:cubicBezTo>
                  <a:cubicBezTo>
                    <a:pt x="469" y="97"/>
                    <a:pt x="428" y="84"/>
                    <a:pt x="409" y="79"/>
                  </a:cubicBezTo>
                  <a:cubicBezTo>
                    <a:pt x="409" y="79"/>
                    <a:pt x="299" y="29"/>
                    <a:pt x="258" y="38"/>
                  </a:cubicBezTo>
                  <a:cubicBezTo>
                    <a:pt x="252" y="40"/>
                    <a:pt x="250" y="38"/>
                    <a:pt x="250" y="38"/>
                  </a:cubicBezTo>
                  <a:cubicBezTo>
                    <a:pt x="250" y="38"/>
                    <a:pt x="219" y="9"/>
                    <a:pt x="197" y="22"/>
                  </a:cubicBezTo>
                  <a:cubicBezTo>
                    <a:pt x="197" y="22"/>
                    <a:pt x="177" y="0"/>
                    <a:pt x="138" y="29"/>
                  </a:cubicBezTo>
                  <a:cubicBezTo>
                    <a:pt x="93" y="38"/>
                    <a:pt x="93" y="38"/>
                    <a:pt x="93" y="38"/>
                  </a:cubicBezTo>
                  <a:cubicBezTo>
                    <a:pt x="93" y="38"/>
                    <a:pt x="63" y="90"/>
                    <a:pt x="122" y="187"/>
                  </a:cubicBezTo>
                  <a:cubicBezTo>
                    <a:pt x="176" y="172"/>
                    <a:pt x="176" y="172"/>
                    <a:pt x="176" y="172"/>
                  </a:cubicBezTo>
                  <a:cubicBezTo>
                    <a:pt x="176" y="172"/>
                    <a:pt x="169" y="200"/>
                    <a:pt x="176" y="204"/>
                  </a:cubicBezTo>
                  <a:cubicBezTo>
                    <a:pt x="182" y="207"/>
                    <a:pt x="250" y="220"/>
                    <a:pt x="250" y="231"/>
                  </a:cubicBezTo>
                  <a:cubicBezTo>
                    <a:pt x="250" y="242"/>
                    <a:pt x="24" y="398"/>
                    <a:pt x="10" y="446"/>
                  </a:cubicBezTo>
                  <a:cubicBezTo>
                    <a:pt x="10" y="446"/>
                    <a:pt x="0" y="496"/>
                    <a:pt x="41" y="501"/>
                  </a:cubicBezTo>
                  <a:cubicBezTo>
                    <a:pt x="81" y="507"/>
                    <a:pt x="120" y="542"/>
                    <a:pt x="120" y="542"/>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8" name="Freeform 130"/>
            <p:cNvSpPr/>
            <p:nvPr/>
          </p:nvSpPr>
          <p:spPr bwMode="auto">
            <a:xfrm>
              <a:off x="8221663" y="234950"/>
              <a:ext cx="992188" cy="1292225"/>
            </a:xfrm>
            <a:custGeom>
              <a:avLst/>
              <a:gdLst>
                <a:gd name="T0" fmla="*/ 0 w 264"/>
                <a:gd name="T1" fmla="*/ 123 h 344"/>
                <a:gd name="T2" fmla="*/ 33 w 264"/>
                <a:gd name="T3" fmla="*/ 301 h 344"/>
                <a:gd name="T4" fmla="*/ 73 w 264"/>
                <a:gd name="T5" fmla="*/ 301 h 344"/>
                <a:gd name="T6" fmla="*/ 150 w 264"/>
                <a:gd name="T7" fmla="*/ 330 h 344"/>
                <a:gd name="T8" fmla="*/ 167 w 264"/>
                <a:gd name="T9" fmla="*/ 310 h 344"/>
                <a:gd name="T10" fmla="*/ 184 w 264"/>
                <a:gd name="T11" fmla="*/ 301 h 344"/>
                <a:gd name="T12" fmla="*/ 171 w 264"/>
                <a:gd name="T13" fmla="*/ 282 h 344"/>
                <a:gd name="T14" fmla="*/ 193 w 264"/>
                <a:gd name="T15" fmla="*/ 279 h 344"/>
                <a:gd name="T16" fmla="*/ 224 w 264"/>
                <a:gd name="T17" fmla="*/ 273 h 344"/>
                <a:gd name="T18" fmla="*/ 224 w 264"/>
                <a:gd name="T19" fmla="*/ 207 h 344"/>
                <a:gd name="T20" fmla="*/ 250 w 264"/>
                <a:gd name="T21" fmla="*/ 183 h 344"/>
                <a:gd name="T22" fmla="*/ 229 w 264"/>
                <a:gd name="T23" fmla="*/ 91 h 344"/>
                <a:gd name="T24" fmla="*/ 53 w 264"/>
                <a:gd name="T25" fmla="*/ 56 h 344"/>
                <a:gd name="T26" fmla="*/ 24 w 264"/>
                <a:gd name="T27" fmla="*/ 119 h 344"/>
                <a:gd name="T28" fmla="*/ 0 w 264"/>
                <a:gd name="T29" fmla="*/ 1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344">
                  <a:moveTo>
                    <a:pt x="0" y="123"/>
                  </a:moveTo>
                  <a:cubicBezTo>
                    <a:pt x="0" y="123"/>
                    <a:pt x="9" y="273"/>
                    <a:pt x="33" y="301"/>
                  </a:cubicBezTo>
                  <a:cubicBezTo>
                    <a:pt x="33" y="301"/>
                    <a:pt x="59" y="299"/>
                    <a:pt x="73" y="301"/>
                  </a:cubicBezTo>
                  <a:cubicBezTo>
                    <a:pt x="88" y="305"/>
                    <a:pt x="119" y="344"/>
                    <a:pt x="150" y="330"/>
                  </a:cubicBezTo>
                  <a:cubicBezTo>
                    <a:pt x="167" y="310"/>
                    <a:pt x="167" y="310"/>
                    <a:pt x="167" y="310"/>
                  </a:cubicBezTo>
                  <a:cubicBezTo>
                    <a:pt x="184" y="301"/>
                    <a:pt x="184" y="301"/>
                    <a:pt x="184" y="301"/>
                  </a:cubicBezTo>
                  <a:cubicBezTo>
                    <a:pt x="171" y="282"/>
                    <a:pt x="171" y="282"/>
                    <a:pt x="171" y="282"/>
                  </a:cubicBezTo>
                  <a:cubicBezTo>
                    <a:pt x="171" y="282"/>
                    <a:pt x="188" y="286"/>
                    <a:pt x="193" y="279"/>
                  </a:cubicBezTo>
                  <a:cubicBezTo>
                    <a:pt x="200" y="268"/>
                    <a:pt x="220" y="279"/>
                    <a:pt x="224" y="273"/>
                  </a:cubicBezTo>
                  <a:cubicBezTo>
                    <a:pt x="228" y="268"/>
                    <a:pt x="224" y="220"/>
                    <a:pt x="224" y="207"/>
                  </a:cubicBezTo>
                  <a:cubicBezTo>
                    <a:pt x="224" y="194"/>
                    <a:pt x="250" y="183"/>
                    <a:pt x="250" y="183"/>
                  </a:cubicBezTo>
                  <a:cubicBezTo>
                    <a:pt x="250" y="183"/>
                    <a:pt x="264" y="137"/>
                    <a:pt x="229" y="91"/>
                  </a:cubicBezTo>
                  <a:cubicBezTo>
                    <a:pt x="195" y="46"/>
                    <a:pt x="116" y="0"/>
                    <a:pt x="53" y="56"/>
                  </a:cubicBezTo>
                  <a:cubicBezTo>
                    <a:pt x="53" y="56"/>
                    <a:pt x="22" y="66"/>
                    <a:pt x="24" y="119"/>
                  </a:cubicBezTo>
                  <a:lnTo>
                    <a:pt x="0" y="12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59" name="Freeform 131"/>
            <p:cNvSpPr/>
            <p:nvPr/>
          </p:nvSpPr>
          <p:spPr bwMode="auto">
            <a:xfrm>
              <a:off x="5861051" y="3871913"/>
              <a:ext cx="646113" cy="1089025"/>
            </a:xfrm>
            <a:custGeom>
              <a:avLst/>
              <a:gdLst>
                <a:gd name="T0" fmla="*/ 0 w 172"/>
                <a:gd name="T1" fmla="*/ 9 h 290"/>
                <a:gd name="T2" fmla="*/ 17 w 172"/>
                <a:gd name="T3" fmla="*/ 117 h 290"/>
                <a:gd name="T4" fmla="*/ 27 w 172"/>
                <a:gd name="T5" fmla="*/ 117 h 290"/>
                <a:gd name="T6" fmla="*/ 123 w 172"/>
                <a:gd name="T7" fmla="*/ 290 h 290"/>
                <a:gd name="T8" fmla="*/ 143 w 172"/>
                <a:gd name="T9" fmla="*/ 268 h 290"/>
                <a:gd name="T10" fmla="*/ 117 w 172"/>
                <a:gd name="T11" fmla="*/ 178 h 290"/>
                <a:gd name="T12" fmla="*/ 165 w 172"/>
                <a:gd name="T13" fmla="*/ 99 h 290"/>
                <a:gd name="T14" fmla="*/ 71 w 172"/>
                <a:gd name="T15" fmla="*/ 9 h 290"/>
                <a:gd name="T16" fmla="*/ 0 w 172"/>
                <a:gd name="T17" fmla="*/ 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90">
                  <a:moveTo>
                    <a:pt x="0" y="9"/>
                  </a:moveTo>
                  <a:cubicBezTo>
                    <a:pt x="0" y="9"/>
                    <a:pt x="3" y="82"/>
                    <a:pt x="17" y="117"/>
                  </a:cubicBezTo>
                  <a:cubicBezTo>
                    <a:pt x="27" y="117"/>
                    <a:pt x="27" y="117"/>
                    <a:pt x="27" y="117"/>
                  </a:cubicBezTo>
                  <a:cubicBezTo>
                    <a:pt x="27" y="117"/>
                    <a:pt x="33" y="231"/>
                    <a:pt x="123" y="290"/>
                  </a:cubicBezTo>
                  <a:cubicBezTo>
                    <a:pt x="123" y="290"/>
                    <a:pt x="143" y="283"/>
                    <a:pt x="143" y="268"/>
                  </a:cubicBezTo>
                  <a:cubicBezTo>
                    <a:pt x="143" y="253"/>
                    <a:pt x="113" y="191"/>
                    <a:pt x="117" y="178"/>
                  </a:cubicBezTo>
                  <a:cubicBezTo>
                    <a:pt x="121" y="165"/>
                    <a:pt x="172" y="120"/>
                    <a:pt x="165" y="99"/>
                  </a:cubicBezTo>
                  <a:cubicBezTo>
                    <a:pt x="158" y="78"/>
                    <a:pt x="71" y="9"/>
                    <a:pt x="71" y="9"/>
                  </a:cubicBezTo>
                  <a:cubicBezTo>
                    <a:pt x="71" y="9"/>
                    <a:pt x="42" y="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0" name="Freeform 132"/>
            <p:cNvSpPr/>
            <p:nvPr/>
          </p:nvSpPr>
          <p:spPr bwMode="auto">
            <a:xfrm>
              <a:off x="8259763" y="576263"/>
              <a:ext cx="811213" cy="879475"/>
            </a:xfrm>
            <a:custGeom>
              <a:avLst/>
              <a:gdLst>
                <a:gd name="T0" fmla="*/ 188 w 216"/>
                <a:gd name="T1" fmla="*/ 104 h 234"/>
                <a:gd name="T2" fmla="*/ 211 w 216"/>
                <a:gd name="T3" fmla="*/ 63 h 234"/>
                <a:gd name="T4" fmla="*/ 175 w 216"/>
                <a:gd name="T5" fmla="*/ 7 h 234"/>
                <a:gd name="T6" fmla="*/ 127 w 216"/>
                <a:gd name="T7" fmla="*/ 78 h 234"/>
                <a:gd name="T8" fmla="*/ 90 w 216"/>
                <a:gd name="T9" fmla="*/ 54 h 234"/>
                <a:gd name="T10" fmla="*/ 96 w 216"/>
                <a:gd name="T11" fmla="*/ 120 h 234"/>
                <a:gd name="T12" fmla="*/ 73 w 216"/>
                <a:gd name="T13" fmla="*/ 117 h 234"/>
                <a:gd name="T14" fmla="*/ 62 w 216"/>
                <a:gd name="T15" fmla="*/ 149 h 234"/>
                <a:gd name="T16" fmla="*/ 0 w 216"/>
                <a:gd name="T17" fmla="*/ 131 h 234"/>
                <a:gd name="T18" fmla="*/ 1 w 216"/>
                <a:gd name="T19" fmla="*/ 134 h 234"/>
                <a:gd name="T20" fmla="*/ 51 w 216"/>
                <a:gd name="T21" fmla="*/ 171 h 234"/>
                <a:gd name="T22" fmla="*/ 131 w 216"/>
                <a:gd name="T23" fmla="*/ 227 h 234"/>
                <a:gd name="T24" fmla="*/ 140 w 216"/>
                <a:gd name="T25" fmla="*/ 189 h 234"/>
                <a:gd name="T26" fmla="*/ 151 w 216"/>
                <a:gd name="T27" fmla="*/ 180 h 234"/>
                <a:gd name="T28" fmla="*/ 185 w 216"/>
                <a:gd name="T29" fmla="*/ 158 h 234"/>
                <a:gd name="T30" fmla="*/ 215 w 216"/>
                <a:gd name="T31" fmla="*/ 179 h 234"/>
                <a:gd name="T32" fmla="*/ 214 w 216"/>
                <a:gd name="T33" fmla="*/ 130 h 234"/>
                <a:gd name="T34" fmla="*/ 214 w 216"/>
                <a:gd name="T35" fmla="*/ 130 h 234"/>
                <a:gd name="T36" fmla="*/ 188 w 216"/>
                <a:gd name="T37" fmla="*/ 10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34">
                  <a:moveTo>
                    <a:pt x="188" y="104"/>
                  </a:moveTo>
                  <a:cubicBezTo>
                    <a:pt x="192" y="95"/>
                    <a:pt x="211" y="63"/>
                    <a:pt x="211" y="63"/>
                  </a:cubicBezTo>
                  <a:cubicBezTo>
                    <a:pt x="211" y="63"/>
                    <a:pt x="201" y="15"/>
                    <a:pt x="175" y="7"/>
                  </a:cubicBezTo>
                  <a:cubicBezTo>
                    <a:pt x="149" y="0"/>
                    <a:pt x="127" y="78"/>
                    <a:pt x="127" y="78"/>
                  </a:cubicBezTo>
                  <a:cubicBezTo>
                    <a:pt x="127" y="78"/>
                    <a:pt x="112" y="43"/>
                    <a:pt x="90" y="54"/>
                  </a:cubicBezTo>
                  <a:cubicBezTo>
                    <a:pt x="90" y="54"/>
                    <a:pt x="51" y="92"/>
                    <a:pt x="96" y="120"/>
                  </a:cubicBezTo>
                  <a:cubicBezTo>
                    <a:pt x="96" y="120"/>
                    <a:pt x="84" y="123"/>
                    <a:pt x="73" y="117"/>
                  </a:cubicBezTo>
                  <a:cubicBezTo>
                    <a:pt x="62" y="149"/>
                    <a:pt x="62" y="149"/>
                    <a:pt x="62" y="149"/>
                  </a:cubicBezTo>
                  <a:cubicBezTo>
                    <a:pt x="62" y="149"/>
                    <a:pt x="27" y="144"/>
                    <a:pt x="0" y="131"/>
                  </a:cubicBezTo>
                  <a:cubicBezTo>
                    <a:pt x="0" y="132"/>
                    <a:pt x="1" y="133"/>
                    <a:pt x="1" y="134"/>
                  </a:cubicBezTo>
                  <a:cubicBezTo>
                    <a:pt x="15" y="146"/>
                    <a:pt x="33" y="161"/>
                    <a:pt x="51" y="171"/>
                  </a:cubicBezTo>
                  <a:cubicBezTo>
                    <a:pt x="86" y="191"/>
                    <a:pt x="105" y="234"/>
                    <a:pt x="131" y="227"/>
                  </a:cubicBezTo>
                  <a:cubicBezTo>
                    <a:pt x="140" y="189"/>
                    <a:pt x="140" y="189"/>
                    <a:pt x="140" y="189"/>
                  </a:cubicBezTo>
                  <a:cubicBezTo>
                    <a:pt x="151" y="180"/>
                    <a:pt x="151" y="180"/>
                    <a:pt x="151" y="180"/>
                  </a:cubicBezTo>
                  <a:cubicBezTo>
                    <a:pt x="151" y="180"/>
                    <a:pt x="179" y="167"/>
                    <a:pt x="185" y="158"/>
                  </a:cubicBezTo>
                  <a:cubicBezTo>
                    <a:pt x="185" y="158"/>
                    <a:pt x="202" y="168"/>
                    <a:pt x="215" y="179"/>
                  </a:cubicBezTo>
                  <a:cubicBezTo>
                    <a:pt x="216" y="170"/>
                    <a:pt x="215" y="146"/>
                    <a:pt x="214" y="130"/>
                  </a:cubicBezTo>
                  <a:cubicBezTo>
                    <a:pt x="214" y="130"/>
                    <a:pt x="214" y="130"/>
                    <a:pt x="214" y="130"/>
                  </a:cubicBezTo>
                  <a:cubicBezTo>
                    <a:pt x="214" y="130"/>
                    <a:pt x="185" y="113"/>
                    <a:pt x="188" y="104"/>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1" name="Freeform 133"/>
            <p:cNvSpPr/>
            <p:nvPr/>
          </p:nvSpPr>
          <p:spPr bwMode="auto">
            <a:xfrm>
              <a:off x="6108701" y="3327400"/>
              <a:ext cx="1557338" cy="1006475"/>
            </a:xfrm>
            <a:custGeom>
              <a:avLst/>
              <a:gdLst>
                <a:gd name="T0" fmla="*/ 119 w 414"/>
                <a:gd name="T1" fmla="*/ 101 h 268"/>
                <a:gd name="T2" fmla="*/ 112 w 414"/>
                <a:gd name="T3" fmla="*/ 101 h 268"/>
                <a:gd name="T4" fmla="*/ 49 w 414"/>
                <a:gd name="T5" fmla="*/ 115 h 268"/>
                <a:gd name="T6" fmla="*/ 0 w 414"/>
                <a:gd name="T7" fmla="*/ 150 h 268"/>
                <a:gd name="T8" fmla="*/ 150 w 414"/>
                <a:gd name="T9" fmla="*/ 242 h 268"/>
                <a:gd name="T10" fmla="*/ 196 w 414"/>
                <a:gd name="T11" fmla="*/ 202 h 268"/>
                <a:gd name="T12" fmla="*/ 67 w 414"/>
                <a:gd name="T13" fmla="*/ 150 h 268"/>
                <a:gd name="T14" fmla="*/ 167 w 414"/>
                <a:gd name="T15" fmla="*/ 169 h 268"/>
                <a:gd name="T16" fmla="*/ 100 w 414"/>
                <a:gd name="T17" fmla="*/ 138 h 268"/>
                <a:gd name="T18" fmla="*/ 100 w 414"/>
                <a:gd name="T19" fmla="*/ 124 h 268"/>
                <a:gd name="T20" fmla="*/ 267 w 414"/>
                <a:gd name="T21" fmla="*/ 52 h 268"/>
                <a:gd name="T22" fmla="*/ 414 w 414"/>
                <a:gd name="T23" fmla="*/ 11 h 268"/>
                <a:gd name="T24" fmla="*/ 240 w 414"/>
                <a:gd name="T25" fmla="*/ 0 h 268"/>
                <a:gd name="T26" fmla="*/ 119 w 414"/>
                <a:gd name="T27" fmla="*/ 10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268">
                  <a:moveTo>
                    <a:pt x="119" y="101"/>
                  </a:moveTo>
                  <a:cubicBezTo>
                    <a:pt x="84" y="117"/>
                    <a:pt x="112" y="101"/>
                    <a:pt x="112" y="101"/>
                  </a:cubicBezTo>
                  <a:cubicBezTo>
                    <a:pt x="112" y="101"/>
                    <a:pt x="66" y="104"/>
                    <a:pt x="49" y="115"/>
                  </a:cubicBezTo>
                  <a:cubicBezTo>
                    <a:pt x="33" y="126"/>
                    <a:pt x="0" y="150"/>
                    <a:pt x="0" y="150"/>
                  </a:cubicBezTo>
                  <a:cubicBezTo>
                    <a:pt x="0" y="150"/>
                    <a:pt x="25" y="268"/>
                    <a:pt x="150" y="242"/>
                  </a:cubicBezTo>
                  <a:cubicBezTo>
                    <a:pt x="150" y="242"/>
                    <a:pt x="175" y="219"/>
                    <a:pt x="196" y="202"/>
                  </a:cubicBezTo>
                  <a:cubicBezTo>
                    <a:pt x="142" y="197"/>
                    <a:pt x="75" y="185"/>
                    <a:pt x="67" y="150"/>
                  </a:cubicBezTo>
                  <a:cubicBezTo>
                    <a:pt x="67" y="150"/>
                    <a:pt x="130" y="182"/>
                    <a:pt x="167" y="169"/>
                  </a:cubicBezTo>
                  <a:cubicBezTo>
                    <a:pt x="167" y="169"/>
                    <a:pt x="100" y="150"/>
                    <a:pt x="100" y="138"/>
                  </a:cubicBezTo>
                  <a:cubicBezTo>
                    <a:pt x="100" y="124"/>
                    <a:pt x="100" y="124"/>
                    <a:pt x="100" y="124"/>
                  </a:cubicBezTo>
                  <a:cubicBezTo>
                    <a:pt x="100" y="124"/>
                    <a:pt x="202" y="54"/>
                    <a:pt x="267" y="52"/>
                  </a:cubicBezTo>
                  <a:cubicBezTo>
                    <a:pt x="332" y="50"/>
                    <a:pt x="414" y="11"/>
                    <a:pt x="414" y="11"/>
                  </a:cubicBezTo>
                  <a:cubicBezTo>
                    <a:pt x="414" y="11"/>
                    <a:pt x="298" y="9"/>
                    <a:pt x="240" y="0"/>
                  </a:cubicBezTo>
                  <a:cubicBezTo>
                    <a:pt x="235" y="5"/>
                    <a:pt x="153" y="85"/>
                    <a:pt x="119" y="101"/>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2" name="Freeform 134"/>
            <p:cNvSpPr/>
            <p:nvPr/>
          </p:nvSpPr>
          <p:spPr bwMode="auto">
            <a:xfrm>
              <a:off x="5624513" y="2082800"/>
              <a:ext cx="1868488" cy="1201738"/>
            </a:xfrm>
            <a:custGeom>
              <a:avLst/>
              <a:gdLst>
                <a:gd name="T0" fmla="*/ 127 w 497"/>
                <a:gd name="T1" fmla="*/ 252 h 320"/>
                <a:gd name="T2" fmla="*/ 328 w 497"/>
                <a:gd name="T3" fmla="*/ 307 h 320"/>
                <a:gd name="T4" fmla="*/ 359 w 497"/>
                <a:gd name="T5" fmla="*/ 320 h 320"/>
                <a:gd name="T6" fmla="*/ 497 w 497"/>
                <a:gd name="T7" fmla="*/ 296 h 320"/>
                <a:gd name="T8" fmla="*/ 346 w 497"/>
                <a:gd name="T9" fmla="*/ 198 h 320"/>
                <a:gd name="T10" fmla="*/ 189 w 497"/>
                <a:gd name="T11" fmla="*/ 250 h 320"/>
                <a:gd name="T12" fmla="*/ 342 w 497"/>
                <a:gd name="T13" fmla="*/ 166 h 320"/>
                <a:gd name="T14" fmla="*/ 328 w 497"/>
                <a:gd name="T15" fmla="*/ 166 h 320"/>
                <a:gd name="T16" fmla="*/ 153 w 497"/>
                <a:gd name="T17" fmla="*/ 172 h 320"/>
                <a:gd name="T18" fmla="*/ 244 w 497"/>
                <a:gd name="T19" fmla="*/ 120 h 320"/>
                <a:gd name="T20" fmla="*/ 272 w 497"/>
                <a:gd name="T21" fmla="*/ 70 h 320"/>
                <a:gd name="T22" fmla="*/ 77 w 497"/>
                <a:gd name="T23" fmla="*/ 81 h 320"/>
                <a:gd name="T24" fmla="*/ 175 w 497"/>
                <a:gd name="T25" fmla="*/ 42 h 320"/>
                <a:gd name="T26" fmla="*/ 63 w 497"/>
                <a:gd name="T27" fmla="*/ 60 h 320"/>
                <a:gd name="T28" fmla="*/ 122 w 497"/>
                <a:gd name="T29" fmla="*/ 16 h 320"/>
                <a:gd name="T30" fmla="*/ 35 w 497"/>
                <a:gd name="T31" fmla="*/ 0 h 320"/>
                <a:gd name="T32" fmla="*/ 127 w 497"/>
                <a:gd name="T33" fmla="*/ 25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320">
                  <a:moveTo>
                    <a:pt x="127" y="252"/>
                  </a:moveTo>
                  <a:cubicBezTo>
                    <a:pt x="127" y="252"/>
                    <a:pt x="256" y="318"/>
                    <a:pt x="328" y="307"/>
                  </a:cubicBezTo>
                  <a:cubicBezTo>
                    <a:pt x="328" y="307"/>
                    <a:pt x="347" y="312"/>
                    <a:pt x="359" y="320"/>
                  </a:cubicBezTo>
                  <a:cubicBezTo>
                    <a:pt x="394" y="313"/>
                    <a:pt x="471" y="297"/>
                    <a:pt x="497" y="296"/>
                  </a:cubicBezTo>
                  <a:cubicBezTo>
                    <a:pt x="497" y="296"/>
                    <a:pt x="398" y="205"/>
                    <a:pt x="346" y="198"/>
                  </a:cubicBezTo>
                  <a:cubicBezTo>
                    <a:pt x="294" y="190"/>
                    <a:pt x="189" y="250"/>
                    <a:pt x="189" y="250"/>
                  </a:cubicBezTo>
                  <a:cubicBezTo>
                    <a:pt x="189" y="250"/>
                    <a:pt x="270" y="174"/>
                    <a:pt x="342" y="166"/>
                  </a:cubicBezTo>
                  <a:cubicBezTo>
                    <a:pt x="415" y="159"/>
                    <a:pt x="328" y="166"/>
                    <a:pt x="328" y="166"/>
                  </a:cubicBezTo>
                  <a:cubicBezTo>
                    <a:pt x="328" y="166"/>
                    <a:pt x="216" y="146"/>
                    <a:pt x="153" y="172"/>
                  </a:cubicBezTo>
                  <a:cubicBezTo>
                    <a:pt x="153" y="172"/>
                    <a:pt x="218" y="140"/>
                    <a:pt x="244" y="120"/>
                  </a:cubicBezTo>
                  <a:cubicBezTo>
                    <a:pt x="270" y="99"/>
                    <a:pt x="272" y="70"/>
                    <a:pt x="272" y="70"/>
                  </a:cubicBezTo>
                  <a:cubicBezTo>
                    <a:pt x="272" y="70"/>
                    <a:pt x="102" y="77"/>
                    <a:pt x="77" y="81"/>
                  </a:cubicBezTo>
                  <a:cubicBezTo>
                    <a:pt x="77" y="81"/>
                    <a:pt x="166" y="55"/>
                    <a:pt x="175" y="42"/>
                  </a:cubicBezTo>
                  <a:cubicBezTo>
                    <a:pt x="185" y="29"/>
                    <a:pt x="63" y="60"/>
                    <a:pt x="63" y="60"/>
                  </a:cubicBezTo>
                  <a:cubicBezTo>
                    <a:pt x="63" y="60"/>
                    <a:pt x="146" y="25"/>
                    <a:pt x="122" y="16"/>
                  </a:cubicBezTo>
                  <a:cubicBezTo>
                    <a:pt x="105" y="10"/>
                    <a:pt x="66" y="0"/>
                    <a:pt x="35" y="0"/>
                  </a:cubicBezTo>
                  <a:cubicBezTo>
                    <a:pt x="18" y="58"/>
                    <a:pt x="0" y="180"/>
                    <a:pt x="127" y="25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3" name="Freeform 135"/>
            <p:cNvSpPr/>
            <p:nvPr/>
          </p:nvSpPr>
          <p:spPr bwMode="auto">
            <a:xfrm>
              <a:off x="6245226" y="276225"/>
              <a:ext cx="1116013" cy="984250"/>
            </a:xfrm>
            <a:custGeom>
              <a:avLst/>
              <a:gdLst>
                <a:gd name="T0" fmla="*/ 124 w 297"/>
                <a:gd name="T1" fmla="*/ 152 h 262"/>
                <a:gd name="T2" fmla="*/ 198 w 297"/>
                <a:gd name="T3" fmla="*/ 116 h 262"/>
                <a:gd name="T4" fmla="*/ 105 w 297"/>
                <a:gd name="T5" fmla="*/ 125 h 262"/>
                <a:gd name="T6" fmla="*/ 115 w 297"/>
                <a:gd name="T7" fmla="*/ 68 h 262"/>
                <a:gd name="T8" fmla="*/ 95 w 297"/>
                <a:gd name="T9" fmla="*/ 87 h 262"/>
                <a:gd name="T10" fmla="*/ 40 w 297"/>
                <a:gd name="T11" fmla="*/ 0 h 262"/>
                <a:gd name="T12" fmla="*/ 64 w 297"/>
                <a:gd name="T13" fmla="*/ 100 h 262"/>
                <a:gd name="T14" fmla="*/ 0 w 297"/>
                <a:gd name="T15" fmla="*/ 124 h 262"/>
                <a:gd name="T16" fmla="*/ 10 w 297"/>
                <a:gd name="T17" fmla="*/ 141 h 262"/>
                <a:gd name="T18" fmla="*/ 64 w 297"/>
                <a:gd name="T19" fmla="*/ 126 h 262"/>
                <a:gd name="T20" fmla="*/ 64 w 297"/>
                <a:gd name="T21" fmla="*/ 158 h 262"/>
                <a:gd name="T22" fmla="*/ 138 w 297"/>
                <a:gd name="T23" fmla="*/ 185 h 262"/>
                <a:gd name="T24" fmla="*/ 111 w 297"/>
                <a:gd name="T25" fmla="*/ 210 h 262"/>
                <a:gd name="T26" fmla="*/ 146 w 297"/>
                <a:gd name="T27" fmla="*/ 200 h 262"/>
                <a:gd name="T28" fmla="*/ 297 w 297"/>
                <a:gd name="T29" fmla="*/ 262 h 262"/>
                <a:gd name="T30" fmla="*/ 124 w 297"/>
                <a:gd name="T31" fmla="*/ 1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262">
                  <a:moveTo>
                    <a:pt x="124" y="152"/>
                  </a:moveTo>
                  <a:cubicBezTo>
                    <a:pt x="198" y="116"/>
                    <a:pt x="198" y="116"/>
                    <a:pt x="198" y="116"/>
                  </a:cubicBezTo>
                  <a:cubicBezTo>
                    <a:pt x="198" y="116"/>
                    <a:pt x="114" y="136"/>
                    <a:pt x="105" y="125"/>
                  </a:cubicBezTo>
                  <a:cubicBezTo>
                    <a:pt x="100" y="119"/>
                    <a:pt x="107" y="93"/>
                    <a:pt x="115" y="68"/>
                  </a:cubicBezTo>
                  <a:cubicBezTo>
                    <a:pt x="109" y="79"/>
                    <a:pt x="102" y="87"/>
                    <a:pt x="95" y="87"/>
                  </a:cubicBezTo>
                  <a:cubicBezTo>
                    <a:pt x="73" y="86"/>
                    <a:pt x="40" y="0"/>
                    <a:pt x="40" y="0"/>
                  </a:cubicBezTo>
                  <a:cubicBezTo>
                    <a:pt x="40" y="0"/>
                    <a:pt x="68" y="93"/>
                    <a:pt x="64" y="100"/>
                  </a:cubicBezTo>
                  <a:cubicBezTo>
                    <a:pt x="62" y="105"/>
                    <a:pt x="26" y="116"/>
                    <a:pt x="0" y="124"/>
                  </a:cubicBezTo>
                  <a:cubicBezTo>
                    <a:pt x="3" y="129"/>
                    <a:pt x="6" y="135"/>
                    <a:pt x="10" y="141"/>
                  </a:cubicBezTo>
                  <a:cubicBezTo>
                    <a:pt x="64" y="126"/>
                    <a:pt x="64" y="126"/>
                    <a:pt x="64" y="126"/>
                  </a:cubicBezTo>
                  <a:cubicBezTo>
                    <a:pt x="64" y="126"/>
                    <a:pt x="57" y="154"/>
                    <a:pt x="64" y="158"/>
                  </a:cubicBezTo>
                  <a:cubicBezTo>
                    <a:pt x="70" y="161"/>
                    <a:pt x="138" y="174"/>
                    <a:pt x="138" y="185"/>
                  </a:cubicBezTo>
                  <a:cubicBezTo>
                    <a:pt x="138" y="188"/>
                    <a:pt x="127" y="197"/>
                    <a:pt x="111" y="210"/>
                  </a:cubicBezTo>
                  <a:cubicBezTo>
                    <a:pt x="146" y="200"/>
                    <a:pt x="146" y="200"/>
                    <a:pt x="146" y="200"/>
                  </a:cubicBezTo>
                  <a:cubicBezTo>
                    <a:pt x="157" y="194"/>
                    <a:pt x="297" y="262"/>
                    <a:pt x="297" y="262"/>
                  </a:cubicBezTo>
                  <a:lnTo>
                    <a:pt x="124" y="152"/>
                  </a:ln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4" name="Freeform 136"/>
            <p:cNvSpPr/>
            <p:nvPr/>
          </p:nvSpPr>
          <p:spPr bwMode="auto">
            <a:xfrm>
              <a:off x="6677026" y="347663"/>
              <a:ext cx="60325" cy="184150"/>
            </a:xfrm>
            <a:custGeom>
              <a:avLst/>
              <a:gdLst>
                <a:gd name="T0" fmla="*/ 0 w 16"/>
                <a:gd name="T1" fmla="*/ 49 h 49"/>
                <a:gd name="T2" fmla="*/ 16 w 16"/>
                <a:gd name="T3" fmla="*/ 0 h 49"/>
                <a:gd name="T4" fmla="*/ 0 w 16"/>
                <a:gd name="T5" fmla="*/ 49 h 49"/>
              </a:gdLst>
              <a:ahLst/>
              <a:cxnLst>
                <a:cxn ang="0">
                  <a:pos x="T0" y="T1"/>
                </a:cxn>
                <a:cxn ang="0">
                  <a:pos x="T2" y="T3"/>
                </a:cxn>
                <a:cxn ang="0">
                  <a:pos x="T4" y="T5"/>
                </a:cxn>
              </a:cxnLst>
              <a:rect l="0" t="0" r="r" b="b"/>
              <a:pathLst>
                <a:path w="16" h="49">
                  <a:moveTo>
                    <a:pt x="0" y="49"/>
                  </a:moveTo>
                  <a:cubicBezTo>
                    <a:pt x="10" y="29"/>
                    <a:pt x="16" y="0"/>
                    <a:pt x="16" y="0"/>
                  </a:cubicBezTo>
                  <a:cubicBezTo>
                    <a:pt x="16" y="0"/>
                    <a:pt x="7" y="24"/>
                    <a:pt x="0" y="49"/>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5" name="Freeform 137"/>
            <p:cNvSpPr/>
            <p:nvPr/>
          </p:nvSpPr>
          <p:spPr bwMode="auto">
            <a:xfrm>
              <a:off x="6850063" y="384175"/>
              <a:ext cx="2066925" cy="2217738"/>
            </a:xfrm>
            <a:custGeom>
              <a:avLst/>
              <a:gdLst>
                <a:gd name="T0" fmla="*/ 467 w 550"/>
                <a:gd name="T1" fmla="*/ 383 h 590"/>
                <a:gd name="T2" fmla="*/ 439 w 550"/>
                <a:gd name="T3" fmla="*/ 351 h 590"/>
                <a:gd name="T4" fmla="*/ 467 w 550"/>
                <a:gd name="T5" fmla="*/ 307 h 590"/>
                <a:gd name="T6" fmla="*/ 385 w 550"/>
                <a:gd name="T7" fmla="*/ 329 h 590"/>
                <a:gd name="T8" fmla="*/ 392 w 550"/>
                <a:gd name="T9" fmla="*/ 325 h 590"/>
                <a:gd name="T10" fmla="*/ 398 w 550"/>
                <a:gd name="T11" fmla="*/ 261 h 590"/>
                <a:gd name="T12" fmla="*/ 364 w 550"/>
                <a:gd name="T13" fmla="*/ 212 h 590"/>
                <a:gd name="T14" fmla="*/ 332 w 550"/>
                <a:gd name="T15" fmla="*/ 94 h 590"/>
                <a:gd name="T16" fmla="*/ 330 w 550"/>
                <a:gd name="T17" fmla="*/ 92 h 590"/>
                <a:gd name="T18" fmla="*/ 322 w 550"/>
                <a:gd name="T19" fmla="*/ 200 h 590"/>
                <a:gd name="T20" fmla="*/ 280 w 550"/>
                <a:gd name="T21" fmla="*/ 160 h 590"/>
                <a:gd name="T22" fmla="*/ 315 w 550"/>
                <a:gd name="T23" fmla="*/ 222 h 590"/>
                <a:gd name="T24" fmla="*/ 272 w 550"/>
                <a:gd name="T25" fmla="*/ 261 h 590"/>
                <a:gd name="T26" fmla="*/ 129 w 550"/>
                <a:gd name="T27" fmla="*/ 1 h 590"/>
                <a:gd name="T28" fmla="*/ 126 w 550"/>
                <a:gd name="T29" fmla="*/ 0 h 590"/>
                <a:gd name="T30" fmla="*/ 259 w 550"/>
                <a:gd name="T31" fmla="*/ 270 h 590"/>
                <a:gd name="T32" fmla="*/ 308 w 550"/>
                <a:gd name="T33" fmla="*/ 270 h 590"/>
                <a:gd name="T34" fmla="*/ 340 w 550"/>
                <a:gd name="T35" fmla="*/ 318 h 590"/>
                <a:gd name="T36" fmla="*/ 191 w 550"/>
                <a:gd name="T37" fmla="*/ 442 h 590"/>
                <a:gd name="T38" fmla="*/ 85 w 550"/>
                <a:gd name="T39" fmla="*/ 496 h 590"/>
                <a:gd name="T40" fmla="*/ 61 w 550"/>
                <a:gd name="T41" fmla="*/ 278 h 590"/>
                <a:gd name="T42" fmla="*/ 37 w 550"/>
                <a:gd name="T43" fmla="*/ 468 h 590"/>
                <a:gd name="T44" fmla="*/ 39 w 550"/>
                <a:gd name="T45" fmla="*/ 318 h 590"/>
                <a:gd name="T46" fmla="*/ 5 w 550"/>
                <a:gd name="T47" fmla="*/ 515 h 590"/>
                <a:gd name="T48" fmla="*/ 64 w 550"/>
                <a:gd name="T49" fmla="*/ 552 h 590"/>
                <a:gd name="T50" fmla="*/ 114 w 550"/>
                <a:gd name="T51" fmla="*/ 584 h 590"/>
                <a:gd name="T52" fmla="*/ 144 w 550"/>
                <a:gd name="T53" fmla="*/ 546 h 590"/>
                <a:gd name="T54" fmla="*/ 315 w 550"/>
                <a:gd name="T55" fmla="*/ 439 h 590"/>
                <a:gd name="T56" fmla="*/ 368 w 550"/>
                <a:gd name="T57" fmla="*/ 389 h 590"/>
                <a:gd name="T58" fmla="*/ 504 w 550"/>
                <a:gd name="T59" fmla="*/ 439 h 590"/>
                <a:gd name="T60" fmla="*/ 505 w 550"/>
                <a:gd name="T61" fmla="*/ 440 h 590"/>
                <a:gd name="T62" fmla="*/ 550 w 550"/>
                <a:gd name="T63" fmla="*/ 400 h 590"/>
                <a:gd name="T64" fmla="*/ 467 w 550"/>
                <a:gd name="T65" fmla="*/ 38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0" h="590">
                  <a:moveTo>
                    <a:pt x="467" y="383"/>
                  </a:moveTo>
                  <a:cubicBezTo>
                    <a:pt x="446" y="374"/>
                    <a:pt x="439" y="351"/>
                    <a:pt x="439" y="351"/>
                  </a:cubicBezTo>
                  <a:cubicBezTo>
                    <a:pt x="467" y="307"/>
                    <a:pt x="467" y="307"/>
                    <a:pt x="467" y="307"/>
                  </a:cubicBezTo>
                  <a:cubicBezTo>
                    <a:pt x="411" y="359"/>
                    <a:pt x="391" y="338"/>
                    <a:pt x="385" y="329"/>
                  </a:cubicBezTo>
                  <a:cubicBezTo>
                    <a:pt x="387" y="328"/>
                    <a:pt x="390" y="328"/>
                    <a:pt x="392" y="325"/>
                  </a:cubicBezTo>
                  <a:cubicBezTo>
                    <a:pt x="460" y="250"/>
                    <a:pt x="398" y="261"/>
                    <a:pt x="398" y="261"/>
                  </a:cubicBezTo>
                  <a:cubicBezTo>
                    <a:pt x="364" y="212"/>
                    <a:pt x="364" y="212"/>
                    <a:pt x="364" y="212"/>
                  </a:cubicBezTo>
                  <a:cubicBezTo>
                    <a:pt x="332" y="94"/>
                    <a:pt x="332" y="94"/>
                    <a:pt x="332" y="94"/>
                  </a:cubicBezTo>
                  <a:cubicBezTo>
                    <a:pt x="331" y="93"/>
                    <a:pt x="331" y="93"/>
                    <a:pt x="330" y="92"/>
                  </a:cubicBezTo>
                  <a:cubicBezTo>
                    <a:pt x="305" y="122"/>
                    <a:pt x="322" y="200"/>
                    <a:pt x="322" y="200"/>
                  </a:cubicBezTo>
                  <a:cubicBezTo>
                    <a:pt x="280" y="160"/>
                    <a:pt x="280" y="160"/>
                    <a:pt x="280" y="160"/>
                  </a:cubicBezTo>
                  <a:cubicBezTo>
                    <a:pt x="315" y="222"/>
                    <a:pt x="315" y="222"/>
                    <a:pt x="315" y="222"/>
                  </a:cubicBezTo>
                  <a:cubicBezTo>
                    <a:pt x="319" y="239"/>
                    <a:pt x="272" y="261"/>
                    <a:pt x="272" y="261"/>
                  </a:cubicBezTo>
                  <a:cubicBezTo>
                    <a:pt x="101" y="195"/>
                    <a:pt x="116" y="55"/>
                    <a:pt x="129" y="1"/>
                  </a:cubicBezTo>
                  <a:cubicBezTo>
                    <a:pt x="128" y="1"/>
                    <a:pt x="127" y="0"/>
                    <a:pt x="126" y="0"/>
                  </a:cubicBezTo>
                  <a:cubicBezTo>
                    <a:pt x="40" y="190"/>
                    <a:pt x="231" y="264"/>
                    <a:pt x="259" y="270"/>
                  </a:cubicBezTo>
                  <a:cubicBezTo>
                    <a:pt x="289" y="276"/>
                    <a:pt x="308" y="270"/>
                    <a:pt x="308" y="270"/>
                  </a:cubicBezTo>
                  <a:cubicBezTo>
                    <a:pt x="308" y="270"/>
                    <a:pt x="330" y="294"/>
                    <a:pt x="340" y="318"/>
                  </a:cubicBezTo>
                  <a:cubicBezTo>
                    <a:pt x="350" y="342"/>
                    <a:pt x="218" y="414"/>
                    <a:pt x="191" y="442"/>
                  </a:cubicBezTo>
                  <a:cubicBezTo>
                    <a:pt x="163" y="470"/>
                    <a:pt x="85" y="496"/>
                    <a:pt x="85" y="496"/>
                  </a:cubicBezTo>
                  <a:cubicBezTo>
                    <a:pt x="126" y="335"/>
                    <a:pt x="61" y="278"/>
                    <a:pt x="61" y="278"/>
                  </a:cubicBezTo>
                  <a:cubicBezTo>
                    <a:pt x="112" y="379"/>
                    <a:pt x="37" y="468"/>
                    <a:pt x="37" y="468"/>
                  </a:cubicBezTo>
                  <a:cubicBezTo>
                    <a:pt x="0" y="431"/>
                    <a:pt x="39" y="318"/>
                    <a:pt x="39" y="318"/>
                  </a:cubicBezTo>
                  <a:cubicBezTo>
                    <a:pt x="6" y="354"/>
                    <a:pt x="3" y="448"/>
                    <a:pt x="5" y="515"/>
                  </a:cubicBezTo>
                  <a:cubicBezTo>
                    <a:pt x="29" y="524"/>
                    <a:pt x="52" y="536"/>
                    <a:pt x="64" y="552"/>
                  </a:cubicBezTo>
                  <a:cubicBezTo>
                    <a:pt x="93" y="590"/>
                    <a:pt x="114" y="584"/>
                    <a:pt x="114" y="584"/>
                  </a:cubicBezTo>
                  <a:cubicBezTo>
                    <a:pt x="114" y="584"/>
                    <a:pt x="133" y="544"/>
                    <a:pt x="144" y="546"/>
                  </a:cubicBezTo>
                  <a:cubicBezTo>
                    <a:pt x="155" y="547"/>
                    <a:pt x="286" y="446"/>
                    <a:pt x="315" y="439"/>
                  </a:cubicBezTo>
                  <a:cubicBezTo>
                    <a:pt x="345" y="432"/>
                    <a:pt x="361" y="389"/>
                    <a:pt x="368" y="389"/>
                  </a:cubicBezTo>
                  <a:cubicBezTo>
                    <a:pt x="376" y="389"/>
                    <a:pt x="486" y="439"/>
                    <a:pt x="504" y="439"/>
                  </a:cubicBezTo>
                  <a:cubicBezTo>
                    <a:pt x="504" y="439"/>
                    <a:pt x="505" y="439"/>
                    <a:pt x="505" y="440"/>
                  </a:cubicBezTo>
                  <a:cubicBezTo>
                    <a:pt x="530" y="423"/>
                    <a:pt x="550" y="400"/>
                    <a:pt x="550" y="400"/>
                  </a:cubicBezTo>
                  <a:cubicBezTo>
                    <a:pt x="550" y="400"/>
                    <a:pt x="487" y="392"/>
                    <a:pt x="467" y="383"/>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6" name="Freeform 138"/>
            <p:cNvSpPr/>
            <p:nvPr/>
          </p:nvSpPr>
          <p:spPr bwMode="auto">
            <a:xfrm>
              <a:off x="8089901" y="663575"/>
              <a:ext cx="255588" cy="701675"/>
            </a:xfrm>
            <a:custGeom>
              <a:avLst/>
              <a:gdLst>
                <a:gd name="T0" fmla="*/ 18 w 68"/>
                <a:gd name="T1" fmla="*/ 161 h 187"/>
                <a:gd name="T2" fmla="*/ 53 w 68"/>
                <a:gd name="T3" fmla="*/ 187 h 187"/>
                <a:gd name="T4" fmla="*/ 68 w 68"/>
                <a:gd name="T5" fmla="*/ 187 h 187"/>
                <a:gd name="T6" fmla="*/ 35 w 68"/>
                <a:gd name="T7" fmla="*/ 9 h 187"/>
                <a:gd name="T8" fmla="*/ 0 w 68"/>
                <a:gd name="T9" fmla="*/ 18 h 187"/>
                <a:gd name="T10" fmla="*/ 18 w 68"/>
                <a:gd name="T11" fmla="*/ 161 h 187"/>
              </a:gdLst>
              <a:ahLst/>
              <a:cxnLst>
                <a:cxn ang="0">
                  <a:pos x="T0" y="T1"/>
                </a:cxn>
                <a:cxn ang="0">
                  <a:pos x="T2" y="T3"/>
                </a:cxn>
                <a:cxn ang="0">
                  <a:pos x="T4" y="T5"/>
                </a:cxn>
                <a:cxn ang="0">
                  <a:pos x="T6" y="T7"/>
                </a:cxn>
                <a:cxn ang="0">
                  <a:pos x="T8" y="T9"/>
                </a:cxn>
                <a:cxn ang="0">
                  <a:pos x="T10" y="T11"/>
                </a:cxn>
              </a:cxnLst>
              <a:rect l="0" t="0" r="r" b="b"/>
              <a:pathLst>
                <a:path w="68" h="187">
                  <a:moveTo>
                    <a:pt x="18" y="161"/>
                  </a:moveTo>
                  <a:cubicBezTo>
                    <a:pt x="18" y="161"/>
                    <a:pt x="48" y="173"/>
                    <a:pt x="53" y="187"/>
                  </a:cubicBezTo>
                  <a:cubicBezTo>
                    <a:pt x="68" y="187"/>
                    <a:pt x="68" y="187"/>
                    <a:pt x="68" y="187"/>
                  </a:cubicBezTo>
                  <a:cubicBezTo>
                    <a:pt x="68" y="187"/>
                    <a:pt x="50" y="51"/>
                    <a:pt x="35" y="9"/>
                  </a:cubicBezTo>
                  <a:cubicBezTo>
                    <a:pt x="35" y="9"/>
                    <a:pt x="22" y="0"/>
                    <a:pt x="0" y="18"/>
                  </a:cubicBezTo>
                  <a:cubicBezTo>
                    <a:pt x="0" y="18"/>
                    <a:pt x="0" y="123"/>
                    <a:pt x="18" y="161"/>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7" name="Freeform 139"/>
            <p:cNvSpPr/>
            <p:nvPr/>
          </p:nvSpPr>
          <p:spPr bwMode="auto">
            <a:xfrm>
              <a:off x="7999413" y="1703388"/>
              <a:ext cx="222250" cy="1285875"/>
            </a:xfrm>
            <a:custGeom>
              <a:avLst/>
              <a:gdLst>
                <a:gd name="T0" fmla="*/ 11 w 59"/>
                <a:gd name="T1" fmla="*/ 342 h 342"/>
                <a:gd name="T2" fmla="*/ 42 w 59"/>
                <a:gd name="T3" fmla="*/ 319 h 342"/>
                <a:gd name="T4" fmla="*/ 59 w 59"/>
                <a:gd name="T5" fmla="*/ 0 h 342"/>
                <a:gd name="T6" fmla="*/ 44 w 59"/>
                <a:gd name="T7" fmla="*/ 22 h 342"/>
                <a:gd name="T8" fmla="*/ 11 w 59"/>
                <a:gd name="T9" fmla="*/ 342 h 342"/>
              </a:gdLst>
              <a:ahLst/>
              <a:cxnLst>
                <a:cxn ang="0">
                  <a:pos x="T0" y="T1"/>
                </a:cxn>
                <a:cxn ang="0">
                  <a:pos x="T2" y="T3"/>
                </a:cxn>
                <a:cxn ang="0">
                  <a:pos x="T4" y="T5"/>
                </a:cxn>
                <a:cxn ang="0">
                  <a:pos x="T6" y="T7"/>
                </a:cxn>
                <a:cxn ang="0">
                  <a:pos x="T8" y="T9"/>
                </a:cxn>
              </a:cxnLst>
              <a:rect l="0" t="0" r="r" b="b"/>
              <a:pathLst>
                <a:path w="59" h="342">
                  <a:moveTo>
                    <a:pt x="11" y="342"/>
                  </a:moveTo>
                  <a:cubicBezTo>
                    <a:pt x="42" y="319"/>
                    <a:pt x="42" y="319"/>
                    <a:pt x="42" y="319"/>
                  </a:cubicBezTo>
                  <a:cubicBezTo>
                    <a:pt x="59" y="0"/>
                    <a:pt x="59" y="0"/>
                    <a:pt x="59" y="0"/>
                  </a:cubicBezTo>
                  <a:cubicBezTo>
                    <a:pt x="44" y="22"/>
                    <a:pt x="44" y="22"/>
                    <a:pt x="44" y="22"/>
                  </a:cubicBezTo>
                  <a:cubicBezTo>
                    <a:pt x="44" y="22"/>
                    <a:pt x="0" y="314"/>
                    <a:pt x="11" y="342"/>
                  </a:cubicBez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8" name="Freeform 140"/>
            <p:cNvSpPr/>
            <p:nvPr/>
          </p:nvSpPr>
          <p:spPr bwMode="auto">
            <a:xfrm>
              <a:off x="8015288" y="1316038"/>
              <a:ext cx="333375" cy="2052638"/>
            </a:xfrm>
            <a:custGeom>
              <a:avLst/>
              <a:gdLst>
                <a:gd name="T0" fmla="*/ 25 w 89"/>
                <a:gd name="T1" fmla="*/ 546 h 546"/>
                <a:gd name="T2" fmla="*/ 49 w 89"/>
                <a:gd name="T3" fmla="*/ 492 h 546"/>
                <a:gd name="T4" fmla="*/ 82 w 89"/>
                <a:gd name="T5" fmla="*/ 70 h 546"/>
                <a:gd name="T6" fmla="*/ 82 w 89"/>
                <a:gd name="T7" fmla="*/ 13 h 546"/>
                <a:gd name="T8" fmla="*/ 55 w 89"/>
                <a:gd name="T9" fmla="*/ 0 h 546"/>
                <a:gd name="T10" fmla="*/ 48 w 89"/>
                <a:gd name="T11" fmla="*/ 45 h 546"/>
                <a:gd name="T12" fmla="*/ 55 w 89"/>
                <a:gd name="T13" fmla="*/ 79 h 546"/>
                <a:gd name="T14" fmla="*/ 0 w 89"/>
                <a:gd name="T15" fmla="*/ 503 h 546"/>
                <a:gd name="T16" fmla="*/ 25 w 89"/>
                <a:gd name="T17"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546">
                  <a:moveTo>
                    <a:pt x="25" y="546"/>
                  </a:moveTo>
                  <a:cubicBezTo>
                    <a:pt x="49" y="492"/>
                    <a:pt x="49" y="492"/>
                    <a:pt x="49" y="492"/>
                  </a:cubicBezTo>
                  <a:cubicBezTo>
                    <a:pt x="49" y="492"/>
                    <a:pt x="84" y="112"/>
                    <a:pt x="82" y="70"/>
                  </a:cubicBezTo>
                  <a:cubicBezTo>
                    <a:pt x="82" y="70"/>
                    <a:pt x="89" y="25"/>
                    <a:pt x="82" y="13"/>
                  </a:cubicBezTo>
                  <a:cubicBezTo>
                    <a:pt x="76" y="2"/>
                    <a:pt x="55" y="0"/>
                    <a:pt x="55" y="0"/>
                  </a:cubicBezTo>
                  <a:cubicBezTo>
                    <a:pt x="48" y="45"/>
                    <a:pt x="48" y="45"/>
                    <a:pt x="48" y="45"/>
                  </a:cubicBezTo>
                  <a:cubicBezTo>
                    <a:pt x="48" y="45"/>
                    <a:pt x="61" y="55"/>
                    <a:pt x="55" y="79"/>
                  </a:cubicBezTo>
                  <a:cubicBezTo>
                    <a:pt x="49" y="103"/>
                    <a:pt x="5" y="459"/>
                    <a:pt x="0" y="503"/>
                  </a:cubicBezTo>
                  <a:lnTo>
                    <a:pt x="25" y="546"/>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9" name="Freeform 141"/>
            <p:cNvSpPr/>
            <p:nvPr/>
          </p:nvSpPr>
          <p:spPr bwMode="auto">
            <a:xfrm>
              <a:off x="8199438" y="234950"/>
              <a:ext cx="1033463" cy="849313"/>
            </a:xfrm>
            <a:custGeom>
              <a:avLst/>
              <a:gdLst>
                <a:gd name="T0" fmla="*/ 139 w 275"/>
                <a:gd name="T1" fmla="*/ 200 h 226"/>
                <a:gd name="T2" fmla="*/ 150 w 275"/>
                <a:gd name="T3" fmla="*/ 200 h 226"/>
                <a:gd name="T4" fmla="*/ 164 w 275"/>
                <a:gd name="T5" fmla="*/ 157 h 226"/>
                <a:gd name="T6" fmla="*/ 220 w 275"/>
                <a:gd name="T7" fmla="*/ 131 h 226"/>
                <a:gd name="T8" fmla="*/ 259 w 275"/>
                <a:gd name="T9" fmla="*/ 136 h 226"/>
                <a:gd name="T10" fmla="*/ 275 w 275"/>
                <a:gd name="T11" fmla="*/ 121 h 226"/>
                <a:gd name="T12" fmla="*/ 150 w 275"/>
                <a:gd name="T13" fmla="*/ 5 h 226"/>
                <a:gd name="T14" fmla="*/ 124 w 275"/>
                <a:gd name="T15" fmla="*/ 5 h 226"/>
                <a:gd name="T16" fmla="*/ 94 w 275"/>
                <a:gd name="T17" fmla="*/ 5 h 226"/>
                <a:gd name="T18" fmla="*/ 0 w 275"/>
                <a:gd name="T19" fmla="*/ 121 h 226"/>
                <a:gd name="T20" fmla="*/ 28 w 275"/>
                <a:gd name="T21" fmla="*/ 226 h 226"/>
                <a:gd name="T22" fmla="*/ 39 w 275"/>
                <a:gd name="T23" fmla="*/ 205 h 226"/>
                <a:gd name="T24" fmla="*/ 87 w 275"/>
                <a:gd name="T25" fmla="*/ 196 h 226"/>
                <a:gd name="T26" fmla="*/ 89 w 275"/>
                <a:gd name="T27" fmla="*/ 163 h 226"/>
                <a:gd name="T28" fmla="*/ 124 w 275"/>
                <a:gd name="T29" fmla="*/ 136 h 226"/>
                <a:gd name="T30" fmla="*/ 143 w 275"/>
                <a:gd name="T31" fmla="*/ 169 h 226"/>
                <a:gd name="T32" fmla="*/ 139 w 275"/>
                <a:gd name="T33" fmla="*/ 2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6">
                  <a:moveTo>
                    <a:pt x="139" y="200"/>
                  </a:moveTo>
                  <a:cubicBezTo>
                    <a:pt x="150" y="200"/>
                    <a:pt x="150" y="200"/>
                    <a:pt x="150" y="200"/>
                  </a:cubicBezTo>
                  <a:cubicBezTo>
                    <a:pt x="150" y="200"/>
                    <a:pt x="149" y="166"/>
                    <a:pt x="164" y="157"/>
                  </a:cubicBezTo>
                  <a:cubicBezTo>
                    <a:pt x="179" y="148"/>
                    <a:pt x="196" y="129"/>
                    <a:pt x="220" y="131"/>
                  </a:cubicBezTo>
                  <a:cubicBezTo>
                    <a:pt x="220" y="131"/>
                    <a:pt x="254" y="138"/>
                    <a:pt x="259" y="136"/>
                  </a:cubicBezTo>
                  <a:cubicBezTo>
                    <a:pt x="264" y="134"/>
                    <a:pt x="275" y="121"/>
                    <a:pt x="275" y="121"/>
                  </a:cubicBezTo>
                  <a:cubicBezTo>
                    <a:pt x="275" y="121"/>
                    <a:pt x="241" y="35"/>
                    <a:pt x="150" y="5"/>
                  </a:cubicBezTo>
                  <a:cubicBezTo>
                    <a:pt x="124" y="5"/>
                    <a:pt x="124" y="5"/>
                    <a:pt x="124" y="5"/>
                  </a:cubicBezTo>
                  <a:cubicBezTo>
                    <a:pt x="124" y="5"/>
                    <a:pt x="97" y="0"/>
                    <a:pt x="94" y="5"/>
                  </a:cubicBezTo>
                  <a:cubicBezTo>
                    <a:pt x="91" y="10"/>
                    <a:pt x="0" y="46"/>
                    <a:pt x="0" y="121"/>
                  </a:cubicBezTo>
                  <a:cubicBezTo>
                    <a:pt x="0" y="185"/>
                    <a:pt x="28" y="226"/>
                    <a:pt x="28" y="226"/>
                  </a:cubicBezTo>
                  <a:cubicBezTo>
                    <a:pt x="36" y="215"/>
                    <a:pt x="36" y="222"/>
                    <a:pt x="39" y="205"/>
                  </a:cubicBezTo>
                  <a:cubicBezTo>
                    <a:pt x="52" y="193"/>
                    <a:pt x="87" y="196"/>
                    <a:pt x="87" y="196"/>
                  </a:cubicBezTo>
                  <a:cubicBezTo>
                    <a:pt x="87" y="196"/>
                    <a:pt x="80" y="181"/>
                    <a:pt x="89" y="163"/>
                  </a:cubicBezTo>
                  <a:cubicBezTo>
                    <a:pt x="98" y="145"/>
                    <a:pt x="109" y="132"/>
                    <a:pt x="124" y="136"/>
                  </a:cubicBezTo>
                  <a:cubicBezTo>
                    <a:pt x="124" y="136"/>
                    <a:pt x="143" y="151"/>
                    <a:pt x="143" y="169"/>
                  </a:cubicBezTo>
                  <a:lnTo>
                    <a:pt x="139"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pic>
        <p:nvPicPr>
          <p:cNvPr id="9277" name="图片 69"/>
          <p:cNvPicPr>
            <a:picLocks noChangeAspect="1"/>
          </p:cNvPicPr>
          <p:nvPr/>
        </p:nvPicPr>
        <p:blipFill>
          <a:blip r:embed="rId2"/>
          <a:stretch>
            <a:fillRect/>
          </a:stretch>
        </p:blipFill>
        <p:spPr>
          <a:xfrm>
            <a:off x="11316238" y="894795"/>
            <a:ext cx="606425" cy="928687"/>
          </a:xfrm>
          <a:prstGeom prst="rect">
            <a:avLst/>
          </a:prstGeom>
          <a:noFill/>
          <a:ln w="9525">
            <a:noFill/>
          </a:ln>
        </p:spPr>
      </p:pic>
      <p:sp>
        <p:nvSpPr>
          <p:cNvPr id="70" name="文本框 70">
            <a:extLst>
              <a:ext uri="{FF2B5EF4-FFF2-40B4-BE49-F238E27FC236}">
                <a16:creationId xmlns:a16="http://schemas.microsoft.com/office/drawing/2014/main" id="{BB03FBFE-AC4A-47D5-B685-027D05B1DE63}"/>
              </a:ext>
            </a:extLst>
          </p:cNvPr>
          <p:cNvSpPr txBox="1"/>
          <p:nvPr/>
        </p:nvSpPr>
        <p:spPr>
          <a:xfrm>
            <a:off x="5010150" y="572260"/>
            <a:ext cx="6327642" cy="584775"/>
          </a:xfrm>
          <a:prstGeom prst="rect">
            <a:avLst/>
          </a:prstGeom>
          <a:noFill/>
          <a:ln w="9525">
            <a:noFill/>
          </a:ln>
        </p:spPr>
        <p:txBody>
          <a:bodyPr wrap="square" anchor="t">
            <a:spAutoFit/>
          </a:bodyPr>
          <a:lstStyle/>
          <a:p>
            <a:r>
              <a:rPr lang="en-US" altLang="zh-CN" sz="3200" b="1" dirty="0">
                <a:solidFill>
                  <a:srgbClr val="000000"/>
                </a:solidFill>
                <a:latin typeface="微软雅黑" panose="020B0503020204020204" pitchFamily="34" charset="-122"/>
                <a:ea typeface="微软雅黑" panose="020B0503020204020204" pitchFamily="34" charset="-122"/>
              </a:rPr>
              <a:t>How to excel in the interview</a:t>
            </a:r>
            <a:r>
              <a:rPr lang="en-AU" altLang="zh-CN" sz="3200" dirty="0">
                <a:solidFill>
                  <a:srgbClr val="404040"/>
                </a:solidFill>
                <a:latin typeface="微软雅黑" panose="020B0503020204020204" pitchFamily="34" charset="-122"/>
                <a:ea typeface="微软雅黑" panose="020B0503020204020204" pitchFamily="34" charset="-122"/>
              </a:rPr>
              <a:t> </a:t>
            </a:r>
            <a:endParaRPr lang="zh-CN" altLang="zh-CN" sz="3200" dirty="0">
              <a:solidFill>
                <a:srgbClr val="404040"/>
              </a:solidFill>
              <a:latin typeface="微软雅黑" panose="020B0503020204020204" pitchFamily="34" charset="-122"/>
              <a:ea typeface="微软雅黑" panose="020B0503020204020204" pitchFamily="34" charset="-122"/>
            </a:endParaRPr>
          </a:p>
        </p:txBody>
      </p:sp>
      <p:sp>
        <p:nvSpPr>
          <p:cNvPr id="71" name="Freeform 679">
            <a:extLst>
              <a:ext uri="{FF2B5EF4-FFF2-40B4-BE49-F238E27FC236}">
                <a16:creationId xmlns:a16="http://schemas.microsoft.com/office/drawing/2014/main" id="{39513827-6FA5-466D-974C-746F4EC468EF}"/>
              </a:ext>
            </a:extLst>
          </p:cNvPr>
          <p:cNvSpPr>
            <a:spLocks noEditPoints="1"/>
          </p:cNvSpPr>
          <p:nvPr/>
        </p:nvSpPr>
        <p:spPr bwMode="auto">
          <a:xfrm rot="21275257">
            <a:off x="8642155" y="2463937"/>
            <a:ext cx="1604963" cy="1606550"/>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grpSp>
        <p:nvGrpSpPr>
          <p:cNvPr id="73" name="组合 24">
            <a:extLst>
              <a:ext uri="{FF2B5EF4-FFF2-40B4-BE49-F238E27FC236}">
                <a16:creationId xmlns:a16="http://schemas.microsoft.com/office/drawing/2014/main" id="{C6364E08-D23C-4A8C-A529-683C827A39C0}"/>
              </a:ext>
            </a:extLst>
          </p:cNvPr>
          <p:cNvGrpSpPr/>
          <p:nvPr/>
        </p:nvGrpSpPr>
        <p:grpSpPr>
          <a:xfrm>
            <a:off x="9606899" y="1560434"/>
            <a:ext cx="2787029" cy="1279603"/>
            <a:chOff x="3219929" y="2418850"/>
            <a:chExt cx="4359458" cy="1493999"/>
          </a:xfrm>
        </p:grpSpPr>
        <p:sp>
          <p:nvSpPr>
            <p:cNvPr id="74" name="文本框 25">
              <a:extLst>
                <a:ext uri="{FF2B5EF4-FFF2-40B4-BE49-F238E27FC236}">
                  <a16:creationId xmlns:a16="http://schemas.microsoft.com/office/drawing/2014/main" id="{1AD70B21-4969-442A-9636-44AD778F0536}"/>
                </a:ext>
              </a:extLst>
            </p:cNvPr>
            <p:cNvSpPr txBox="1"/>
            <p:nvPr/>
          </p:nvSpPr>
          <p:spPr>
            <a:xfrm>
              <a:off x="3219929" y="2418850"/>
              <a:ext cx="1532475" cy="1046531"/>
            </a:xfrm>
            <a:prstGeom prst="rect">
              <a:avLst/>
            </a:prstGeom>
            <a:noFill/>
            <a:ln w="9525">
              <a:noFill/>
            </a:ln>
          </p:spPr>
          <p:txBody>
            <a:bodyPr wrap="square" anchor="t">
              <a:spAutoFit/>
            </a:bodyPr>
            <a:lstStyle/>
            <a:p>
              <a:r>
                <a:rPr lang="en-AU" altLang="zh-CN" sz="1500" b="1" dirty="0">
                  <a:solidFill>
                    <a:srgbClr val="FFFFFF"/>
                  </a:solidFill>
                  <a:latin typeface="微软雅黑" panose="020B0503020204020204" pitchFamily="34" charset="-122"/>
                  <a:ea typeface="微软雅黑" panose="020B0503020204020204" pitchFamily="34" charset="-122"/>
                </a:rPr>
                <a:t>Development Agenda</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75" name="文本框 26">
              <a:extLst>
                <a:ext uri="{FF2B5EF4-FFF2-40B4-BE49-F238E27FC236}">
                  <a16:creationId xmlns:a16="http://schemas.microsoft.com/office/drawing/2014/main" id="{3E9AE45F-274C-4530-9EA0-6DCB01076354}"/>
                </a:ext>
              </a:extLst>
            </p:cNvPr>
            <p:cNvSpPr txBox="1"/>
            <p:nvPr/>
          </p:nvSpPr>
          <p:spPr>
            <a:xfrm>
              <a:off x="5269405" y="2861771"/>
              <a:ext cx="2309982" cy="1051078"/>
            </a:xfrm>
            <a:prstGeom prst="rect">
              <a:avLst/>
            </a:prstGeom>
            <a:noFill/>
          </p:spPr>
          <p:txBody>
            <a:bodyPr wrap="square" rtlCol="0">
              <a:spAutoFit/>
            </a:bodyPr>
            <a:lstStyle/>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Understanding the concept</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How do you ensure this</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Give examples</a:t>
              </a:r>
            </a:p>
          </p:txBody>
        </p:sp>
      </p:grpSp>
      <p:sp>
        <p:nvSpPr>
          <p:cNvPr id="76" name="Oval 680">
            <a:extLst>
              <a:ext uri="{FF2B5EF4-FFF2-40B4-BE49-F238E27FC236}">
                <a16:creationId xmlns:a16="http://schemas.microsoft.com/office/drawing/2014/main" id="{9D95AF68-B2FE-4CBD-90C2-D7F19D31BAD5}"/>
              </a:ext>
            </a:extLst>
          </p:cNvPr>
          <p:cNvSpPr>
            <a:spLocks noChangeArrowheads="1"/>
          </p:cNvSpPr>
          <p:nvPr/>
        </p:nvSpPr>
        <p:spPr bwMode="auto">
          <a:xfrm rot="21275257">
            <a:off x="8844872" y="2720653"/>
            <a:ext cx="1169409" cy="1100138"/>
          </a:xfrm>
          <a:prstGeom prst="ellipse">
            <a:avLst/>
          </a:pr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77" name="文本框 25">
            <a:extLst>
              <a:ext uri="{FF2B5EF4-FFF2-40B4-BE49-F238E27FC236}">
                <a16:creationId xmlns:a16="http://schemas.microsoft.com/office/drawing/2014/main" id="{38140247-94AB-4779-A2C4-5AF57CCB2C68}"/>
              </a:ext>
            </a:extLst>
          </p:cNvPr>
          <p:cNvSpPr txBox="1"/>
          <p:nvPr/>
        </p:nvSpPr>
        <p:spPr>
          <a:xfrm>
            <a:off x="9006961" y="2878307"/>
            <a:ext cx="1183660" cy="784830"/>
          </a:xfrm>
          <a:prstGeom prst="rect">
            <a:avLst/>
          </a:prstGeom>
          <a:noFill/>
          <a:ln w="9525">
            <a:noFill/>
          </a:ln>
        </p:spPr>
        <p:txBody>
          <a:bodyPr wrap="square" anchor="t">
            <a:spAutoFit/>
          </a:bodyPr>
          <a:lstStyle/>
          <a:p>
            <a:r>
              <a:rPr lang="en-AU" altLang="zh-CN" sz="1500" b="1" dirty="0">
                <a:solidFill>
                  <a:srgbClr val="FFFFFF"/>
                </a:solidFill>
                <a:latin typeface="微软雅黑" panose="020B0503020204020204" pitchFamily="34" charset="-122"/>
                <a:ea typeface="微软雅黑" panose="020B0503020204020204" pitchFamily="34" charset="-122"/>
              </a:rPr>
              <a:t>Master  </a:t>
            </a:r>
          </a:p>
          <a:p>
            <a:r>
              <a:rPr lang="en-AU" altLang="zh-CN" sz="1500" b="1" dirty="0">
                <a:solidFill>
                  <a:srgbClr val="FFFFFF"/>
                </a:solidFill>
                <a:latin typeface="微软雅黑" panose="020B0503020204020204" pitchFamily="34" charset="-122"/>
                <a:ea typeface="微软雅黑" panose="020B0503020204020204" pitchFamily="34" charset="-122"/>
              </a:rPr>
              <a:t>  Your  </a:t>
            </a:r>
          </a:p>
          <a:p>
            <a:r>
              <a:rPr lang="en-AU" altLang="zh-CN" sz="1500" b="1" dirty="0">
                <a:solidFill>
                  <a:srgbClr val="FFFFFF"/>
                </a:solidFill>
                <a:latin typeface="微软雅黑" panose="020B0503020204020204" pitchFamily="34" charset="-122"/>
                <a:ea typeface="微软雅黑" panose="020B0503020204020204" pitchFamily="34" charset="-122"/>
              </a:rPr>
              <a:t>  RAP</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78" name="文本框 25">
            <a:extLst>
              <a:ext uri="{FF2B5EF4-FFF2-40B4-BE49-F238E27FC236}">
                <a16:creationId xmlns:a16="http://schemas.microsoft.com/office/drawing/2014/main" id="{37740BDE-E70D-4BA6-BD81-1217D396909B}"/>
              </a:ext>
            </a:extLst>
          </p:cNvPr>
          <p:cNvSpPr txBox="1"/>
          <p:nvPr/>
        </p:nvSpPr>
        <p:spPr>
          <a:xfrm>
            <a:off x="9749126" y="4571146"/>
            <a:ext cx="1523121" cy="553998"/>
          </a:xfrm>
          <a:prstGeom prst="rect">
            <a:avLst/>
          </a:prstGeom>
          <a:noFill/>
          <a:ln w="9525">
            <a:noFill/>
          </a:ln>
        </p:spPr>
        <p:txBody>
          <a:bodyPr wrap="square" anchor="t">
            <a:spAutoFit/>
          </a:bodyPr>
          <a:lstStyle/>
          <a:p>
            <a:r>
              <a:rPr lang="en-AU" altLang="zh-CN" sz="1500" b="1" dirty="0">
                <a:solidFill>
                  <a:srgbClr val="FFFFFF"/>
                </a:solidFill>
                <a:latin typeface="微软雅黑" panose="020B0503020204020204" pitchFamily="34" charset="-122"/>
                <a:ea typeface="微软雅黑" panose="020B0503020204020204" pitchFamily="34" charset="-122"/>
              </a:rPr>
              <a:t>Development Agenda</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81" name="文本框 26">
            <a:extLst>
              <a:ext uri="{FF2B5EF4-FFF2-40B4-BE49-F238E27FC236}">
                <a16:creationId xmlns:a16="http://schemas.microsoft.com/office/drawing/2014/main" id="{266E4318-B635-4F1D-B187-814917C938F0}"/>
              </a:ext>
            </a:extLst>
          </p:cNvPr>
          <p:cNvSpPr txBox="1"/>
          <p:nvPr/>
        </p:nvSpPr>
        <p:spPr>
          <a:xfrm>
            <a:off x="10063560" y="5470080"/>
            <a:ext cx="1905060" cy="1384995"/>
          </a:xfrm>
          <a:prstGeom prst="rect">
            <a:avLst/>
          </a:prstGeom>
          <a:noFill/>
        </p:spPr>
        <p:txBody>
          <a:bodyPr wrap="square" rtlCol="0">
            <a:spAutoFit/>
          </a:bodyPr>
          <a:lstStyle/>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Identify Challenges</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Think about change</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Demonstrate capacity for change</a:t>
            </a:r>
          </a:p>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Demonstrate leadership trait in you!</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Always Remember “STAR”</a:t>
            </a:r>
            <a:endParaRPr kumimoji="0" lang="zh-CN" altLang="en-US" sz="1050" kern="1200" cap="none" spc="0" normalizeH="0" baseline="0" noProof="0" dirty="0">
              <a:latin typeface="微软雅黑" panose="020B0503020204020204" pitchFamily="34" charset="-122"/>
              <a:ea typeface="微软雅黑" panose="020B0503020204020204" pitchFamily="34" charset="-122"/>
              <a:cs typeface="+mn-cs"/>
              <a:sym typeface="+mn-ea"/>
            </a:endParaRPr>
          </a:p>
        </p:txBody>
      </p:sp>
      <p:sp>
        <p:nvSpPr>
          <p:cNvPr id="82" name="Oval 680">
            <a:extLst>
              <a:ext uri="{FF2B5EF4-FFF2-40B4-BE49-F238E27FC236}">
                <a16:creationId xmlns:a16="http://schemas.microsoft.com/office/drawing/2014/main" id="{10F077CA-DF22-4A8C-98E1-A05413E5FD6A}"/>
              </a:ext>
            </a:extLst>
          </p:cNvPr>
          <p:cNvSpPr>
            <a:spLocks noChangeArrowheads="1"/>
          </p:cNvSpPr>
          <p:nvPr/>
        </p:nvSpPr>
        <p:spPr bwMode="auto">
          <a:xfrm rot="21275257">
            <a:off x="9633335" y="4044624"/>
            <a:ext cx="1098550" cy="1100138"/>
          </a:xfrm>
          <a:prstGeom prst="ellipse">
            <a:avLst/>
          </a:pr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83" name="Freeform 679">
            <a:extLst>
              <a:ext uri="{FF2B5EF4-FFF2-40B4-BE49-F238E27FC236}">
                <a16:creationId xmlns:a16="http://schemas.microsoft.com/office/drawing/2014/main" id="{1B9BCD1F-6AFC-4B41-99B2-ADB54CE200EF}"/>
              </a:ext>
            </a:extLst>
          </p:cNvPr>
          <p:cNvSpPr>
            <a:spLocks noEditPoints="1"/>
          </p:cNvSpPr>
          <p:nvPr/>
        </p:nvSpPr>
        <p:spPr bwMode="auto">
          <a:xfrm rot="21275257">
            <a:off x="9396520" y="3791418"/>
            <a:ext cx="1604963" cy="1606550"/>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84" name="文本框 25">
            <a:extLst>
              <a:ext uri="{FF2B5EF4-FFF2-40B4-BE49-F238E27FC236}">
                <a16:creationId xmlns:a16="http://schemas.microsoft.com/office/drawing/2014/main" id="{FAF383D3-E2BE-4B9C-9703-217F45F9FFA1}"/>
              </a:ext>
            </a:extLst>
          </p:cNvPr>
          <p:cNvSpPr txBox="1"/>
          <p:nvPr/>
        </p:nvSpPr>
        <p:spPr>
          <a:xfrm>
            <a:off x="9688465" y="4197307"/>
            <a:ext cx="1149365" cy="784830"/>
          </a:xfrm>
          <a:prstGeom prst="rect">
            <a:avLst/>
          </a:prstGeom>
          <a:noFill/>
          <a:ln w="9525">
            <a:noFill/>
          </a:ln>
        </p:spPr>
        <p:txBody>
          <a:bodyPr wrap="square" anchor="t">
            <a:spAutoFit/>
          </a:bodyPr>
          <a:lstStyle/>
          <a:p>
            <a:r>
              <a:rPr lang="en-AU" altLang="zh-CN" sz="1500" b="1" dirty="0">
                <a:solidFill>
                  <a:srgbClr val="FFFFFF"/>
                </a:solidFill>
                <a:latin typeface="微软雅黑" panose="020B0503020204020204" pitchFamily="34" charset="-122"/>
                <a:ea typeface="微软雅黑" panose="020B0503020204020204" pitchFamily="34" charset="-122"/>
              </a:rPr>
              <a:t>Change </a:t>
            </a:r>
          </a:p>
          <a:p>
            <a:r>
              <a:rPr lang="en-AU" altLang="zh-CN" sz="1500" b="1" dirty="0">
                <a:solidFill>
                  <a:srgbClr val="FFFFFF"/>
                </a:solidFill>
                <a:latin typeface="微软雅黑" panose="020B0503020204020204" pitchFamily="34" charset="-122"/>
                <a:ea typeface="微软雅黑" panose="020B0503020204020204" pitchFamily="34" charset="-122"/>
              </a:rPr>
              <a:t>    4</a:t>
            </a:r>
          </a:p>
          <a:p>
            <a:r>
              <a:rPr lang="en-AU" altLang="zh-CN" sz="1500" b="1" dirty="0" err="1">
                <a:solidFill>
                  <a:srgbClr val="FFFFFF"/>
                </a:solidFill>
                <a:latin typeface="微软雅黑" panose="020B0503020204020204" pitchFamily="34" charset="-122"/>
                <a:ea typeface="微软雅黑" panose="020B0503020204020204" pitchFamily="34" charset="-122"/>
              </a:rPr>
              <a:t>Devt</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85" name="Freeform 679">
            <a:extLst>
              <a:ext uri="{FF2B5EF4-FFF2-40B4-BE49-F238E27FC236}">
                <a16:creationId xmlns:a16="http://schemas.microsoft.com/office/drawing/2014/main" id="{0FA8074F-B078-4D72-A526-B41873EFE929}"/>
              </a:ext>
            </a:extLst>
          </p:cNvPr>
          <p:cNvSpPr>
            <a:spLocks noEditPoints="1"/>
          </p:cNvSpPr>
          <p:nvPr/>
        </p:nvSpPr>
        <p:spPr bwMode="auto">
          <a:xfrm rot="21275257">
            <a:off x="10176991" y="2568143"/>
            <a:ext cx="1111912" cy="1586838"/>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86" name="Oval 680">
            <a:extLst>
              <a:ext uri="{FF2B5EF4-FFF2-40B4-BE49-F238E27FC236}">
                <a16:creationId xmlns:a16="http://schemas.microsoft.com/office/drawing/2014/main" id="{A020E398-3152-43C2-B152-058C7D310CD3}"/>
              </a:ext>
            </a:extLst>
          </p:cNvPr>
          <p:cNvSpPr>
            <a:spLocks noChangeArrowheads="1"/>
          </p:cNvSpPr>
          <p:nvPr/>
        </p:nvSpPr>
        <p:spPr bwMode="auto">
          <a:xfrm rot="21275257">
            <a:off x="10332640" y="2824163"/>
            <a:ext cx="806922" cy="1086223"/>
          </a:xfrm>
          <a:prstGeom prst="ellipse">
            <a:avLst/>
          </a:prstGeom>
          <a:solidFill>
            <a:srgbClr val="7F7F7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87" name="文本框 25">
            <a:extLst>
              <a:ext uri="{FF2B5EF4-FFF2-40B4-BE49-F238E27FC236}">
                <a16:creationId xmlns:a16="http://schemas.microsoft.com/office/drawing/2014/main" id="{39BD9BD5-3DEC-4DC9-9939-0D459E838302}"/>
              </a:ext>
            </a:extLst>
          </p:cNvPr>
          <p:cNvSpPr txBox="1"/>
          <p:nvPr/>
        </p:nvSpPr>
        <p:spPr>
          <a:xfrm>
            <a:off x="10312339" y="3012504"/>
            <a:ext cx="1149365" cy="784830"/>
          </a:xfrm>
          <a:prstGeom prst="rect">
            <a:avLst/>
          </a:prstGeom>
          <a:noFill/>
          <a:ln w="9525">
            <a:noFill/>
          </a:ln>
        </p:spPr>
        <p:txBody>
          <a:bodyPr wrap="square" anchor="t">
            <a:spAutoFit/>
          </a:bodyPr>
          <a:lstStyle/>
          <a:p>
            <a:r>
              <a:rPr lang="en-AU" altLang="zh-CN" sz="1500" b="1" dirty="0">
                <a:solidFill>
                  <a:srgbClr val="FFFFFF"/>
                </a:solidFill>
                <a:latin typeface="微软雅黑" panose="020B0503020204020204" pitchFamily="34" charset="-122"/>
                <a:ea typeface="微软雅黑" panose="020B0503020204020204" pitchFamily="34" charset="-122"/>
              </a:rPr>
              <a:t>Equity/</a:t>
            </a:r>
          </a:p>
          <a:p>
            <a:r>
              <a:rPr lang="en-AU" altLang="zh-CN" sz="1500" b="1" dirty="0">
                <a:solidFill>
                  <a:srgbClr val="FFFFFF"/>
                </a:solidFill>
                <a:latin typeface="微软雅黑" panose="020B0503020204020204" pitchFamily="34" charset="-122"/>
                <a:ea typeface="微软雅黑" panose="020B0503020204020204" pitchFamily="34" charset="-122"/>
              </a:rPr>
              <a:t>Social inclusion</a:t>
            </a:r>
          </a:p>
        </p:txBody>
      </p:sp>
      <p:sp>
        <p:nvSpPr>
          <p:cNvPr id="88" name="文本框 21">
            <a:extLst>
              <a:ext uri="{FF2B5EF4-FFF2-40B4-BE49-F238E27FC236}">
                <a16:creationId xmlns:a16="http://schemas.microsoft.com/office/drawing/2014/main" id="{1CB17D0E-6EAD-4414-A7D5-B4538C227F52}"/>
              </a:ext>
            </a:extLst>
          </p:cNvPr>
          <p:cNvSpPr txBox="1"/>
          <p:nvPr/>
        </p:nvSpPr>
        <p:spPr>
          <a:xfrm>
            <a:off x="8879211" y="1358250"/>
            <a:ext cx="2177142" cy="900246"/>
          </a:xfrm>
          <a:prstGeom prst="rect">
            <a:avLst/>
          </a:prstGeom>
          <a:noFill/>
        </p:spPr>
        <p:txBody>
          <a:bodyPr wrap="square" rtlCol="0">
            <a:spAutoFit/>
          </a:bodyPr>
          <a:lstStyle/>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Skills and Knowledge</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Country’s Development priorities</a:t>
            </a:r>
          </a:p>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Contribution to your current/future job</a:t>
            </a:r>
            <a:endParaRPr kumimoji="0" lang="zh-CN" altLang="en-US" sz="1050" kern="1200" cap="none" spc="0" normalizeH="0" baseline="0" noProof="0" dirty="0">
              <a:latin typeface="微软雅黑" panose="020B0503020204020204" pitchFamily="34" charset="-122"/>
              <a:ea typeface="微软雅黑" panose="020B0503020204020204" pitchFamily="34" charset="-122"/>
              <a:cs typeface="+mn-cs"/>
              <a:sym typeface="+mn-ea"/>
            </a:endParaRPr>
          </a:p>
        </p:txBody>
      </p:sp>
      <p:sp>
        <p:nvSpPr>
          <p:cNvPr id="89" name="椭圆 72">
            <a:extLst>
              <a:ext uri="{FF2B5EF4-FFF2-40B4-BE49-F238E27FC236}">
                <a16:creationId xmlns:a16="http://schemas.microsoft.com/office/drawing/2014/main" id="{CF9DC5F1-6570-4D78-BC26-1B0F01797466}"/>
              </a:ext>
            </a:extLst>
          </p:cNvPr>
          <p:cNvSpPr/>
          <p:nvPr/>
        </p:nvSpPr>
        <p:spPr>
          <a:xfrm>
            <a:off x="1176422" y="1426414"/>
            <a:ext cx="1674234" cy="4915648"/>
          </a:xfrm>
          <a:prstGeom prst="ellipse">
            <a:avLst/>
          </a:prstGeom>
          <a:solidFill>
            <a:schemeClr val="bg1"/>
          </a:solidFill>
          <a:ln w="57150">
            <a:solidFill>
              <a:srgbClr val="1B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90" name="Freeform 112">
            <a:extLst>
              <a:ext uri="{FF2B5EF4-FFF2-40B4-BE49-F238E27FC236}">
                <a16:creationId xmlns:a16="http://schemas.microsoft.com/office/drawing/2014/main" id="{0308BBA6-DFBE-449F-810E-15305D242BBC}"/>
              </a:ext>
            </a:extLst>
          </p:cNvPr>
          <p:cNvSpPr>
            <a:spLocks noEditPoints="1"/>
          </p:cNvSpPr>
          <p:nvPr/>
        </p:nvSpPr>
        <p:spPr bwMode="auto">
          <a:xfrm rot="18412779">
            <a:off x="1323831" y="3327440"/>
            <a:ext cx="1131622" cy="481831"/>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1B366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57C6CD"/>
              </a:solidFill>
              <a:effectLst/>
              <a:uLnTx/>
              <a:uFillTx/>
              <a:latin typeface="+mn-lt"/>
              <a:ea typeface="+mn-ea"/>
              <a:cs typeface="+mn-cs"/>
            </a:endParaRPr>
          </a:p>
        </p:txBody>
      </p:sp>
      <p:sp>
        <p:nvSpPr>
          <p:cNvPr id="92" name="Oval 677">
            <a:extLst>
              <a:ext uri="{FF2B5EF4-FFF2-40B4-BE49-F238E27FC236}">
                <a16:creationId xmlns:a16="http://schemas.microsoft.com/office/drawing/2014/main" id="{8E2E783E-48EB-435B-9956-B7F1D3A502B2}"/>
              </a:ext>
            </a:extLst>
          </p:cNvPr>
          <p:cNvSpPr>
            <a:spLocks noChangeArrowheads="1"/>
          </p:cNvSpPr>
          <p:nvPr/>
        </p:nvSpPr>
        <p:spPr bwMode="auto">
          <a:xfrm rot="21275257">
            <a:off x="2842483" y="1768864"/>
            <a:ext cx="1255713" cy="2687057"/>
          </a:xfrm>
          <a:prstGeom prst="ellipse">
            <a:avLst/>
          </a:prstGeom>
          <a:solidFill>
            <a:srgbClr val="25538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solidFill>
              <a:effectLst/>
              <a:uLnTx/>
              <a:uFillTx/>
              <a:latin typeface="Gulim" pitchFamily="34" charset="-127"/>
              <a:ea typeface="Gulim" pitchFamily="34" charset="-127"/>
              <a:cs typeface="+mn-cs"/>
            </a:endParaRPr>
          </a:p>
        </p:txBody>
      </p:sp>
      <p:sp>
        <p:nvSpPr>
          <p:cNvPr id="93" name="Freeform 93">
            <a:extLst>
              <a:ext uri="{FF2B5EF4-FFF2-40B4-BE49-F238E27FC236}">
                <a16:creationId xmlns:a16="http://schemas.microsoft.com/office/drawing/2014/main" id="{3FA8C551-6ACB-44DE-9530-444A6CFF0CB0}"/>
              </a:ext>
            </a:extLst>
          </p:cNvPr>
          <p:cNvSpPr>
            <a:spLocks noEditPoints="1"/>
          </p:cNvSpPr>
          <p:nvPr/>
        </p:nvSpPr>
        <p:spPr bwMode="auto">
          <a:xfrm>
            <a:off x="3159924" y="2428757"/>
            <a:ext cx="529207" cy="976857"/>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91" name="文本框 21">
            <a:extLst>
              <a:ext uri="{FF2B5EF4-FFF2-40B4-BE49-F238E27FC236}">
                <a16:creationId xmlns:a16="http://schemas.microsoft.com/office/drawing/2014/main" id="{16C20EAB-D458-429F-80D5-91A97AF3F8B0}"/>
              </a:ext>
            </a:extLst>
          </p:cNvPr>
          <p:cNvSpPr txBox="1"/>
          <p:nvPr/>
        </p:nvSpPr>
        <p:spPr>
          <a:xfrm>
            <a:off x="6483592" y="1159603"/>
            <a:ext cx="2048302" cy="1061829"/>
          </a:xfrm>
          <a:prstGeom prst="rect">
            <a:avLst/>
          </a:prstGeom>
          <a:noFill/>
        </p:spPr>
        <p:txBody>
          <a:bodyPr wrap="square" rtlCol="0">
            <a:spAutoFit/>
          </a:bodyPr>
          <a:lstStyle/>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b="1" dirty="0">
                <a:latin typeface="微软雅黑" panose="020B0503020204020204" pitchFamily="34" charset="-122"/>
                <a:ea typeface="微软雅黑" panose="020B0503020204020204" pitchFamily="34" charset="-122"/>
                <a:sym typeface="+mn-ea"/>
              </a:rPr>
              <a:t>S</a:t>
            </a:r>
            <a:r>
              <a:rPr lang="en-AU" altLang="zh-CN" sz="1050" dirty="0">
                <a:latin typeface="微软雅黑" panose="020B0503020204020204" pitchFamily="34" charset="-122"/>
                <a:ea typeface="微软雅黑" panose="020B0503020204020204" pitchFamily="34" charset="-122"/>
                <a:sym typeface="+mn-ea"/>
              </a:rPr>
              <a:t>tate/Describe the situation</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 Explain the </a:t>
            </a:r>
            <a:r>
              <a:rPr lang="en-AU" altLang="zh-CN" sz="1050" b="1" dirty="0">
                <a:latin typeface="微软雅黑" panose="020B0503020204020204" pitchFamily="34" charset="-122"/>
                <a:ea typeface="微软雅黑" panose="020B0503020204020204" pitchFamily="34" charset="-122"/>
                <a:sym typeface="+mn-ea"/>
              </a:rPr>
              <a:t>T</a:t>
            </a:r>
            <a:r>
              <a:rPr lang="en-AU" altLang="zh-CN" sz="1050" dirty="0">
                <a:latin typeface="微软雅黑" panose="020B0503020204020204" pitchFamily="34" charset="-122"/>
                <a:ea typeface="微软雅黑" panose="020B0503020204020204" pitchFamily="34" charset="-122"/>
                <a:sym typeface="+mn-ea"/>
              </a:rPr>
              <a:t>asks</a:t>
            </a:r>
          </a:p>
          <a:p>
            <a:pPr marL="171450" marR="0" indent="-171450" defTabSz="914400" fontAlgn="auto">
              <a:spcBef>
                <a:spcPts val="0"/>
              </a:spcBef>
              <a:spcAft>
                <a:spcPts val="0"/>
              </a:spcAft>
              <a:buClrTx/>
              <a:buSzTx/>
              <a:buFont typeface="Wingdings" panose="05000000000000000000" pitchFamily="2" charset="2"/>
              <a:buChar char="ü"/>
              <a:defRPr/>
            </a:pPr>
            <a:r>
              <a:rPr lang="en-AU" altLang="zh-CN" sz="1050" dirty="0">
                <a:latin typeface="微软雅黑" panose="020B0503020204020204" pitchFamily="34" charset="-122"/>
                <a:ea typeface="微软雅黑" panose="020B0503020204020204" pitchFamily="34" charset="-122"/>
                <a:sym typeface="+mn-ea"/>
              </a:rPr>
              <a:t>What </a:t>
            </a:r>
            <a:r>
              <a:rPr lang="en-AU" altLang="zh-CN" sz="1050" b="1" dirty="0">
                <a:latin typeface="微软雅黑" panose="020B0503020204020204" pitchFamily="34" charset="-122"/>
                <a:ea typeface="微软雅黑" panose="020B0503020204020204" pitchFamily="34" charset="-122"/>
                <a:sym typeface="+mn-ea"/>
              </a:rPr>
              <a:t>A</a:t>
            </a:r>
            <a:r>
              <a:rPr lang="en-AU" altLang="zh-CN" sz="1050" dirty="0">
                <a:latin typeface="微软雅黑" panose="020B0503020204020204" pitchFamily="34" charset="-122"/>
                <a:ea typeface="微软雅黑" panose="020B0503020204020204" pitchFamily="34" charset="-122"/>
                <a:sym typeface="+mn-ea"/>
              </a:rPr>
              <a:t>ctivities did you/your team engage in</a:t>
            </a:r>
          </a:p>
          <a:p>
            <a:pPr marL="171450" marR="0" indent="-171450" defTabSz="914400" fontAlgn="auto">
              <a:spcBef>
                <a:spcPts val="0"/>
              </a:spcBef>
              <a:spcAft>
                <a:spcPts val="0"/>
              </a:spcAft>
              <a:buClrTx/>
              <a:buSzTx/>
              <a:buFont typeface="Wingdings" panose="05000000000000000000" pitchFamily="2" charset="2"/>
              <a:buChar char="ü"/>
              <a:defRPr/>
            </a:pP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And what was the </a:t>
            </a:r>
            <a:r>
              <a:rPr kumimoji="0" lang="en-AU" altLang="zh-CN" sz="1050" b="1" kern="1200" cap="none" spc="0" normalizeH="0" baseline="0" noProof="0" dirty="0">
                <a:latin typeface="微软雅黑" panose="020B0503020204020204" pitchFamily="34" charset="-122"/>
                <a:ea typeface="微软雅黑" panose="020B0503020204020204" pitchFamily="34" charset="-122"/>
                <a:cs typeface="+mn-cs"/>
                <a:sym typeface="+mn-ea"/>
              </a:rPr>
              <a:t>R</a:t>
            </a:r>
            <a:r>
              <a:rPr kumimoji="0" lang="en-AU" altLang="zh-CN" sz="1050" kern="1200" cap="none" spc="0" normalizeH="0" baseline="0" noProof="0" dirty="0">
                <a:latin typeface="微软雅黑" panose="020B0503020204020204" pitchFamily="34" charset="-122"/>
                <a:ea typeface="微软雅黑" panose="020B0503020204020204" pitchFamily="34" charset="-122"/>
                <a:cs typeface="+mn-cs"/>
                <a:sym typeface="+mn-ea"/>
              </a:rPr>
              <a:t>esult(s)</a:t>
            </a:r>
            <a:endParaRPr kumimoji="0" lang="zh-CN" altLang="en-US" sz="1050" kern="1200" cap="none" spc="0" normalizeH="0" baseline="0" noProof="0" dirty="0">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组合 7"/>
          <p:cNvGrpSpPr/>
          <p:nvPr/>
        </p:nvGrpSpPr>
        <p:grpSpPr>
          <a:xfrm>
            <a:off x="1524000" y="431800"/>
            <a:ext cx="9144000" cy="495300"/>
            <a:chOff x="1" y="321273"/>
            <a:chExt cx="9144000" cy="49427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34821" name="文本框 6"/>
          <p:cNvSpPr txBox="1"/>
          <p:nvPr/>
        </p:nvSpPr>
        <p:spPr>
          <a:xfrm>
            <a:off x="2055640" y="387061"/>
            <a:ext cx="1235075" cy="584775"/>
          </a:xfrm>
          <a:prstGeom prst="rect">
            <a:avLst/>
          </a:prstGeom>
          <a:noFill/>
          <a:ln w="9525">
            <a:noFill/>
          </a:ln>
        </p:spPr>
        <p:txBody>
          <a:bodyPr anchor="t">
            <a:spAutoFit/>
          </a:bodyPr>
          <a:lstStyle/>
          <a:p>
            <a:pPr algn="dist"/>
            <a:r>
              <a:rPr lang="en-AU" altLang="zh-CN" sz="3200" b="1" dirty="0">
                <a:solidFill>
                  <a:schemeClr val="bg1"/>
                </a:solidFill>
                <a:latin typeface="+mn-lt"/>
                <a:ea typeface="微软雅黑" panose="020B0503020204020204" pitchFamily="34" charset="-122"/>
              </a:rPr>
              <a:t>Lastly</a:t>
            </a:r>
            <a:endParaRPr lang="zh-CN" altLang="en-US" sz="3200" b="1" dirty="0">
              <a:solidFill>
                <a:schemeClr val="bg1"/>
              </a:solidFill>
              <a:latin typeface="+mn-lt"/>
              <a:ea typeface="微软雅黑" panose="020B0503020204020204" pitchFamily="34" charset="-122"/>
            </a:endParaRPr>
          </a:p>
        </p:txBody>
      </p:sp>
      <p:pic>
        <p:nvPicPr>
          <p:cNvPr id="34822" name="图片 43"/>
          <p:cNvPicPr>
            <a:picLocks noChangeAspect="1"/>
          </p:cNvPicPr>
          <p:nvPr/>
        </p:nvPicPr>
        <p:blipFill>
          <a:blip r:embed="rId2"/>
          <a:stretch>
            <a:fillRect/>
          </a:stretch>
        </p:blipFill>
        <p:spPr>
          <a:xfrm rot="20191139">
            <a:off x="4195134" y="1699155"/>
            <a:ext cx="5895580" cy="3826157"/>
          </a:xfrm>
          <a:prstGeom prst="rect">
            <a:avLst/>
          </a:prstGeom>
          <a:noFill/>
          <a:ln w="9525">
            <a:noFill/>
          </a:ln>
        </p:spPr>
      </p:pic>
      <p:sp>
        <p:nvSpPr>
          <p:cNvPr id="45" name="任意多边形 44"/>
          <p:cNvSpPr/>
          <p:nvPr/>
        </p:nvSpPr>
        <p:spPr>
          <a:xfrm rot="20162715">
            <a:off x="4127500" y="2290413"/>
            <a:ext cx="3166829" cy="3770508"/>
          </a:xfrm>
          <a:custGeom>
            <a:avLst/>
            <a:gdLst>
              <a:gd name="connsiteX0" fmla="*/ 3295471 w 3631435"/>
              <a:gd name="connsiteY0" fmla="*/ 0 h 4289585"/>
              <a:gd name="connsiteX1" fmla="*/ 3631435 w 3631435"/>
              <a:gd name="connsiteY1" fmla="*/ 0 h 4289585"/>
              <a:gd name="connsiteX2" fmla="*/ 378814 w 3631435"/>
              <a:gd name="connsiteY2" fmla="*/ 4289585 h 4289585"/>
              <a:gd name="connsiteX3" fmla="*/ 0 w 3631435"/>
              <a:gd name="connsiteY3" fmla="*/ 4289585 h 4289585"/>
            </a:gdLst>
            <a:ahLst/>
            <a:cxnLst>
              <a:cxn ang="0">
                <a:pos x="connsiteX0" y="connsiteY0"/>
              </a:cxn>
              <a:cxn ang="0">
                <a:pos x="connsiteX1" y="connsiteY1"/>
              </a:cxn>
              <a:cxn ang="0">
                <a:pos x="connsiteX2" y="connsiteY2"/>
              </a:cxn>
              <a:cxn ang="0">
                <a:pos x="connsiteX3" y="connsiteY3"/>
              </a:cxn>
            </a:cxnLst>
            <a:rect l="l" t="t" r="r" b="b"/>
            <a:pathLst>
              <a:path w="3631435" h="4289585">
                <a:moveTo>
                  <a:pt x="3295471" y="0"/>
                </a:moveTo>
                <a:lnTo>
                  <a:pt x="3631435" y="0"/>
                </a:lnTo>
                <a:lnTo>
                  <a:pt x="378814" y="4289585"/>
                </a:lnTo>
                <a:lnTo>
                  <a:pt x="0" y="4289585"/>
                </a:lnTo>
                <a:close/>
              </a:path>
            </a:pathLst>
          </a:cu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6" name="任意多边形 45"/>
          <p:cNvSpPr/>
          <p:nvPr/>
        </p:nvSpPr>
        <p:spPr>
          <a:xfrm rot="20101648">
            <a:off x="6992426" y="1140177"/>
            <a:ext cx="3026461" cy="3810774"/>
          </a:xfrm>
          <a:custGeom>
            <a:avLst/>
            <a:gdLst>
              <a:gd name="connsiteX0" fmla="*/ 3292126 w 3292126"/>
              <a:gd name="connsiteY0" fmla="*/ 0 h 4285231"/>
              <a:gd name="connsiteX1" fmla="*/ 3292126 w 3292126"/>
              <a:gd name="connsiteY1" fmla="*/ 443130 h 4285231"/>
              <a:gd name="connsiteX2" fmla="*/ 378814 w 3292126"/>
              <a:gd name="connsiteY2" fmla="*/ 4285231 h 4285231"/>
              <a:gd name="connsiteX3" fmla="*/ 0 w 3292126"/>
              <a:gd name="connsiteY3" fmla="*/ 4285231 h 4285231"/>
            </a:gdLst>
            <a:ahLst/>
            <a:cxnLst>
              <a:cxn ang="0">
                <a:pos x="connsiteX0" y="connsiteY0"/>
              </a:cxn>
              <a:cxn ang="0">
                <a:pos x="connsiteX1" y="connsiteY1"/>
              </a:cxn>
              <a:cxn ang="0">
                <a:pos x="connsiteX2" y="connsiteY2"/>
              </a:cxn>
              <a:cxn ang="0">
                <a:pos x="connsiteX3" y="connsiteY3"/>
              </a:cxn>
            </a:cxnLst>
            <a:rect l="l" t="t" r="r" b="b"/>
            <a:pathLst>
              <a:path w="3292126" h="4285231">
                <a:moveTo>
                  <a:pt x="3292126" y="0"/>
                </a:moveTo>
                <a:lnTo>
                  <a:pt x="3292126" y="443130"/>
                </a:lnTo>
                <a:lnTo>
                  <a:pt x="378814" y="4285231"/>
                </a:lnTo>
                <a:lnTo>
                  <a:pt x="0" y="4285231"/>
                </a:lnTo>
                <a:close/>
              </a:path>
            </a:pathLst>
          </a:cu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34825" name="组合 46"/>
          <p:cNvGrpSpPr/>
          <p:nvPr/>
        </p:nvGrpSpPr>
        <p:grpSpPr>
          <a:xfrm>
            <a:off x="6689017" y="6064947"/>
            <a:ext cx="3240915" cy="681906"/>
            <a:chOff x="301752" y="2441344"/>
            <a:chExt cx="4322790" cy="909384"/>
          </a:xfrm>
        </p:grpSpPr>
        <p:sp>
          <p:nvSpPr>
            <p:cNvPr id="34826" name="文本框 47"/>
            <p:cNvSpPr txBox="1"/>
            <p:nvPr/>
          </p:nvSpPr>
          <p:spPr>
            <a:xfrm>
              <a:off x="386380" y="2441344"/>
              <a:ext cx="4238162" cy="554105"/>
            </a:xfrm>
            <a:prstGeom prst="rect">
              <a:avLst/>
            </a:prstGeom>
            <a:solidFill>
              <a:srgbClr val="1B3661"/>
            </a:solidFill>
            <a:ln w="9525">
              <a:noFill/>
            </a:ln>
          </p:spPr>
          <p:txBody>
            <a:bodyPr wrap="square" anchor="t">
              <a:spAutoFit/>
            </a:bodyPr>
            <a:lstStyle/>
            <a:p>
              <a:r>
                <a:rPr lang="zh-CN" altLang="en-US" sz="2100" b="1" dirty="0">
                  <a:solidFill>
                    <a:srgbClr val="FFFFFF"/>
                  </a:solidFill>
                  <a:latin typeface="微软雅黑" panose="020B0503020204020204" pitchFamily="34" charset="-122"/>
                  <a:ea typeface="微软雅黑" panose="020B0503020204020204" pitchFamily="34" charset="-122"/>
                </a:rPr>
                <a:t> </a:t>
              </a:r>
              <a:r>
                <a:rPr lang="en-AU" altLang="zh-CN" sz="2100" b="1" dirty="0">
                  <a:solidFill>
                    <a:srgbClr val="FFFFFF"/>
                  </a:solidFill>
                  <a:latin typeface="微软雅黑" panose="020B0503020204020204" pitchFamily="34" charset="-122"/>
                  <a:ea typeface="微软雅黑" panose="020B0503020204020204" pitchFamily="34" charset="-122"/>
                </a:rPr>
                <a:t>Thanks for Listening</a:t>
              </a:r>
              <a:endParaRPr lang="zh-CN" altLang="en-US" sz="2100" b="1" dirty="0">
                <a:solidFill>
                  <a:srgbClr val="FFFFFF"/>
                </a:solidFill>
                <a:latin typeface="微软雅黑" panose="020B0503020204020204" pitchFamily="34" charset="-122"/>
                <a:ea typeface="微软雅黑" panose="020B0503020204020204" pitchFamily="34" charset="-122"/>
              </a:endParaRPr>
            </a:p>
          </p:txBody>
        </p:sp>
        <p:sp>
          <p:nvSpPr>
            <p:cNvPr id="49" name="矩形 48"/>
            <p:cNvSpPr/>
            <p:nvPr/>
          </p:nvSpPr>
          <p:spPr>
            <a:xfrm>
              <a:off x="301752" y="3012108"/>
              <a:ext cx="4082416" cy="3386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mn-ea"/>
              </a:endParaRPr>
            </a:p>
          </p:txBody>
        </p:sp>
      </p:grpSp>
      <p:sp>
        <p:nvSpPr>
          <p:cNvPr id="13" name="文本框 47">
            <a:extLst>
              <a:ext uri="{FF2B5EF4-FFF2-40B4-BE49-F238E27FC236}">
                <a16:creationId xmlns:a16="http://schemas.microsoft.com/office/drawing/2014/main" id="{5335FC66-D3D9-49E7-9E27-5EE800914AB2}"/>
              </a:ext>
            </a:extLst>
          </p:cNvPr>
          <p:cNvSpPr txBox="1"/>
          <p:nvPr/>
        </p:nvSpPr>
        <p:spPr>
          <a:xfrm rot="20232926">
            <a:off x="1291845" y="2499617"/>
            <a:ext cx="3278768" cy="1384995"/>
          </a:xfrm>
          <a:prstGeom prst="rect">
            <a:avLst/>
          </a:prstGeom>
          <a:solidFill>
            <a:srgbClr val="1B3661"/>
          </a:solidFill>
          <a:ln w="9525">
            <a:noFill/>
          </a:ln>
        </p:spPr>
        <p:txBody>
          <a:bodyPr wrap="square" anchor="t">
            <a:spAutoFit/>
          </a:bodyPr>
          <a:lstStyle/>
          <a:p>
            <a:r>
              <a:rPr lang="en-AU" altLang="zh-CN" sz="2100" b="1" dirty="0">
                <a:solidFill>
                  <a:srgbClr val="FFFFFF"/>
                </a:solidFill>
                <a:latin typeface="微软雅黑" panose="020B0503020204020204" pitchFamily="34" charset="-122"/>
                <a:ea typeface="微软雅黑" panose="020B0503020204020204" pitchFamily="34" charset="-122"/>
              </a:rPr>
              <a:t>Do not stop, please…!</a:t>
            </a:r>
          </a:p>
          <a:p>
            <a:r>
              <a:rPr lang="en-AU" altLang="zh-CN" sz="2100" b="1" dirty="0">
                <a:solidFill>
                  <a:srgbClr val="FFFFFF"/>
                </a:solidFill>
                <a:latin typeface="微软雅黑" panose="020B0503020204020204" pitchFamily="34" charset="-122"/>
                <a:ea typeface="微软雅黑" panose="020B0503020204020204" pitchFamily="34" charset="-122"/>
              </a:rPr>
              <a:t>Keep climbing!</a:t>
            </a:r>
          </a:p>
          <a:p>
            <a:r>
              <a:rPr lang="en-AU" altLang="zh-CN" sz="2100" b="1" dirty="0">
                <a:solidFill>
                  <a:srgbClr val="FFFFFF"/>
                </a:solidFill>
                <a:latin typeface="微软雅黑" panose="020B0503020204020204" pitchFamily="34" charset="-122"/>
                <a:ea typeface="微软雅黑" panose="020B0503020204020204" pitchFamily="34" charset="-122"/>
              </a:rPr>
              <a:t>Keep pushing!!</a:t>
            </a:r>
          </a:p>
          <a:p>
            <a:r>
              <a:rPr lang="en-AU" altLang="zh-CN" sz="2100" b="1" dirty="0">
                <a:solidFill>
                  <a:srgbClr val="FFFFFF"/>
                </a:solidFill>
                <a:latin typeface="微软雅黑" panose="020B0503020204020204" pitchFamily="34" charset="-122"/>
                <a:ea typeface="微软雅黑" panose="020B0503020204020204" pitchFamily="34" charset="-122"/>
              </a:rPr>
              <a:t>The top is in sight!!!</a:t>
            </a:r>
            <a:endParaRPr lang="zh-CN" altLang="en-US" sz="2100" b="1" dirty="0">
              <a:solidFill>
                <a:srgbClr val="FFFFFF"/>
              </a:solidFill>
              <a:latin typeface="微软雅黑" panose="020B0503020204020204" pitchFamily="34" charset="-122"/>
              <a:ea typeface="微软雅黑" panose="020B0503020204020204" pitchFamily="34" charset="-122"/>
            </a:endParaRPr>
          </a:p>
        </p:txBody>
      </p:sp>
      <p:sp>
        <p:nvSpPr>
          <p:cNvPr id="15" name="文本框 70">
            <a:extLst>
              <a:ext uri="{FF2B5EF4-FFF2-40B4-BE49-F238E27FC236}">
                <a16:creationId xmlns:a16="http://schemas.microsoft.com/office/drawing/2014/main" id="{790A61F3-7942-4EAA-BADE-8558179C9270}"/>
              </a:ext>
            </a:extLst>
          </p:cNvPr>
          <p:cNvSpPr txBox="1"/>
          <p:nvPr/>
        </p:nvSpPr>
        <p:spPr>
          <a:xfrm>
            <a:off x="5010150" y="572260"/>
            <a:ext cx="6327642" cy="584775"/>
          </a:xfrm>
          <a:prstGeom prst="rect">
            <a:avLst/>
          </a:prstGeom>
          <a:noFill/>
          <a:ln w="9525">
            <a:noFill/>
          </a:ln>
        </p:spPr>
        <p:txBody>
          <a:bodyPr wrap="square" anchor="t">
            <a:spAutoFit/>
          </a:bodyPr>
          <a:lstStyle/>
          <a:p>
            <a:r>
              <a:rPr lang="en-AU" altLang="zh-CN" sz="3200" dirty="0">
                <a:solidFill>
                  <a:srgbClr val="404040"/>
                </a:solidFill>
                <a:latin typeface="微软雅黑" panose="020B0503020204020204" pitchFamily="34" charset="-122"/>
                <a:ea typeface="微软雅黑" panose="020B0503020204020204" pitchFamily="34" charset="-122"/>
              </a:rPr>
              <a:t> </a:t>
            </a:r>
            <a:endParaRPr lang="zh-CN" altLang="zh-CN" sz="3200" dirty="0">
              <a:solidFill>
                <a:srgbClr val="404040"/>
              </a:solidFill>
              <a:latin typeface="微软雅黑" panose="020B0503020204020204" pitchFamily="34" charset="-122"/>
              <a:ea typeface="微软雅黑" panose="020B0503020204020204" pitchFamily="34" charset="-122"/>
            </a:endParaRPr>
          </a:p>
        </p:txBody>
      </p:sp>
      <p:sp>
        <p:nvSpPr>
          <p:cNvPr id="16" name="文本框 70">
            <a:extLst>
              <a:ext uri="{FF2B5EF4-FFF2-40B4-BE49-F238E27FC236}">
                <a16:creationId xmlns:a16="http://schemas.microsoft.com/office/drawing/2014/main" id="{7E004D1A-C83A-4A1D-A12B-7F119D82DC0B}"/>
              </a:ext>
            </a:extLst>
          </p:cNvPr>
          <p:cNvSpPr txBox="1"/>
          <p:nvPr/>
        </p:nvSpPr>
        <p:spPr>
          <a:xfrm>
            <a:off x="8101920" y="6541427"/>
            <a:ext cx="4090080" cy="369332"/>
          </a:xfrm>
          <a:prstGeom prst="rect">
            <a:avLst/>
          </a:prstGeom>
          <a:noFill/>
          <a:ln w="9525">
            <a:noFill/>
          </a:ln>
        </p:spPr>
        <p:txBody>
          <a:bodyPr wrap="square" anchor="t">
            <a:spAutoFit/>
          </a:bodyPr>
          <a:lstStyle/>
          <a:p>
            <a:r>
              <a:rPr lang="en-AU" altLang="zh-CN" dirty="0">
                <a:solidFill>
                  <a:srgbClr val="404040"/>
                </a:solidFill>
                <a:latin typeface="微软雅黑" panose="020B0503020204020204" pitchFamily="34" charset="-122"/>
                <a:ea typeface="微软雅黑" panose="020B0503020204020204" pitchFamily="34" charset="-122"/>
                <a:hlinkClick r:id="rId3"/>
              </a:rPr>
              <a:t>https://streamyard.com/a894pcajdz</a:t>
            </a:r>
            <a:r>
              <a:rPr lang="en-AU" altLang="zh-CN" dirty="0">
                <a:solidFill>
                  <a:srgbClr val="404040"/>
                </a:solidFill>
                <a:latin typeface="微软雅黑" panose="020B0503020204020204" pitchFamily="34" charset="-122"/>
                <a:ea typeface="微软雅黑" panose="020B0503020204020204" pitchFamily="34" charset="-122"/>
              </a:rPr>
              <a:t>  </a:t>
            </a:r>
            <a:endParaRPr lang="zh-CN" altLang="zh-CN"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直角三角形 78"/>
          <p:cNvSpPr/>
          <p:nvPr/>
        </p:nvSpPr>
        <p:spPr>
          <a:xfrm flipH="1">
            <a:off x="7977808" y="1682750"/>
            <a:ext cx="2690192" cy="5214938"/>
          </a:xfrm>
          <a:prstGeom prst="rtTriangle">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mn-lt"/>
              <a:ea typeface="+mn-ea"/>
              <a:cs typeface="+mn-cs"/>
            </a:endParaRPr>
          </a:p>
        </p:txBody>
      </p:sp>
      <p:grpSp>
        <p:nvGrpSpPr>
          <p:cNvPr id="8194" name="组合 7"/>
          <p:cNvGrpSpPr/>
          <p:nvPr/>
        </p:nvGrpSpPr>
        <p:grpSpPr>
          <a:xfrm>
            <a:off x="1524000" y="431800"/>
            <a:ext cx="9144000" cy="495300"/>
            <a:chOff x="1" y="321273"/>
            <a:chExt cx="9144000" cy="49427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8198" name="文本框 6"/>
          <p:cNvSpPr txBox="1"/>
          <p:nvPr/>
        </p:nvSpPr>
        <p:spPr>
          <a:xfrm>
            <a:off x="2055813" y="515938"/>
            <a:ext cx="1235075" cy="337185"/>
          </a:xfrm>
          <a:prstGeom prst="rect">
            <a:avLst/>
          </a:prstGeom>
          <a:noFill/>
          <a:ln w="9525">
            <a:noFill/>
          </a:ln>
        </p:spPr>
        <p:txBody>
          <a:bodyPr anchor="t">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Add  title</a:t>
            </a:r>
          </a:p>
        </p:txBody>
      </p:sp>
      <p:sp>
        <p:nvSpPr>
          <p:cNvPr id="73" name="椭圆 72"/>
          <p:cNvSpPr/>
          <p:nvPr/>
        </p:nvSpPr>
        <p:spPr>
          <a:xfrm>
            <a:off x="8246269" y="270193"/>
            <a:ext cx="2112963" cy="2038350"/>
          </a:xfrm>
          <a:prstGeom prst="ellipse">
            <a:avLst/>
          </a:prstGeom>
          <a:solidFill>
            <a:schemeClr val="bg1"/>
          </a:solidFill>
          <a:ln w="57150">
            <a:solidFill>
              <a:srgbClr val="1B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8200" name="矩形 73"/>
          <p:cNvSpPr/>
          <p:nvPr/>
        </p:nvSpPr>
        <p:spPr>
          <a:xfrm>
            <a:off x="304799" y="1500188"/>
            <a:ext cx="8437166" cy="5196166"/>
          </a:xfrm>
          <a:prstGeom prst="rect">
            <a:avLst/>
          </a:prstGeom>
          <a:noFill/>
          <a:ln w="9525">
            <a:noFill/>
          </a:ln>
        </p:spPr>
        <p:txBody>
          <a:bodyPr wrap="square" anchor="t">
            <a:spAutoFit/>
          </a:bodyPr>
          <a:lstStyle/>
          <a:p>
            <a:pPr marL="457200" indent="-457200">
              <a:lnSpc>
                <a:spcPct val="150000"/>
              </a:lnSpc>
              <a:buFont typeface="Wingdings" panose="05000000000000000000" pitchFamily="2" charset="2"/>
              <a:buChar char="ü"/>
            </a:pPr>
            <a:r>
              <a:rPr lang="en-US" altLang="zh-CN" sz="2800" dirty="0">
                <a:latin typeface="+mn-lt"/>
                <a:ea typeface="微软雅黑" panose="020B0503020204020204" pitchFamily="34" charset="-122"/>
              </a:rPr>
              <a:t>One of the world largest economy (ranked 11</a:t>
            </a:r>
            <a:r>
              <a:rPr lang="en-US" altLang="zh-CN" sz="2800" baseline="30000" dirty="0">
                <a:latin typeface="+mn-lt"/>
                <a:ea typeface="微软雅黑" panose="020B0503020204020204" pitchFamily="34" charset="-122"/>
              </a:rPr>
              <a:t>th</a:t>
            </a:r>
            <a:r>
              <a:rPr lang="en-US" altLang="zh-CN" sz="2800" dirty="0">
                <a:latin typeface="+mn-lt"/>
                <a:ea typeface="微软雅黑" panose="020B0503020204020204" pitchFamily="34" charset="-122"/>
              </a:rPr>
              <a:t> global largest economy)</a:t>
            </a:r>
          </a:p>
          <a:p>
            <a:pPr marL="457200" indent="-457200">
              <a:lnSpc>
                <a:spcPct val="150000"/>
              </a:lnSpc>
              <a:buFont typeface="Wingdings" panose="05000000000000000000" pitchFamily="2" charset="2"/>
              <a:buChar char="ü"/>
            </a:pPr>
            <a:r>
              <a:rPr lang="en-US" altLang="zh-CN" sz="2800" dirty="0">
                <a:latin typeface="+mn-lt"/>
                <a:ea typeface="微软雅黑" panose="020B0503020204020204" pitchFamily="34" charset="-122"/>
              </a:rPr>
              <a:t>Very peaceful country with outstanding health system</a:t>
            </a:r>
          </a:p>
          <a:p>
            <a:pPr marL="457200" indent="-457200">
              <a:lnSpc>
                <a:spcPct val="150000"/>
              </a:lnSpc>
              <a:buFont typeface="Wingdings" panose="05000000000000000000" pitchFamily="2" charset="2"/>
              <a:buChar char="ü"/>
            </a:pPr>
            <a:r>
              <a:rPr lang="en-US" altLang="zh-CN" sz="2800" dirty="0">
                <a:latin typeface="+mn-lt"/>
                <a:ea typeface="微软雅黑" panose="020B0503020204020204" pitchFamily="34" charset="-122"/>
              </a:rPr>
              <a:t>One of the countries with the best education system, now one of the largest destinations for international students</a:t>
            </a:r>
          </a:p>
          <a:p>
            <a:pPr marL="457200" indent="-457200">
              <a:lnSpc>
                <a:spcPct val="150000"/>
              </a:lnSpc>
              <a:buFont typeface="Wingdings" panose="05000000000000000000" pitchFamily="2" charset="2"/>
              <a:buChar char="ü"/>
            </a:pPr>
            <a:r>
              <a:rPr lang="en-US" altLang="zh-CN" sz="2800" dirty="0">
                <a:latin typeface="+mn-lt"/>
                <a:ea typeface="微软雅黑" panose="020B0503020204020204" pitchFamily="34" charset="-122"/>
              </a:rPr>
              <a:t>There are seven universities among the best 100 in The Times World University Ranking, 2023.</a:t>
            </a:r>
          </a:p>
        </p:txBody>
      </p:sp>
      <p:sp>
        <p:nvSpPr>
          <p:cNvPr id="8201" name="矩形 74"/>
          <p:cNvSpPr/>
          <p:nvPr/>
        </p:nvSpPr>
        <p:spPr>
          <a:xfrm>
            <a:off x="3599656" y="783590"/>
            <a:ext cx="4139405" cy="584775"/>
          </a:xfrm>
          <a:prstGeom prst="rect">
            <a:avLst/>
          </a:prstGeom>
          <a:noFill/>
          <a:ln w="9525">
            <a:noFill/>
          </a:ln>
        </p:spPr>
        <p:txBody>
          <a:bodyPr wrap="square" anchor="t">
            <a:spAutoFit/>
          </a:bodyPr>
          <a:lstStyle/>
          <a:p>
            <a:r>
              <a:rPr lang="en-US" altLang="zh-CN" sz="3200" b="1" u="sng" dirty="0">
                <a:solidFill>
                  <a:srgbClr val="1B3661"/>
                </a:solidFill>
                <a:latin typeface="Calibri" panose="020F0502020204030204" pitchFamily="34" charset="0"/>
                <a:ea typeface="宋体" panose="02010600030101010101" pitchFamily="2" charset="-122"/>
              </a:rPr>
              <a:t>Why Australia?</a:t>
            </a:r>
            <a:endParaRPr lang="zh-CN" altLang="en-US" sz="3200" b="1" u="sng" dirty="0">
              <a:solidFill>
                <a:srgbClr val="1B3661"/>
              </a:solidFill>
              <a:latin typeface="Calibri" panose="020F0502020204030204" pitchFamily="34" charset="0"/>
              <a:ea typeface="宋体" panose="02010600030101010101" pitchFamily="2" charset="-122"/>
            </a:endParaRPr>
          </a:p>
        </p:txBody>
      </p:sp>
      <p:sp>
        <p:nvSpPr>
          <p:cNvPr id="76" name="Freeform 112"/>
          <p:cNvSpPr>
            <a:spLocks noEditPoints="1"/>
          </p:cNvSpPr>
          <p:nvPr/>
        </p:nvSpPr>
        <p:spPr bwMode="auto">
          <a:xfrm>
            <a:off x="8741965" y="979806"/>
            <a:ext cx="614363" cy="619125"/>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1B366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57C6CD"/>
              </a:solidFill>
              <a:effectLst/>
              <a:uLnTx/>
              <a:uFillTx/>
              <a:latin typeface="+mn-lt"/>
              <a:ea typeface="+mn-ea"/>
              <a:cs typeface="+mn-cs"/>
            </a:endParaRPr>
          </a:p>
        </p:txBody>
      </p:sp>
      <p:pic>
        <p:nvPicPr>
          <p:cNvPr id="8204" name="图片 77"/>
          <p:cNvPicPr>
            <a:picLocks noChangeAspect="1"/>
          </p:cNvPicPr>
          <p:nvPr/>
        </p:nvPicPr>
        <p:blipFill>
          <a:blip r:embed="rId2"/>
          <a:stretch>
            <a:fillRect/>
          </a:stretch>
        </p:blipFill>
        <p:spPr>
          <a:xfrm>
            <a:off x="8375374" y="4200889"/>
            <a:ext cx="2858570" cy="2524714"/>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862"/>
        </a:solidFill>
        <a:effectLst/>
      </p:bgPr>
    </p:bg>
    <p:spTree>
      <p:nvGrpSpPr>
        <p:cNvPr id="1" name=""/>
        <p:cNvGrpSpPr/>
        <p:nvPr/>
      </p:nvGrpSpPr>
      <p:grpSpPr>
        <a:xfrm>
          <a:off x="0" y="0"/>
          <a:ext cx="0" cy="0"/>
          <a:chOff x="0" y="0"/>
          <a:chExt cx="0" cy="0"/>
        </a:xfrm>
      </p:grpSpPr>
      <p:sp>
        <p:nvSpPr>
          <p:cNvPr id="5" name="圆角矩形 4"/>
          <p:cNvSpPr/>
          <p:nvPr/>
        </p:nvSpPr>
        <p:spPr>
          <a:xfrm flipH="1">
            <a:off x="2628900" y="2695575"/>
            <a:ext cx="3681413" cy="2076450"/>
          </a:xfrm>
          <a:custGeom>
            <a:avLst/>
            <a:gdLst>
              <a:gd name="connsiteX0" fmla="*/ 0 w 6510528"/>
              <a:gd name="connsiteY0" fmla="*/ 288703 h 3048924"/>
              <a:gd name="connsiteX1" fmla="*/ 288703 w 6510528"/>
              <a:gd name="connsiteY1" fmla="*/ 0 h 3048924"/>
              <a:gd name="connsiteX2" fmla="*/ 6221825 w 6510528"/>
              <a:gd name="connsiteY2" fmla="*/ 0 h 3048924"/>
              <a:gd name="connsiteX3" fmla="*/ 6510528 w 6510528"/>
              <a:gd name="connsiteY3" fmla="*/ 288703 h 3048924"/>
              <a:gd name="connsiteX4" fmla="*/ 6510528 w 6510528"/>
              <a:gd name="connsiteY4" fmla="*/ 2760221 h 3048924"/>
              <a:gd name="connsiteX5" fmla="*/ 6221825 w 6510528"/>
              <a:gd name="connsiteY5" fmla="*/ 3048924 h 3048924"/>
              <a:gd name="connsiteX6" fmla="*/ 288703 w 6510528"/>
              <a:gd name="connsiteY6" fmla="*/ 3048924 h 3048924"/>
              <a:gd name="connsiteX7" fmla="*/ 0 w 6510528"/>
              <a:gd name="connsiteY7" fmla="*/ 2760221 h 3048924"/>
              <a:gd name="connsiteX8" fmla="*/ 0 w 6510528"/>
              <a:gd name="connsiteY8" fmla="*/ 288703 h 3048924"/>
              <a:gd name="connsiteX0-1" fmla="*/ 0 w 6510528"/>
              <a:gd name="connsiteY0-2" fmla="*/ 288703 h 3058068"/>
              <a:gd name="connsiteX1-3" fmla="*/ 288703 w 6510528"/>
              <a:gd name="connsiteY1-4" fmla="*/ 0 h 3058068"/>
              <a:gd name="connsiteX2-5" fmla="*/ 6221825 w 6510528"/>
              <a:gd name="connsiteY2-6" fmla="*/ 0 h 3058068"/>
              <a:gd name="connsiteX3-7" fmla="*/ 6510528 w 6510528"/>
              <a:gd name="connsiteY3-8" fmla="*/ 288703 h 3058068"/>
              <a:gd name="connsiteX4-9" fmla="*/ 6510528 w 6510528"/>
              <a:gd name="connsiteY4-10" fmla="*/ 2760221 h 3058068"/>
              <a:gd name="connsiteX5-11" fmla="*/ 6221825 w 6510528"/>
              <a:gd name="connsiteY5-12" fmla="*/ 3048924 h 3058068"/>
              <a:gd name="connsiteX6-13" fmla="*/ 1980343 w 6510528"/>
              <a:gd name="connsiteY6-14" fmla="*/ 3058068 h 3058068"/>
              <a:gd name="connsiteX7-15" fmla="*/ 0 w 6510528"/>
              <a:gd name="connsiteY7-16" fmla="*/ 2760221 h 3058068"/>
              <a:gd name="connsiteX8-17" fmla="*/ 0 w 6510528"/>
              <a:gd name="connsiteY8-18" fmla="*/ 288703 h 3058068"/>
              <a:gd name="connsiteX0-19" fmla="*/ 0 w 6510528"/>
              <a:gd name="connsiteY0-20" fmla="*/ 288703 h 3058132"/>
              <a:gd name="connsiteX1-21" fmla="*/ 288703 w 6510528"/>
              <a:gd name="connsiteY1-22" fmla="*/ 0 h 3058132"/>
              <a:gd name="connsiteX2-23" fmla="*/ 6221825 w 6510528"/>
              <a:gd name="connsiteY2-24" fmla="*/ 0 h 3058132"/>
              <a:gd name="connsiteX3-25" fmla="*/ 6510528 w 6510528"/>
              <a:gd name="connsiteY3-26" fmla="*/ 288703 h 3058132"/>
              <a:gd name="connsiteX4-27" fmla="*/ 6510528 w 6510528"/>
              <a:gd name="connsiteY4-28" fmla="*/ 2760221 h 3058132"/>
              <a:gd name="connsiteX5-29" fmla="*/ 6221825 w 6510528"/>
              <a:gd name="connsiteY5-30" fmla="*/ 3048924 h 3058132"/>
              <a:gd name="connsiteX6-31" fmla="*/ 1980343 w 6510528"/>
              <a:gd name="connsiteY6-32" fmla="*/ 3058068 h 3058132"/>
              <a:gd name="connsiteX7-33" fmla="*/ 1508760 w 6510528"/>
              <a:gd name="connsiteY7-34" fmla="*/ 2906525 h 3058132"/>
              <a:gd name="connsiteX8-35" fmla="*/ 0 w 6510528"/>
              <a:gd name="connsiteY8-36" fmla="*/ 288703 h 3058132"/>
              <a:gd name="connsiteX0-37" fmla="*/ 0 w 6473952"/>
              <a:gd name="connsiteY0-38" fmla="*/ 288703 h 3058132"/>
              <a:gd name="connsiteX1-39" fmla="*/ 252127 w 6473952"/>
              <a:gd name="connsiteY1-40" fmla="*/ 0 h 3058132"/>
              <a:gd name="connsiteX2-41" fmla="*/ 6185249 w 6473952"/>
              <a:gd name="connsiteY2-42" fmla="*/ 0 h 3058132"/>
              <a:gd name="connsiteX3-43" fmla="*/ 6473952 w 6473952"/>
              <a:gd name="connsiteY3-44" fmla="*/ 288703 h 3058132"/>
              <a:gd name="connsiteX4-45" fmla="*/ 6473952 w 6473952"/>
              <a:gd name="connsiteY4-46" fmla="*/ 2760221 h 3058132"/>
              <a:gd name="connsiteX5-47" fmla="*/ 6185249 w 6473952"/>
              <a:gd name="connsiteY5-48" fmla="*/ 3048924 h 3058132"/>
              <a:gd name="connsiteX6-49" fmla="*/ 1943767 w 6473952"/>
              <a:gd name="connsiteY6-50" fmla="*/ 3058068 h 3058132"/>
              <a:gd name="connsiteX7-51" fmla="*/ 1472184 w 6473952"/>
              <a:gd name="connsiteY7-52" fmla="*/ 2906525 h 3058132"/>
              <a:gd name="connsiteX8-53" fmla="*/ 0 w 6473952"/>
              <a:gd name="connsiteY8-54" fmla="*/ 288703 h 3058132"/>
              <a:gd name="connsiteX0-55" fmla="*/ 27758 w 6501710"/>
              <a:gd name="connsiteY0-56" fmla="*/ 288703 h 3058132"/>
              <a:gd name="connsiteX1-57" fmla="*/ 279885 w 6501710"/>
              <a:gd name="connsiteY1-58" fmla="*/ 0 h 3058132"/>
              <a:gd name="connsiteX2-59" fmla="*/ 6213007 w 6501710"/>
              <a:gd name="connsiteY2-60" fmla="*/ 0 h 3058132"/>
              <a:gd name="connsiteX3-61" fmla="*/ 6501710 w 6501710"/>
              <a:gd name="connsiteY3-62" fmla="*/ 288703 h 3058132"/>
              <a:gd name="connsiteX4-63" fmla="*/ 6501710 w 6501710"/>
              <a:gd name="connsiteY4-64" fmla="*/ 2760221 h 3058132"/>
              <a:gd name="connsiteX5-65" fmla="*/ 6213007 w 6501710"/>
              <a:gd name="connsiteY5-66" fmla="*/ 3048924 h 3058132"/>
              <a:gd name="connsiteX6-67" fmla="*/ 1971525 w 6501710"/>
              <a:gd name="connsiteY6-68" fmla="*/ 3058068 h 3058132"/>
              <a:gd name="connsiteX7-69" fmla="*/ 1499942 w 6501710"/>
              <a:gd name="connsiteY7-70" fmla="*/ 2906525 h 3058132"/>
              <a:gd name="connsiteX8-71" fmla="*/ 27758 w 6501710"/>
              <a:gd name="connsiteY8-72" fmla="*/ 288703 h 3058132"/>
              <a:gd name="connsiteX0-73" fmla="*/ 27758 w 6501710"/>
              <a:gd name="connsiteY0-74" fmla="*/ 288703 h 3058132"/>
              <a:gd name="connsiteX1-75" fmla="*/ 279885 w 6501710"/>
              <a:gd name="connsiteY1-76" fmla="*/ 0 h 3058132"/>
              <a:gd name="connsiteX2-77" fmla="*/ 6213007 w 6501710"/>
              <a:gd name="connsiteY2-78" fmla="*/ 0 h 3058132"/>
              <a:gd name="connsiteX3-79" fmla="*/ 6501710 w 6501710"/>
              <a:gd name="connsiteY3-80" fmla="*/ 288703 h 3058132"/>
              <a:gd name="connsiteX4-81" fmla="*/ 6501710 w 6501710"/>
              <a:gd name="connsiteY4-82" fmla="*/ 2760221 h 3058132"/>
              <a:gd name="connsiteX5-83" fmla="*/ 6213007 w 6501710"/>
              <a:gd name="connsiteY5-84" fmla="*/ 3048924 h 3058132"/>
              <a:gd name="connsiteX6-85" fmla="*/ 1971525 w 6501710"/>
              <a:gd name="connsiteY6-86" fmla="*/ 3058068 h 3058132"/>
              <a:gd name="connsiteX7-87" fmla="*/ 1472510 w 6501710"/>
              <a:gd name="connsiteY7-88" fmla="*/ 2906525 h 3058132"/>
              <a:gd name="connsiteX8-89" fmla="*/ 27758 w 6501710"/>
              <a:gd name="connsiteY8-90" fmla="*/ 288703 h 3058132"/>
              <a:gd name="connsiteX0-91" fmla="*/ 27758 w 6501710"/>
              <a:gd name="connsiteY0-92" fmla="*/ 288703 h 3058449"/>
              <a:gd name="connsiteX1-93" fmla="*/ 279885 w 6501710"/>
              <a:gd name="connsiteY1-94" fmla="*/ 0 h 3058449"/>
              <a:gd name="connsiteX2-95" fmla="*/ 6213007 w 6501710"/>
              <a:gd name="connsiteY2-96" fmla="*/ 0 h 3058449"/>
              <a:gd name="connsiteX3-97" fmla="*/ 6501710 w 6501710"/>
              <a:gd name="connsiteY3-98" fmla="*/ 288703 h 3058449"/>
              <a:gd name="connsiteX4-99" fmla="*/ 6501710 w 6501710"/>
              <a:gd name="connsiteY4-100" fmla="*/ 2760221 h 3058449"/>
              <a:gd name="connsiteX5-101" fmla="*/ 6213007 w 6501710"/>
              <a:gd name="connsiteY5-102" fmla="*/ 3048924 h 3058449"/>
              <a:gd name="connsiteX6-103" fmla="*/ 1971525 w 6501710"/>
              <a:gd name="connsiteY6-104" fmla="*/ 3058068 h 3058449"/>
              <a:gd name="connsiteX7-105" fmla="*/ 1472510 w 6501710"/>
              <a:gd name="connsiteY7-106" fmla="*/ 2906525 h 3058449"/>
              <a:gd name="connsiteX8-107" fmla="*/ 27758 w 6501710"/>
              <a:gd name="connsiteY8-108" fmla="*/ 288703 h 3058449"/>
              <a:gd name="connsiteX0-109" fmla="*/ 78771 w 6338274"/>
              <a:gd name="connsiteY0-110" fmla="*/ 663989 h 3058449"/>
              <a:gd name="connsiteX1-111" fmla="*/ 116449 w 6338274"/>
              <a:gd name="connsiteY1-112" fmla="*/ 0 h 3058449"/>
              <a:gd name="connsiteX2-113" fmla="*/ 6049571 w 6338274"/>
              <a:gd name="connsiteY2-114" fmla="*/ 0 h 3058449"/>
              <a:gd name="connsiteX3-115" fmla="*/ 6338274 w 6338274"/>
              <a:gd name="connsiteY3-116" fmla="*/ 288703 h 3058449"/>
              <a:gd name="connsiteX4-117" fmla="*/ 6338274 w 6338274"/>
              <a:gd name="connsiteY4-118" fmla="*/ 2760221 h 3058449"/>
              <a:gd name="connsiteX5-119" fmla="*/ 6049571 w 6338274"/>
              <a:gd name="connsiteY5-120" fmla="*/ 3048924 h 3058449"/>
              <a:gd name="connsiteX6-121" fmla="*/ 1808089 w 6338274"/>
              <a:gd name="connsiteY6-122" fmla="*/ 3058068 h 3058449"/>
              <a:gd name="connsiteX7-123" fmla="*/ 1309074 w 6338274"/>
              <a:gd name="connsiteY7-124" fmla="*/ 2906525 h 3058449"/>
              <a:gd name="connsiteX8-125" fmla="*/ 78771 w 6338274"/>
              <a:gd name="connsiteY8-126" fmla="*/ 663989 h 3058449"/>
              <a:gd name="connsiteX0-127" fmla="*/ 544069 w 6803572"/>
              <a:gd name="connsiteY0-128" fmla="*/ 699731 h 3094191"/>
              <a:gd name="connsiteX1-129" fmla="*/ 27754 w 6803572"/>
              <a:gd name="connsiteY1-130" fmla="*/ 0 h 3094191"/>
              <a:gd name="connsiteX2-131" fmla="*/ 6514869 w 6803572"/>
              <a:gd name="connsiteY2-132" fmla="*/ 35742 h 3094191"/>
              <a:gd name="connsiteX3-133" fmla="*/ 6803572 w 6803572"/>
              <a:gd name="connsiteY3-134" fmla="*/ 324445 h 3094191"/>
              <a:gd name="connsiteX4-135" fmla="*/ 6803572 w 6803572"/>
              <a:gd name="connsiteY4-136" fmla="*/ 2795963 h 3094191"/>
              <a:gd name="connsiteX5-137" fmla="*/ 6514869 w 6803572"/>
              <a:gd name="connsiteY5-138" fmla="*/ 3084666 h 3094191"/>
              <a:gd name="connsiteX6-139" fmla="*/ 2273387 w 6803572"/>
              <a:gd name="connsiteY6-140" fmla="*/ 3093810 h 3094191"/>
              <a:gd name="connsiteX7-141" fmla="*/ 1774372 w 6803572"/>
              <a:gd name="connsiteY7-142" fmla="*/ 2942267 h 3094191"/>
              <a:gd name="connsiteX8-143" fmla="*/ 544069 w 6803572"/>
              <a:gd name="connsiteY8-144" fmla="*/ 699731 h 3094191"/>
              <a:gd name="connsiteX0-145" fmla="*/ 22196 w 7121624"/>
              <a:gd name="connsiteY0-146" fmla="*/ 521023 h 3094191"/>
              <a:gd name="connsiteX1-147" fmla="*/ 345806 w 7121624"/>
              <a:gd name="connsiteY1-148" fmla="*/ 0 h 3094191"/>
              <a:gd name="connsiteX2-149" fmla="*/ 6832921 w 7121624"/>
              <a:gd name="connsiteY2-150" fmla="*/ 35742 h 3094191"/>
              <a:gd name="connsiteX3-151" fmla="*/ 7121624 w 7121624"/>
              <a:gd name="connsiteY3-152" fmla="*/ 324445 h 3094191"/>
              <a:gd name="connsiteX4-153" fmla="*/ 7121624 w 7121624"/>
              <a:gd name="connsiteY4-154" fmla="*/ 2795963 h 3094191"/>
              <a:gd name="connsiteX5-155" fmla="*/ 6832921 w 7121624"/>
              <a:gd name="connsiteY5-156" fmla="*/ 3084666 h 3094191"/>
              <a:gd name="connsiteX6-157" fmla="*/ 2591439 w 7121624"/>
              <a:gd name="connsiteY6-158" fmla="*/ 3093810 h 3094191"/>
              <a:gd name="connsiteX7-159" fmla="*/ 2092424 w 7121624"/>
              <a:gd name="connsiteY7-160" fmla="*/ 2942267 h 3094191"/>
              <a:gd name="connsiteX8-161" fmla="*/ 22196 w 7121624"/>
              <a:gd name="connsiteY8-162" fmla="*/ 521023 h 30941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121624" h="3094191">
                <a:moveTo>
                  <a:pt x="22196" y="521023"/>
                </a:moveTo>
                <a:cubicBezTo>
                  <a:pt x="-78388" y="270137"/>
                  <a:pt x="186360" y="0"/>
                  <a:pt x="345806" y="0"/>
                </a:cubicBezTo>
                <a:lnTo>
                  <a:pt x="6832921" y="35742"/>
                </a:lnTo>
                <a:cubicBezTo>
                  <a:pt x="6992367" y="35742"/>
                  <a:pt x="7121624" y="164999"/>
                  <a:pt x="7121624" y="324445"/>
                </a:cubicBezTo>
                <a:lnTo>
                  <a:pt x="7121624" y="2795963"/>
                </a:lnTo>
                <a:cubicBezTo>
                  <a:pt x="7121624" y="2955409"/>
                  <a:pt x="6992367" y="3084666"/>
                  <a:pt x="6832921" y="3084666"/>
                </a:cubicBezTo>
                <a:lnTo>
                  <a:pt x="2591439" y="3093810"/>
                </a:lnTo>
                <a:cubicBezTo>
                  <a:pt x="2431993" y="3093810"/>
                  <a:pt x="2172434" y="3109333"/>
                  <a:pt x="2092424" y="2942267"/>
                </a:cubicBezTo>
                <a:lnTo>
                  <a:pt x="22196" y="5210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flipH="1">
            <a:off x="1523999" y="2312988"/>
            <a:ext cx="8931275" cy="2528888"/>
          </a:xfrm>
          <a:custGeom>
            <a:avLst/>
            <a:gdLst>
              <a:gd name="connsiteX0" fmla="*/ 279885 w 6029270"/>
              <a:gd name="connsiteY0" fmla="*/ 0 h 3058449"/>
              <a:gd name="connsiteX1" fmla="*/ 6029270 w 6029270"/>
              <a:gd name="connsiteY1" fmla="*/ 0 h 3058449"/>
              <a:gd name="connsiteX2" fmla="*/ 6029270 w 6029270"/>
              <a:gd name="connsiteY2" fmla="*/ 3049320 h 3058449"/>
              <a:gd name="connsiteX3" fmla="*/ 1971525 w 6029270"/>
              <a:gd name="connsiteY3" fmla="*/ 3058068 h 3058449"/>
              <a:gd name="connsiteX4" fmla="*/ 1472510 w 6029270"/>
              <a:gd name="connsiteY4" fmla="*/ 2906525 h 3058449"/>
              <a:gd name="connsiteX5" fmla="*/ 27758 w 6029270"/>
              <a:gd name="connsiteY5" fmla="*/ 288703 h 3058449"/>
              <a:gd name="connsiteX6" fmla="*/ 279885 w 6029270"/>
              <a:gd name="connsiteY6" fmla="*/ 0 h 305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270" h="3058449">
                <a:moveTo>
                  <a:pt x="279885" y="0"/>
                </a:moveTo>
                <a:lnTo>
                  <a:pt x="6029270" y="0"/>
                </a:lnTo>
                <a:lnTo>
                  <a:pt x="6029270" y="3049320"/>
                </a:lnTo>
                <a:lnTo>
                  <a:pt x="1971525" y="3058068"/>
                </a:lnTo>
                <a:cubicBezTo>
                  <a:pt x="1812079" y="3058068"/>
                  <a:pt x="1552520" y="3073591"/>
                  <a:pt x="1472510" y="2906525"/>
                </a:cubicBezTo>
                <a:lnTo>
                  <a:pt x="27758" y="288703"/>
                </a:lnTo>
                <a:cubicBezTo>
                  <a:pt x="-72826" y="37817"/>
                  <a:pt x="120439" y="0"/>
                  <a:pt x="2798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mn-lt"/>
              <a:ea typeface="+mn-ea"/>
              <a:cs typeface="+mn-cs"/>
            </a:endParaRPr>
          </a:p>
        </p:txBody>
      </p:sp>
      <p:sp>
        <p:nvSpPr>
          <p:cNvPr id="8" name="Freeform 11"/>
          <p:cNvSpPr>
            <a:spLocks noEditPoints="1"/>
          </p:cNvSpPr>
          <p:nvPr/>
        </p:nvSpPr>
        <p:spPr bwMode="auto">
          <a:xfrm>
            <a:off x="1736725" y="3213100"/>
            <a:ext cx="784225" cy="733425"/>
          </a:xfrm>
          <a:custGeom>
            <a:avLst/>
            <a:gdLst>
              <a:gd name="T0" fmla="*/ 615 w 895"/>
              <a:gd name="T1" fmla="*/ 538 h 836"/>
              <a:gd name="T2" fmla="*/ 847 w 895"/>
              <a:gd name="T3" fmla="*/ 453 h 836"/>
              <a:gd name="T4" fmla="*/ 623 w 895"/>
              <a:gd name="T5" fmla="*/ 785 h 836"/>
              <a:gd name="T6" fmla="*/ 546 w 895"/>
              <a:gd name="T7" fmla="*/ 628 h 836"/>
              <a:gd name="T8" fmla="*/ 623 w 895"/>
              <a:gd name="T9" fmla="*/ 785 h 836"/>
              <a:gd name="T10" fmla="*/ 224 w 895"/>
              <a:gd name="T11" fmla="*/ 757 h 836"/>
              <a:gd name="T12" fmla="*/ 321 w 895"/>
              <a:gd name="T13" fmla="*/ 612 h 836"/>
              <a:gd name="T14" fmla="*/ 395 w 895"/>
              <a:gd name="T15" fmla="*/ 711 h 836"/>
              <a:gd name="T16" fmla="*/ 48 w 895"/>
              <a:gd name="T17" fmla="*/ 397 h 836"/>
              <a:gd name="T18" fmla="*/ 190 w 895"/>
              <a:gd name="T19" fmla="*/ 291 h 836"/>
              <a:gd name="T20" fmla="*/ 284 w 895"/>
              <a:gd name="T21" fmla="*/ 526 h 836"/>
              <a:gd name="T22" fmla="*/ 306 w 895"/>
              <a:gd name="T23" fmla="*/ 494 h 836"/>
              <a:gd name="T24" fmla="*/ 458 w 895"/>
              <a:gd name="T25" fmla="*/ 268 h 836"/>
              <a:gd name="T26" fmla="*/ 589 w 895"/>
              <a:gd name="T27" fmla="*/ 356 h 836"/>
              <a:gd name="T28" fmla="*/ 578 w 895"/>
              <a:gd name="T29" fmla="*/ 513 h 836"/>
              <a:gd name="T30" fmla="*/ 515 w 895"/>
              <a:gd name="T31" fmla="*/ 597 h 836"/>
              <a:gd name="T32" fmla="*/ 381 w 895"/>
              <a:gd name="T33" fmla="*/ 621 h 836"/>
              <a:gd name="T34" fmla="*/ 457 w 895"/>
              <a:gd name="T35" fmla="*/ 606 h 836"/>
              <a:gd name="T36" fmla="*/ 345 w 895"/>
              <a:gd name="T37" fmla="*/ 572 h 836"/>
              <a:gd name="T38" fmla="*/ 224 w 895"/>
              <a:gd name="T39" fmla="*/ 211 h 836"/>
              <a:gd name="T40" fmla="*/ 416 w 895"/>
              <a:gd name="T41" fmla="*/ 117 h 836"/>
              <a:gd name="T42" fmla="*/ 461 w 895"/>
              <a:gd name="T43" fmla="*/ 224 h 836"/>
              <a:gd name="T44" fmla="*/ 224 w 895"/>
              <a:gd name="T45" fmla="*/ 211 h 836"/>
              <a:gd name="T46" fmla="*/ 734 w 895"/>
              <a:gd name="T47" fmla="*/ 285 h 836"/>
              <a:gd name="T48" fmla="*/ 696 w 895"/>
              <a:gd name="T49" fmla="*/ 56 h 836"/>
              <a:gd name="T50" fmla="*/ 512 w 895"/>
              <a:gd name="T51" fmla="*/ 103 h 836"/>
              <a:gd name="T52" fmla="*/ 671 w 895"/>
              <a:gd name="T53" fmla="*/ 93 h 836"/>
              <a:gd name="T54" fmla="*/ 651 w 895"/>
              <a:gd name="T55" fmla="*/ 385 h 836"/>
              <a:gd name="T56" fmla="*/ 604 w 895"/>
              <a:gd name="T57" fmla="*/ 289 h 836"/>
              <a:gd name="T58" fmla="*/ 653 w 895"/>
              <a:gd name="T59" fmla="*/ 279 h 836"/>
              <a:gd name="T60" fmla="*/ 573 w 895"/>
              <a:gd name="T61" fmla="*/ 238 h 836"/>
              <a:gd name="T62" fmla="*/ 252 w 895"/>
              <a:gd name="T63" fmla="*/ 25 h 836"/>
              <a:gd name="T64" fmla="*/ 183 w 895"/>
              <a:gd name="T65" fmla="*/ 247 h 836"/>
              <a:gd name="T66" fmla="*/ 4 w 895"/>
              <a:gd name="T67" fmla="*/ 394 h 836"/>
              <a:gd name="T68" fmla="*/ 161 w 895"/>
              <a:gd name="T69" fmla="*/ 565 h 836"/>
              <a:gd name="T70" fmla="*/ 252 w 895"/>
              <a:gd name="T71" fmla="*/ 812 h 836"/>
              <a:gd name="T72" fmla="*/ 425 w 895"/>
              <a:gd name="T73" fmla="*/ 743 h 836"/>
              <a:gd name="T74" fmla="*/ 642 w 895"/>
              <a:gd name="T75" fmla="*/ 825 h 836"/>
              <a:gd name="T76" fmla="*/ 891 w 895"/>
              <a:gd name="T77" fmla="*/ 456 h 836"/>
              <a:gd name="T78" fmla="*/ 551 w 895"/>
              <a:gd name="T79" fmla="*/ 432 h 836"/>
              <a:gd name="T80" fmla="*/ 344 w 895"/>
              <a:gd name="T81" fmla="*/ 41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36">
                <a:moveTo>
                  <a:pt x="584" y="581"/>
                </a:moveTo>
                <a:cubicBezTo>
                  <a:pt x="594" y="567"/>
                  <a:pt x="605" y="553"/>
                  <a:pt x="615" y="538"/>
                </a:cubicBezTo>
                <a:cubicBezTo>
                  <a:pt x="662" y="468"/>
                  <a:pt x="698" y="396"/>
                  <a:pt x="721" y="327"/>
                </a:cubicBezTo>
                <a:cubicBezTo>
                  <a:pt x="803" y="364"/>
                  <a:pt x="850" y="410"/>
                  <a:pt x="847" y="453"/>
                </a:cubicBezTo>
                <a:cubicBezTo>
                  <a:pt x="842" y="515"/>
                  <a:pt x="733" y="567"/>
                  <a:pt x="584" y="581"/>
                </a:cubicBezTo>
                <a:close/>
                <a:moveTo>
                  <a:pt x="623" y="785"/>
                </a:moveTo>
                <a:cubicBezTo>
                  <a:pt x="583" y="805"/>
                  <a:pt x="523" y="777"/>
                  <a:pt x="460" y="716"/>
                </a:cubicBezTo>
                <a:cubicBezTo>
                  <a:pt x="489" y="690"/>
                  <a:pt x="518" y="661"/>
                  <a:pt x="546" y="628"/>
                </a:cubicBezTo>
                <a:cubicBezTo>
                  <a:pt x="590" y="626"/>
                  <a:pt x="631" y="621"/>
                  <a:pt x="668" y="614"/>
                </a:cubicBezTo>
                <a:cubicBezTo>
                  <a:pt x="678" y="703"/>
                  <a:pt x="661" y="766"/>
                  <a:pt x="623" y="785"/>
                </a:cubicBezTo>
                <a:close/>
                <a:moveTo>
                  <a:pt x="374" y="726"/>
                </a:moveTo>
                <a:cubicBezTo>
                  <a:pt x="310" y="767"/>
                  <a:pt x="255" y="779"/>
                  <a:pt x="224" y="757"/>
                </a:cubicBezTo>
                <a:cubicBezTo>
                  <a:pt x="189" y="734"/>
                  <a:pt x="181" y="667"/>
                  <a:pt x="202" y="581"/>
                </a:cubicBezTo>
                <a:cubicBezTo>
                  <a:pt x="239" y="594"/>
                  <a:pt x="279" y="605"/>
                  <a:pt x="321" y="612"/>
                </a:cubicBezTo>
                <a:cubicBezTo>
                  <a:pt x="322" y="613"/>
                  <a:pt x="322" y="614"/>
                  <a:pt x="323" y="615"/>
                </a:cubicBezTo>
                <a:cubicBezTo>
                  <a:pt x="346" y="651"/>
                  <a:pt x="370" y="683"/>
                  <a:pt x="395" y="711"/>
                </a:cubicBezTo>
                <a:cubicBezTo>
                  <a:pt x="388" y="716"/>
                  <a:pt x="381" y="721"/>
                  <a:pt x="374" y="726"/>
                </a:cubicBezTo>
                <a:close/>
                <a:moveTo>
                  <a:pt x="48" y="397"/>
                </a:moveTo>
                <a:cubicBezTo>
                  <a:pt x="51" y="359"/>
                  <a:pt x="93" y="323"/>
                  <a:pt x="165" y="298"/>
                </a:cubicBezTo>
                <a:cubicBezTo>
                  <a:pt x="173" y="296"/>
                  <a:pt x="181" y="293"/>
                  <a:pt x="190" y="291"/>
                </a:cubicBezTo>
                <a:cubicBezTo>
                  <a:pt x="203" y="362"/>
                  <a:pt x="229" y="438"/>
                  <a:pt x="266" y="514"/>
                </a:cubicBezTo>
                <a:cubicBezTo>
                  <a:pt x="270" y="521"/>
                  <a:pt x="277" y="526"/>
                  <a:pt x="284" y="526"/>
                </a:cubicBezTo>
                <a:cubicBezTo>
                  <a:pt x="288" y="526"/>
                  <a:pt x="292" y="526"/>
                  <a:pt x="296" y="524"/>
                </a:cubicBezTo>
                <a:cubicBezTo>
                  <a:pt x="307" y="518"/>
                  <a:pt x="311" y="505"/>
                  <a:pt x="306" y="494"/>
                </a:cubicBezTo>
                <a:cubicBezTo>
                  <a:pt x="270" y="421"/>
                  <a:pt x="245" y="348"/>
                  <a:pt x="233" y="280"/>
                </a:cubicBezTo>
                <a:cubicBezTo>
                  <a:pt x="300" y="267"/>
                  <a:pt x="377" y="262"/>
                  <a:pt x="458" y="268"/>
                </a:cubicBezTo>
                <a:cubicBezTo>
                  <a:pt x="488" y="270"/>
                  <a:pt x="518" y="273"/>
                  <a:pt x="546" y="278"/>
                </a:cubicBezTo>
                <a:cubicBezTo>
                  <a:pt x="561" y="303"/>
                  <a:pt x="576" y="329"/>
                  <a:pt x="589" y="356"/>
                </a:cubicBezTo>
                <a:cubicBezTo>
                  <a:pt x="602" y="383"/>
                  <a:pt x="614" y="410"/>
                  <a:pt x="624" y="437"/>
                </a:cubicBezTo>
                <a:cubicBezTo>
                  <a:pt x="610" y="463"/>
                  <a:pt x="595" y="488"/>
                  <a:pt x="578" y="513"/>
                </a:cubicBezTo>
                <a:cubicBezTo>
                  <a:pt x="560" y="540"/>
                  <a:pt x="541" y="565"/>
                  <a:pt x="522" y="588"/>
                </a:cubicBezTo>
                <a:cubicBezTo>
                  <a:pt x="519" y="591"/>
                  <a:pt x="517" y="593"/>
                  <a:pt x="515" y="597"/>
                </a:cubicBezTo>
                <a:cubicBezTo>
                  <a:pt x="487" y="629"/>
                  <a:pt x="459" y="659"/>
                  <a:pt x="430" y="684"/>
                </a:cubicBezTo>
                <a:cubicBezTo>
                  <a:pt x="413" y="665"/>
                  <a:pt x="397" y="644"/>
                  <a:pt x="381" y="621"/>
                </a:cubicBezTo>
                <a:cubicBezTo>
                  <a:pt x="398" y="624"/>
                  <a:pt x="415" y="625"/>
                  <a:pt x="433" y="626"/>
                </a:cubicBezTo>
                <a:cubicBezTo>
                  <a:pt x="445" y="627"/>
                  <a:pt x="456" y="618"/>
                  <a:pt x="457" y="606"/>
                </a:cubicBezTo>
                <a:cubicBezTo>
                  <a:pt x="458" y="594"/>
                  <a:pt x="449" y="583"/>
                  <a:pt x="437" y="582"/>
                </a:cubicBezTo>
                <a:cubicBezTo>
                  <a:pt x="405" y="580"/>
                  <a:pt x="375" y="577"/>
                  <a:pt x="345" y="572"/>
                </a:cubicBezTo>
                <a:cubicBezTo>
                  <a:pt x="171" y="543"/>
                  <a:pt x="43" y="468"/>
                  <a:pt x="48" y="397"/>
                </a:cubicBezTo>
                <a:close/>
                <a:moveTo>
                  <a:pt x="224" y="211"/>
                </a:moveTo>
                <a:cubicBezTo>
                  <a:pt x="220" y="135"/>
                  <a:pt x="237" y="82"/>
                  <a:pt x="272" y="65"/>
                </a:cubicBezTo>
                <a:cubicBezTo>
                  <a:pt x="306" y="48"/>
                  <a:pt x="358" y="67"/>
                  <a:pt x="416" y="117"/>
                </a:cubicBezTo>
                <a:cubicBezTo>
                  <a:pt x="450" y="147"/>
                  <a:pt x="483" y="185"/>
                  <a:pt x="514" y="229"/>
                </a:cubicBezTo>
                <a:cubicBezTo>
                  <a:pt x="497" y="227"/>
                  <a:pt x="479" y="225"/>
                  <a:pt x="461" y="224"/>
                </a:cubicBezTo>
                <a:cubicBezTo>
                  <a:pt x="378" y="218"/>
                  <a:pt x="297" y="222"/>
                  <a:pt x="226" y="237"/>
                </a:cubicBezTo>
                <a:cubicBezTo>
                  <a:pt x="225" y="228"/>
                  <a:pt x="224" y="219"/>
                  <a:pt x="224" y="211"/>
                </a:cubicBezTo>
                <a:close/>
                <a:moveTo>
                  <a:pt x="891" y="456"/>
                </a:moveTo>
                <a:cubicBezTo>
                  <a:pt x="895" y="392"/>
                  <a:pt x="838" y="330"/>
                  <a:pt x="734" y="285"/>
                </a:cubicBezTo>
                <a:cubicBezTo>
                  <a:pt x="737" y="274"/>
                  <a:pt x="739" y="263"/>
                  <a:pt x="741" y="252"/>
                </a:cubicBezTo>
                <a:cubicBezTo>
                  <a:pt x="759" y="158"/>
                  <a:pt x="743" y="88"/>
                  <a:pt x="696" y="56"/>
                </a:cubicBezTo>
                <a:cubicBezTo>
                  <a:pt x="653" y="27"/>
                  <a:pt x="591" y="33"/>
                  <a:pt x="521" y="73"/>
                </a:cubicBezTo>
                <a:cubicBezTo>
                  <a:pt x="510" y="79"/>
                  <a:pt x="506" y="92"/>
                  <a:pt x="512" y="103"/>
                </a:cubicBezTo>
                <a:cubicBezTo>
                  <a:pt x="518" y="114"/>
                  <a:pt x="532" y="117"/>
                  <a:pt x="542" y="111"/>
                </a:cubicBezTo>
                <a:cubicBezTo>
                  <a:pt x="597" y="80"/>
                  <a:pt x="643" y="74"/>
                  <a:pt x="671" y="93"/>
                </a:cubicBezTo>
                <a:cubicBezTo>
                  <a:pt x="703" y="114"/>
                  <a:pt x="712" y="169"/>
                  <a:pt x="698" y="244"/>
                </a:cubicBezTo>
                <a:cubicBezTo>
                  <a:pt x="689" y="288"/>
                  <a:pt x="673" y="336"/>
                  <a:pt x="651" y="385"/>
                </a:cubicBezTo>
                <a:cubicBezTo>
                  <a:pt x="644" y="369"/>
                  <a:pt x="636" y="352"/>
                  <a:pt x="629" y="336"/>
                </a:cubicBezTo>
                <a:cubicBezTo>
                  <a:pt x="621" y="320"/>
                  <a:pt x="612" y="305"/>
                  <a:pt x="604" y="289"/>
                </a:cubicBezTo>
                <a:cubicBezTo>
                  <a:pt x="611" y="291"/>
                  <a:pt x="619" y="293"/>
                  <a:pt x="626" y="295"/>
                </a:cubicBezTo>
                <a:cubicBezTo>
                  <a:pt x="638" y="298"/>
                  <a:pt x="650" y="291"/>
                  <a:pt x="653" y="279"/>
                </a:cubicBezTo>
                <a:cubicBezTo>
                  <a:pt x="657" y="267"/>
                  <a:pt x="649" y="255"/>
                  <a:pt x="638" y="252"/>
                </a:cubicBezTo>
                <a:cubicBezTo>
                  <a:pt x="617" y="247"/>
                  <a:pt x="595" y="242"/>
                  <a:pt x="573" y="238"/>
                </a:cubicBezTo>
                <a:cubicBezTo>
                  <a:pt x="534" y="176"/>
                  <a:pt x="490" y="123"/>
                  <a:pt x="445" y="84"/>
                </a:cubicBezTo>
                <a:cubicBezTo>
                  <a:pt x="372" y="21"/>
                  <a:pt x="304" y="0"/>
                  <a:pt x="252" y="25"/>
                </a:cubicBezTo>
                <a:cubicBezTo>
                  <a:pt x="201" y="51"/>
                  <a:pt x="175" y="117"/>
                  <a:pt x="180" y="213"/>
                </a:cubicBezTo>
                <a:cubicBezTo>
                  <a:pt x="181" y="224"/>
                  <a:pt x="182" y="235"/>
                  <a:pt x="183" y="247"/>
                </a:cubicBezTo>
                <a:cubicBezTo>
                  <a:pt x="172" y="250"/>
                  <a:pt x="161" y="253"/>
                  <a:pt x="151" y="257"/>
                </a:cubicBezTo>
                <a:cubicBezTo>
                  <a:pt x="60" y="288"/>
                  <a:pt x="8" y="337"/>
                  <a:pt x="4" y="394"/>
                </a:cubicBezTo>
                <a:cubicBezTo>
                  <a:pt x="0" y="445"/>
                  <a:pt x="34" y="493"/>
                  <a:pt x="100" y="534"/>
                </a:cubicBezTo>
                <a:cubicBezTo>
                  <a:pt x="118" y="545"/>
                  <a:pt x="138" y="556"/>
                  <a:pt x="161" y="565"/>
                </a:cubicBezTo>
                <a:cubicBezTo>
                  <a:pt x="132" y="675"/>
                  <a:pt x="146" y="758"/>
                  <a:pt x="199" y="794"/>
                </a:cubicBezTo>
                <a:cubicBezTo>
                  <a:pt x="214" y="805"/>
                  <a:pt x="232" y="810"/>
                  <a:pt x="252" y="812"/>
                </a:cubicBezTo>
                <a:cubicBezTo>
                  <a:pt x="294" y="815"/>
                  <a:pt x="343" y="798"/>
                  <a:pt x="398" y="763"/>
                </a:cubicBezTo>
                <a:cubicBezTo>
                  <a:pt x="407" y="757"/>
                  <a:pt x="416" y="750"/>
                  <a:pt x="425" y="743"/>
                </a:cubicBezTo>
                <a:cubicBezTo>
                  <a:pt x="482" y="799"/>
                  <a:pt x="539" y="832"/>
                  <a:pt x="588" y="835"/>
                </a:cubicBezTo>
                <a:cubicBezTo>
                  <a:pt x="607" y="836"/>
                  <a:pt x="626" y="833"/>
                  <a:pt x="642" y="825"/>
                </a:cubicBezTo>
                <a:cubicBezTo>
                  <a:pt x="700" y="797"/>
                  <a:pt x="725" y="716"/>
                  <a:pt x="712" y="604"/>
                </a:cubicBezTo>
                <a:cubicBezTo>
                  <a:pt x="819" y="574"/>
                  <a:pt x="886" y="521"/>
                  <a:pt x="891" y="456"/>
                </a:cubicBezTo>
                <a:close/>
                <a:moveTo>
                  <a:pt x="440" y="529"/>
                </a:moveTo>
                <a:cubicBezTo>
                  <a:pt x="497" y="533"/>
                  <a:pt x="547" y="489"/>
                  <a:pt x="551" y="432"/>
                </a:cubicBezTo>
                <a:cubicBezTo>
                  <a:pt x="555" y="375"/>
                  <a:pt x="512" y="325"/>
                  <a:pt x="455" y="321"/>
                </a:cubicBezTo>
                <a:cubicBezTo>
                  <a:pt x="397" y="317"/>
                  <a:pt x="348" y="361"/>
                  <a:pt x="344" y="418"/>
                </a:cubicBezTo>
                <a:cubicBezTo>
                  <a:pt x="340" y="475"/>
                  <a:pt x="383" y="525"/>
                  <a:pt x="440" y="529"/>
                </a:cubicBezTo>
                <a:close/>
              </a:path>
            </a:pathLst>
          </a:custGeom>
          <a:solidFill>
            <a:srgbClr val="1B386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1B3862"/>
              </a:solidFill>
              <a:effectLst/>
              <a:uLnTx/>
              <a:uFillTx/>
              <a:latin typeface="+mn-lt"/>
              <a:ea typeface="+mn-ea"/>
              <a:cs typeface="+mn-cs"/>
            </a:endParaRPr>
          </a:p>
        </p:txBody>
      </p:sp>
      <p:cxnSp>
        <p:nvCxnSpPr>
          <p:cNvPr id="10"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14342" name="文本框 12"/>
          <p:cNvSpPr txBox="1"/>
          <p:nvPr/>
        </p:nvSpPr>
        <p:spPr>
          <a:xfrm>
            <a:off x="2828924" y="3370263"/>
            <a:ext cx="5375263" cy="954107"/>
          </a:xfrm>
          <a:prstGeom prst="rect">
            <a:avLst/>
          </a:prstGeom>
          <a:noFill/>
          <a:ln w="9525">
            <a:noFill/>
          </a:ln>
        </p:spPr>
        <p:txBody>
          <a:bodyPr wrap="square" anchor="t">
            <a:spAutoFit/>
          </a:bodyPr>
          <a:lstStyle/>
          <a:p>
            <a:r>
              <a:rPr lang="en-US" altLang="zh-CN" sz="2800" b="1" dirty="0">
                <a:solidFill>
                  <a:srgbClr val="1B3862"/>
                </a:solidFill>
                <a:latin typeface="微软雅黑" panose="020B0503020204020204" pitchFamily="34" charset="-122"/>
                <a:ea typeface="微软雅黑" panose="020B0503020204020204" pitchFamily="34" charset="-122"/>
              </a:rPr>
              <a:t>Overview of the Australia Award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862"/>
        </a:solidFill>
        <a:effectLst/>
      </p:bgPr>
    </p:bg>
    <p:spTree>
      <p:nvGrpSpPr>
        <p:cNvPr id="1" name=""/>
        <p:cNvGrpSpPr/>
        <p:nvPr/>
      </p:nvGrpSpPr>
      <p:grpSpPr>
        <a:xfrm>
          <a:off x="0" y="0"/>
          <a:ext cx="0" cy="0"/>
          <a:chOff x="0" y="0"/>
          <a:chExt cx="0" cy="0"/>
        </a:xfrm>
      </p:grpSpPr>
      <p:sp>
        <p:nvSpPr>
          <p:cNvPr id="8" name="Freeform 11"/>
          <p:cNvSpPr>
            <a:spLocks noEditPoints="1"/>
          </p:cNvSpPr>
          <p:nvPr/>
        </p:nvSpPr>
        <p:spPr bwMode="auto">
          <a:xfrm>
            <a:off x="1736725" y="3213100"/>
            <a:ext cx="784225" cy="733425"/>
          </a:xfrm>
          <a:custGeom>
            <a:avLst/>
            <a:gdLst>
              <a:gd name="T0" fmla="*/ 615 w 895"/>
              <a:gd name="T1" fmla="*/ 538 h 836"/>
              <a:gd name="T2" fmla="*/ 847 w 895"/>
              <a:gd name="T3" fmla="*/ 453 h 836"/>
              <a:gd name="T4" fmla="*/ 623 w 895"/>
              <a:gd name="T5" fmla="*/ 785 h 836"/>
              <a:gd name="T6" fmla="*/ 546 w 895"/>
              <a:gd name="T7" fmla="*/ 628 h 836"/>
              <a:gd name="T8" fmla="*/ 623 w 895"/>
              <a:gd name="T9" fmla="*/ 785 h 836"/>
              <a:gd name="T10" fmla="*/ 224 w 895"/>
              <a:gd name="T11" fmla="*/ 757 h 836"/>
              <a:gd name="T12" fmla="*/ 321 w 895"/>
              <a:gd name="T13" fmla="*/ 612 h 836"/>
              <a:gd name="T14" fmla="*/ 395 w 895"/>
              <a:gd name="T15" fmla="*/ 711 h 836"/>
              <a:gd name="T16" fmla="*/ 48 w 895"/>
              <a:gd name="T17" fmla="*/ 397 h 836"/>
              <a:gd name="T18" fmla="*/ 190 w 895"/>
              <a:gd name="T19" fmla="*/ 291 h 836"/>
              <a:gd name="T20" fmla="*/ 284 w 895"/>
              <a:gd name="T21" fmla="*/ 526 h 836"/>
              <a:gd name="T22" fmla="*/ 306 w 895"/>
              <a:gd name="T23" fmla="*/ 494 h 836"/>
              <a:gd name="T24" fmla="*/ 458 w 895"/>
              <a:gd name="T25" fmla="*/ 268 h 836"/>
              <a:gd name="T26" fmla="*/ 589 w 895"/>
              <a:gd name="T27" fmla="*/ 356 h 836"/>
              <a:gd name="T28" fmla="*/ 578 w 895"/>
              <a:gd name="T29" fmla="*/ 513 h 836"/>
              <a:gd name="T30" fmla="*/ 515 w 895"/>
              <a:gd name="T31" fmla="*/ 597 h 836"/>
              <a:gd name="T32" fmla="*/ 381 w 895"/>
              <a:gd name="T33" fmla="*/ 621 h 836"/>
              <a:gd name="T34" fmla="*/ 457 w 895"/>
              <a:gd name="T35" fmla="*/ 606 h 836"/>
              <a:gd name="T36" fmla="*/ 345 w 895"/>
              <a:gd name="T37" fmla="*/ 572 h 836"/>
              <a:gd name="T38" fmla="*/ 224 w 895"/>
              <a:gd name="T39" fmla="*/ 211 h 836"/>
              <a:gd name="T40" fmla="*/ 416 w 895"/>
              <a:gd name="T41" fmla="*/ 117 h 836"/>
              <a:gd name="T42" fmla="*/ 461 w 895"/>
              <a:gd name="T43" fmla="*/ 224 h 836"/>
              <a:gd name="T44" fmla="*/ 224 w 895"/>
              <a:gd name="T45" fmla="*/ 211 h 836"/>
              <a:gd name="T46" fmla="*/ 734 w 895"/>
              <a:gd name="T47" fmla="*/ 285 h 836"/>
              <a:gd name="T48" fmla="*/ 696 w 895"/>
              <a:gd name="T49" fmla="*/ 56 h 836"/>
              <a:gd name="T50" fmla="*/ 512 w 895"/>
              <a:gd name="T51" fmla="*/ 103 h 836"/>
              <a:gd name="T52" fmla="*/ 671 w 895"/>
              <a:gd name="T53" fmla="*/ 93 h 836"/>
              <a:gd name="T54" fmla="*/ 651 w 895"/>
              <a:gd name="T55" fmla="*/ 385 h 836"/>
              <a:gd name="T56" fmla="*/ 604 w 895"/>
              <a:gd name="T57" fmla="*/ 289 h 836"/>
              <a:gd name="T58" fmla="*/ 653 w 895"/>
              <a:gd name="T59" fmla="*/ 279 h 836"/>
              <a:gd name="T60" fmla="*/ 573 w 895"/>
              <a:gd name="T61" fmla="*/ 238 h 836"/>
              <a:gd name="T62" fmla="*/ 252 w 895"/>
              <a:gd name="T63" fmla="*/ 25 h 836"/>
              <a:gd name="T64" fmla="*/ 183 w 895"/>
              <a:gd name="T65" fmla="*/ 247 h 836"/>
              <a:gd name="T66" fmla="*/ 4 w 895"/>
              <a:gd name="T67" fmla="*/ 394 h 836"/>
              <a:gd name="T68" fmla="*/ 161 w 895"/>
              <a:gd name="T69" fmla="*/ 565 h 836"/>
              <a:gd name="T70" fmla="*/ 252 w 895"/>
              <a:gd name="T71" fmla="*/ 812 h 836"/>
              <a:gd name="T72" fmla="*/ 425 w 895"/>
              <a:gd name="T73" fmla="*/ 743 h 836"/>
              <a:gd name="T74" fmla="*/ 642 w 895"/>
              <a:gd name="T75" fmla="*/ 825 h 836"/>
              <a:gd name="T76" fmla="*/ 891 w 895"/>
              <a:gd name="T77" fmla="*/ 456 h 836"/>
              <a:gd name="T78" fmla="*/ 551 w 895"/>
              <a:gd name="T79" fmla="*/ 432 h 836"/>
              <a:gd name="T80" fmla="*/ 344 w 895"/>
              <a:gd name="T81" fmla="*/ 41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36">
                <a:moveTo>
                  <a:pt x="584" y="581"/>
                </a:moveTo>
                <a:cubicBezTo>
                  <a:pt x="594" y="567"/>
                  <a:pt x="605" y="553"/>
                  <a:pt x="615" y="538"/>
                </a:cubicBezTo>
                <a:cubicBezTo>
                  <a:pt x="662" y="468"/>
                  <a:pt x="698" y="396"/>
                  <a:pt x="721" y="327"/>
                </a:cubicBezTo>
                <a:cubicBezTo>
                  <a:pt x="803" y="364"/>
                  <a:pt x="850" y="410"/>
                  <a:pt x="847" y="453"/>
                </a:cubicBezTo>
                <a:cubicBezTo>
                  <a:pt x="842" y="515"/>
                  <a:pt x="733" y="567"/>
                  <a:pt x="584" y="581"/>
                </a:cubicBezTo>
                <a:close/>
                <a:moveTo>
                  <a:pt x="623" y="785"/>
                </a:moveTo>
                <a:cubicBezTo>
                  <a:pt x="583" y="805"/>
                  <a:pt x="523" y="777"/>
                  <a:pt x="460" y="716"/>
                </a:cubicBezTo>
                <a:cubicBezTo>
                  <a:pt x="489" y="690"/>
                  <a:pt x="518" y="661"/>
                  <a:pt x="546" y="628"/>
                </a:cubicBezTo>
                <a:cubicBezTo>
                  <a:pt x="590" y="626"/>
                  <a:pt x="631" y="621"/>
                  <a:pt x="668" y="614"/>
                </a:cubicBezTo>
                <a:cubicBezTo>
                  <a:pt x="678" y="703"/>
                  <a:pt x="661" y="766"/>
                  <a:pt x="623" y="785"/>
                </a:cubicBezTo>
                <a:close/>
                <a:moveTo>
                  <a:pt x="374" y="726"/>
                </a:moveTo>
                <a:cubicBezTo>
                  <a:pt x="310" y="767"/>
                  <a:pt x="255" y="779"/>
                  <a:pt x="224" y="757"/>
                </a:cubicBezTo>
                <a:cubicBezTo>
                  <a:pt x="189" y="734"/>
                  <a:pt x="181" y="667"/>
                  <a:pt x="202" y="581"/>
                </a:cubicBezTo>
                <a:cubicBezTo>
                  <a:pt x="239" y="594"/>
                  <a:pt x="279" y="605"/>
                  <a:pt x="321" y="612"/>
                </a:cubicBezTo>
                <a:cubicBezTo>
                  <a:pt x="322" y="613"/>
                  <a:pt x="322" y="614"/>
                  <a:pt x="323" y="615"/>
                </a:cubicBezTo>
                <a:cubicBezTo>
                  <a:pt x="346" y="651"/>
                  <a:pt x="370" y="683"/>
                  <a:pt x="395" y="711"/>
                </a:cubicBezTo>
                <a:cubicBezTo>
                  <a:pt x="388" y="716"/>
                  <a:pt x="381" y="721"/>
                  <a:pt x="374" y="726"/>
                </a:cubicBezTo>
                <a:close/>
                <a:moveTo>
                  <a:pt x="48" y="397"/>
                </a:moveTo>
                <a:cubicBezTo>
                  <a:pt x="51" y="359"/>
                  <a:pt x="93" y="323"/>
                  <a:pt x="165" y="298"/>
                </a:cubicBezTo>
                <a:cubicBezTo>
                  <a:pt x="173" y="296"/>
                  <a:pt x="181" y="293"/>
                  <a:pt x="190" y="291"/>
                </a:cubicBezTo>
                <a:cubicBezTo>
                  <a:pt x="203" y="362"/>
                  <a:pt x="229" y="438"/>
                  <a:pt x="266" y="514"/>
                </a:cubicBezTo>
                <a:cubicBezTo>
                  <a:pt x="270" y="521"/>
                  <a:pt x="277" y="526"/>
                  <a:pt x="284" y="526"/>
                </a:cubicBezTo>
                <a:cubicBezTo>
                  <a:pt x="288" y="526"/>
                  <a:pt x="292" y="526"/>
                  <a:pt x="296" y="524"/>
                </a:cubicBezTo>
                <a:cubicBezTo>
                  <a:pt x="307" y="518"/>
                  <a:pt x="311" y="505"/>
                  <a:pt x="306" y="494"/>
                </a:cubicBezTo>
                <a:cubicBezTo>
                  <a:pt x="270" y="421"/>
                  <a:pt x="245" y="348"/>
                  <a:pt x="233" y="280"/>
                </a:cubicBezTo>
                <a:cubicBezTo>
                  <a:pt x="300" y="267"/>
                  <a:pt x="377" y="262"/>
                  <a:pt x="458" y="268"/>
                </a:cubicBezTo>
                <a:cubicBezTo>
                  <a:pt x="488" y="270"/>
                  <a:pt x="518" y="273"/>
                  <a:pt x="546" y="278"/>
                </a:cubicBezTo>
                <a:cubicBezTo>
                  <a:pt x="561" y="303"/>
                  <a:pt x="576" y="329"/>
                  <a:pt x="589" y="356"/>
                </a:cubicBezTo>
                <a:cubicBezTo>
                  <a:pt x="602" y="383"/>
                  <a:pt x="614" y="410"/>
                  <a:pt x="624" y="437"/>
                </a:cubicBezTo>
                <a:cubicBezTo>
                  <a:pt x="610" y="463"/>
                  <a:pt x="595" y="488"/>
                  <a:pt x="578" y="513"/>
                </a:cubicBezTo>
                <a:cubicBezTo>
                  <a:pt x="560" y="540"/>
                  <a:pt x="541" y="565"/>
                  <a:pt x="522" y="588"/>
                </a:cubicBezTo>
                <a:cubicBezTo>
                  <a:pt x="519" y="591"/>
                  <a:pt x="517" y="593"/>
                  <a:pt x="515" y="597"/>
                </a:cubicBezTo>
                <a:cubicBezTo>
                  <a:pt x="487" y="629"/>
                  <a:pt x="459" y="659"/>
                  <a:pt x="430" y="684"/>
                </a:cubicBezTo>
                <a:cubicBezTo>
                  <a:pt x="413" y="665"/>
                  <a:pt x="397" y="644"/>
                  <a:pt x="381" y="621"/>
                </a:cubicBezTo>
                <a:cubicBezTo>
                  <a:pt x="398" y="624"/>
                  <a:pt x="415" y="625"/>
                  <a:pt x="433" y="626"/>
                </a:cubicBezTo>
                <a:cubicBezTo>
                  <a:pt x="445" y="627"/>
                  <a:pt x="456" y="618"/>
                  <a:pt x="457" y="606"/>
                </a:cubicBezTo>
                <a:cubicBezTo>
                  <a:pt x="458" y="594"/>
                  <a:pt x="449" y="583"/>
                  <a:pt x="437" y="582"/>
                </a:cubicBezTo>
                <a:cubicBezTo>
                  <a:pt x="405" y="580"/>
                  <a:pt x="375" y="577"/>
                  <a:pt x="345" y="572"/>
                </a:cubicBezTo>
                <a:cubicBezTo>
                  <a:pt x="171" y="543"/>
                  <a:pt x="43" y="468"/>
                  <a:pt x="48" y="397"/>
                </a:cubicBezTo>
                <a:close/>
                <a:moveTo>
                  <a:pt x="224" y="211"/>
                </a:moveTo>
                <a:cubicBezTo>
                  <a:pt x="220" y="135"/>
                  <a:pt x="237" y="82"/>
                  <a:pt x="272" y="65"/>
                </a:cubicBezTo>
                <a:cubicBezTo>
                  <a:pt x="306" y="48"/>
                  <a:pt x="358" y="67"/>
                  <a:pt x="416" y="117"/>
                </a:cubicBezTo>
                <a:cubicBezTo>
                  <a:pt x="450" y="147"/>
                  <a:pt x="483" y="185"/>
                  <a:pt x="514" y="229"/>
                </a:cubicBezTo>
                <a:cubicBezTo>
                  <a:pt x="497" y="227"/>
                  <a:pt x="479" y="225"/>
                  <a:pt x="461" y="224"/>
                </a:cubicBezTo>
                <a:cubicBezTo>
                  <a:pt x="378" y="218"/>
                  <a:pt x="297" y="222"/>
                  <a:pt x="226" y="237"/>
                </a:cubicBezTo>
                <a:cubicBezTo>
                  <a:pt x="225" y="228"/>
                  <a:pt x="224" y="219"/>
                  <a:pt x="224" y="211"/>
                </a:cubicBezTo>
                <a:close/>
                <a:moveTo>
                  <a:pt x="891" y="456"/>
                </a:moveTo>
                <a:cubicBezTo>
                  <a:pt x="895" y="392"/>
                  <a:pt x="838" y="330"/>
                  <a:pt x="734" y="285"/>
                </a:cubicBezTo>
                <a:cubicBezTo>
                  <a:pt x="737" y="274"/>
                  <a:pt x="739" y="263"/>
                  <a:pt x="741" y="252"/>
                </a:cubicBezTo>
                <a:cubicBezTo>
                  <a:pt x="759" y="158"/>
                  <a:pt x="743" y="88"/>
                  <a:pt x="696" y="56"/>
                </a:cubicBezTo>
                <a:cubicBezTo>
                  <a:pt x="653" y="27"/>
                  <a:pt x="591" y="33"/>
                  <a:pt x="521" y="73"/>
                </a:cubicBezTo>
                <a:cubicBezTo>
                  <a:pt x="510" y="79"/>
                  <a:pt x="506" y="92"/>
                  <a:pt x="512" y="103"/>
                </a:cubicBezTo>
                <a:cubicBezTo>
                  <a:pt x="518" y="114"/>
                  <a:pt x="532" y="117"/>
                  <a:pt x="542" y="111"/>
                </a:cubicBezTo>
                <a:cubicBezTo>
                  <a:pt x="597" y="80"/>
                  <a:pt x="643" y="74"/>
                  <a:pt x="671" y="93"/>
                </a:cubicBezTo>
                <a:cubicBezTo>
                  <a:pt x="703" y="114"/>
                  <a:pt x="712" y="169"/>
                  <a:pt x="698" y="244"/>
                </a:cubicBezTo>
                <a:cubicBezTo>
                  <a:pt x="689" y="288"/>
                  <a:pt x="673" y="336"/>
                  <a:pt x="651" y="385"/>
                </a:cubicBezTo>
                <a:cubicBezTo>
                  <a:pt x="644" y="369"/>
                  <a:pt x="636" y="352"/>
                  <a:pt x="629" y="336"/>
                </a:cubicBezTo>
                <a:cubicBezTo>
                  <a:pt x="621" y="320"/>
                  <a:pt x="612" y="305"/>
                  <a:pt x="604" y="289"/>
                </a:cubicBezTo>
                <a:cubicBezTo>
                  <a:pt x="611" y="291"/>
                  <a:pt x="619" y="293"/>
                  <a:pt x="626" y="295"/>
                </a:cubicBezTo>
                <a:cubicBezTo>
                  <a:pt x="638" y="298"/>
                  <a:pt x="650" y="291"/>
                  <a:pt x="653" y="279"/>
                </a:cubicBezTo>
                <a:cubicBezTo>
                  <a:pt x="657" y="267"/>
                  <a:pt x="649" y="255"/>
                  <a:pt x="638" y="252"/>
                </a:cubicBezTo>
                <a:cubicBezTo>
                  <a:pt x="617" y="247"/>
                  <a:pt x="595" y="242"/>
                  <a:pt x="573" y="238"/>
                </a:cubicBezTo>
                <a:cubicBezTo>
                  <a:pt x="534" y="176"/>
                  <a:pt x="490" y="123"/>
                  <a:pt x="445" y="84"/>
                </a:cubicBezTo>
                <a:cubicBezTo>
                  <a:pt x="372" y="21"/>
                  <a:pt x="304" y="0"/>
                  <a:pt x="252" y="25"/>
                </a:cubicBezTo>
                <a:cubicBezTo>
                  <a:pt x="201" y="51"/>
                  <a:pt x="175" y="117"/>
                  <a:pt x="180" y="213"/>
                </a:cubicBezTo>
                <a:cubicBezTo>
                  <a:pt x="181" y="224"/>
                  <a:pt x="182" y="235"/>
                  <a:pt x="183" y="247"/>
                </a:cubicBezTo>
                <a:cubicBezTo>
                  <a:pt x="172" y="250"/>
                  <a:pt x="161" y="253"/>
                  <a:pt x="151" y="257"/>
                </a:cubicBezTo>
                <a:cubicBezTo>
                  <a:pt x="60" y="288"/>
                  <a:pt x="8" y="337"/>
                  <a:pt x="4" y="394"/>
                </a:cubicBezTo>
                <a:cubicBezTo>
                  <a:pt x="0" y="445"/>
                  <a:pt x="34" y="493"/>
                  <a:pt x="100" y="534"/>
                </a:cubicBezTo>
                <a:cubicBezTo>
                  <a:pt x="118" y="545"/>
                  <a:pt x="138" y="556"/>
                  <a:pt x="161" y="565"/>
                </a:cubicBezTo>
                <a:cubicBezTo>
                  <a:pt x="132" y="675"/>
                  <a:pt x="146" y="758"/>
                  <a:pt x="199" y="794"/>
                </a:cubicBezTo>
                <a:cubicBezTo>
                  <a:pt x="214" y="805"/>
                  <a:pt x="232" y="810"/>
                  <a:pt x="252" y="812"/>
                </a:cubicBezTo>
                <a:cubicBezTo>
                  <a:pt x="294" y="815"/>
                  <a:pt x="343" y="798"/>
                  <a:pt x="398" y="763"/>
                </a:cubicBezTo>
                <a:cubicBezTo>
                  <a:pt x="407" y="757"/>
                  <a:pt x="416" y="750"/>
                  <a:pt x="425" y="743"/>
                </a:cubicBezTo>
                <a:cubicBezTo>
                  <a:pt x="482" y="799"/>
                  <a:pt x="539" y="832"/>
                  <a:pt x="588" y="835"/>
                </a:cubicBezTo>
                <a:cubicBezTo>
                  <a:pt x="607" y="836"/>
                  <a:pt x="626" y="833"/>
                  <a:pt x="642" y="825"/>
                </a:cubicBezTo>
                <a:cubicBezTo>
                  <a:pt x="700" y="797"/>
                  <a:pt x="725" y="716"/>
                  <a:pt x="712" y="604"/>
                </a:cubicBezTo>
                <a:cubicBezTo>
                  <a:pt x="819" y="574"/>
                  <a:pt x="886" y="521"/>
                  <a:pt x="891" y="456"/>
                </a:cubicBezTo>
                <a:close/>
                <a:moveTo>
                  <a:pt x="440" y="529"/>
                </a:moveTo>
                <a:cubicBezTo>
                  <a:pt x="497" y="533"/>
                  <a:pt x="547" y="489"/>
                  <a:pt x="551" y="432"/>
                </a:cubicBezTo>
                <a:cubicBezTo>
                  <a:pt x="555" y="375"/>
                  <a:pt x="512" y="325"/>
                  <a:pt x="455" y="321"/>
                </a:cubicBezTo>
                <a:cubicBezTo>
                  <a:pt x="397" y="317"/>
                  <a:pt x="348" y="361"/>
                  <a:pt x="344" y="418"/>
                </a:cubicBezTo>
                <a:cubicBezTo>
                  <a:pt x="340" y="475"/>
                  <a:pt x="383" y="525"/>
                  <a:pt x="440" y="529"/>
                </a:cubicBezTo>
                <a:close/>
              </a:path>
            </a:pathLst>
          </a:custGeom>
          <a:solidFill>
            <a:srgbClr val="1B386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1B3862"/>
              </a:solidFill>
              <a:effectLst/>
              <a:uLnTx/>
              <a:uFillTx/>
              <a:latin typeface="+mn-lt"/>
              <a:ea typeface="+mn-ea"/>
              <a:cs typeface="+mn-cs"/>
            </a:endParaRPr>
          </a:p>
        </p:txBody>
      </p:sp>
      <p:cxnSp>
        <p:nvCxnSpPr>
          <p:cNvPr id="10" name="直接连接符 9"/>
          <p:cNvCxnSpPr/>
          <p:nvPr/>
        </p:nvCxnSpPr>
        <p:spPr>
          <a:xfrm>
            <a:off x="2697163" y="3175000"/>
            <a:ext cx="0" cy="790575"/>
          </a:xfrm>
          <a:prstGeom prst="line">
            <a:avLst/>
          </a:prstGeom>
          <a:ln>
            <a:solidFill>
              <a:srgbClr val="1B3862"/>
            </a:solidFill>
          </a:ln>
        </p:spPr>
        <p:style>
          <a:lnRef idx="1">
            <a:schemeClr val="accent1"/>
          </a:lnRef>
          <a:fillRef idx="0">
            <a:schemeClr val="accent1"/>
          </a:fillRef>
          <a:effectRef idx="0">
            <a:schemeClr val="accent1"/>
          </a:effectRef>
          <a:fontRef idx="minor">
            <a:schemeClr val="tx1"/>
          </a:fontRef>
        </p:style>
      </p:cxnSp>
      <p:sp>
        <p:nvSpPr>
          <p:cNvPr id="14342" name="文本框 12"/>
          <p:cNvSpPr txBox="1"/>
          <p:nvPr/>
        </p:nvSpPr>
        <p:spPr>
          <a:xfrm>
            <a:off x="2828924" y="3370263"/>
            <a:ext cx="5375263" cy="954107"/>
          </a:xfrm>
          <a:prstGeom prst="rect">
            <a:avLst/>
          </a:prstGeom>
          <a:noFill/>
          <a:ln w="9525">
            <a:noFill/>
          </a:ln>
        </p:spPr>
        <p:txBody>
          <a:bodyPr wrap="square" anchor="t">
            <a:spAutoFit/>
          </a:bodyPr>
          <a:lstStyle/>
          <a:p>
            <a:r>
              <a:rPr lang="en-US" altLang="zh-CN" sz="2800" b="1" dirty="0">
                <a:solidFill>
                  <a:srgbClr val="1B3862"/>
                </a:solidFill>
                <a:latin typeface="微软雅黑" panose="020B0503020204020204" pitchFamily="34" charset="-122"/>
                <a:ea typeface="微软雅黑" panose="020B0503020204020204" pitchFamily="34" charset="-122"/>
              </a:rPr>
              <a:t>Overview of the Australia Award</a:t>
            </a:r>
          </a:p>
        </p:txBody>
      </p:sp>
      <p:pic>
        <p:nvPicPr>
          <p:cNvPr id="7" name="Picture 2">
            <a:extLst>
              <a:ext uri="{FF2B5EF4-FFF2-40B4-BE49-F238E27FC236}">
                <a16:creationId xmlns:a16="http://schemas.microsoft.com/office/drawing/2014/main" id="{0799EE72-3401-4E4E-8FEE-F33E23B99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57200"/>
            <a:ext cx="11303000" cy="614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6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组合 7"/>
          <p:cNvGrpSpPr/>
          <p:nvPr/>
        </p:nvGrpSpPr>
        <p:grpSpPr>
          <a:xfrm>
            <a:off x="1524000" y="431800"/>
            <a:ext cx="9144000" cy="495300"/>
            <a:chOff x="1" y="321273"/>
            <a:chExt cx="9144000" cy="49427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12293" name="文本框 6"/>
          <p:cNvSpPr txBox="1"/>
          <p:nvPr/>
        </p:nvSpPr>
        <p:spPr>
          <a:xfrm>
            <a:off x="2055813" y="515938"/>
            <a:ext cx="1235075" cy="337185"/>
          </a:xfrm>
          <a:prstGeom prst="rect">
            <a:avLst/>
          </a:prstGeom>
          <a:noFill/>
          <a:ln w="9525">
            <a:noFill/>
          </a:ln>
        </p:spPr>
        <p:txBody>
          <a:bodyPr anchor="t">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Add  title</a:t>
            </a:r>
          </a:p>
        </p:txBody>
      </p:sp>
      <p:grpSp>
        <p:nvGrpSpPr>
          <p:cNvPr id="12294" name="组合 18"/>
          <p:cNvGrpSpPr/>
          <p:nvPr/>
        </p:nvGrpSpPr>
        <p:grpSpPr>
          <a:xfrm>
            <a:off x="1219201" y="477616"/>
            <a:ext cx="10381326" cy="1588798"/>
            <a:chOff x="927422" y="1425206"/>
            <a:chExt cx="10300392" cy="1242110"/>
          </a:xfrm>
        </p:grpSpPr>
        <p:pic>
          <p:nvPicPr>
            <p:cNvPr id="12295" name="图片 19"/>
            <p:cNvPicPr>
              <a:picLocks noChangeAspect="1"/>
            </p:cNvPicPr>
            <p:nvPr/>
          </p:nvPicPr>
          <p:blipFill>
            <a:blip r:embed="rId2"/>
            <a:stretch>
              <a:fillRect/>
            </a:stretch>
          </p:blipFill>
          <p:spPr>
            <a:xfrm>
              <a:off x="927422" y="1425206"/>
              <a:ext cx="1846119" cy="1186539"/>
            </a:xfrm>
            <a:prstGeom prst="rect">
              <a:avLst/>
            </a:prstGeom>
            <a:noFill/>
            <a:ln w="9525">
              <a:noFill/>
            </a:ln>
          </p:spPr>
        </p:pic>
        <p:grpSp>
          <p:nvGrpSpPr>
            <p:cNvPr id="12296" name="组合 20"/>
            <p:cNvGrpSpPr/>
            <p:nvPr/>
          </p:nvGrpSpPr>
          <p:grpSpPr>
            <a:xfrm>
              <a:off x="2773542" y="1437244"/>
              <a:ext cx="8454272" cy="1230072"/>
              <a:chOff x="2773542" y="1437244"/>
              <a:chExt cx="8454272" cy="1230072"/>
            </a:xfrm>
          </p:grpSpPr>
          <p:grpSp>
            <p:nvGrpSpPr>
              <p:cNvPr id="12297" name="组合 21"/>
              <p:cNvGrpSpPr/>
              <p:nvPr/>
            </p:nvGrpSpPr>
            <p:grpSpPr>
              <a:xfrm>
                <a:off x="2773542" y="1444958"/>
                <a:ext cx="8454271" cy="1222358"/>
                <a:chOff x="2772082" y="1410234"/>
                <a:chExt cx="8818624" cy="1222358"/>
              </a:xfrm>
            </p:grpSpPr>
            <p:sp>
              <p:nvSpPr>
                <p:cNvPr id="25" name="矩形 24"/>
                <p:cNvSpPr/>
                <p:nvPr/>
              </p:nvSpPr>
              <p:spPr>
                <a:xfrm>
                  <a:off x="2772082" y="1410234"/>
                  <a:ext cx="1625212" cy="1222358"/>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6" name="矩形 25"/>
                <p:cNvSpPr/>
                <p:nvPr/>
              </p:nvSpPr>
              <p:spPr>
                <a:xfrm>
                  <a:off x="4427981" y="1410235"/>
                  <a:ext cx="7162725" cy="1222357"/>
                </a:xfrm>
                <a:prstGeom prst="rect">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mn-lt"/>
                    <a:ea typeface="+mn-ea"/>
                    <a:cs typeface="+mn-cs"/>
                  </a:endParaRPr>
                </a:p>
              </p:txBody>
            </p:sp>
          </p:grpSp>
          <p:sp>
            <p:nvSpPr>
              <p:cNvPr id="23" name="Freeform 93"/>
              <p:cNvSpPr>
                <a:spLocks noEditPoints="1"/>
              </p:cNvSpPr>
              <p:nvPr/>
            </p:nvSpPr>
            <p:spPr bwMode="auto">
              <a:xfrm>
                <a:off x="3409450" y="1713694"/>
                <a:ext cx="525081" cy="705847"/>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12301" name="文本框 23"/>
              <p:cNvSpPr txBox="1"/>
              <p:nvPr/>
            </p:nvSpPr>
            <p:spPr>
              <a:xfrm>
                <a:off x="4570441" y="1437244"/>
                <a:ext cx="6657373" cy="1082778"/>
              </a:xfrm>
              <a:prstGeom prst="rect">
                <a:avLst/>
              </a:prstGeom>
              <a:noFill/>
              <a:ln w="9525">
                <a:noFill/>
              </a:ln>
            </p:spPr>
            <p:txBody>
              <a:bodyPr wrap="square" anchor="t">
                <a:spAutoFit/>
              </a:bodyPr>
              <a:lstStyle/>
              <a:p>
                <a:pPr algn="just"/>
                <a:r>
                  <a:rPr lang="en-US" sz="2800" b="1" dirty="0"/>
                  <a:t>To contribute to socio-economic development outcomes of African nations and the Sustainable Development Goals.</a:t>
                </a:r>
                <a:endParaRPr lang="zh-CN" altLang="zh-CN" sz="2800" b="1" dirty="0">
                  <a:solidFill>
                    <a:srgbClr val="FFFFFF"/>
                  </a:solidFill>
                  <a:latin typeface="微软雅黑" panose="020B0503020204020204" pitchFamily="34" charset="-122"/>
                  <a:ea typeface="微软雅黑" panose="020B0503020204020204" pitchFamily="34" charset="-122"/>
                </a:endParaRPr>
              </a:p>
            </p:txBody>
          </p:sp>
        </p:grpSp>
      </p:grpSp>
      <p:sp>
        <p:nvSpPr>
          <p:cNvPr id="12302" name="文本框 26"/>
          <p:cNvSpPr txBox="1"/>
          <p:nvPr/>
        </p:nvSpPr>
        <p:spPr>
          <a:xfrm>
            <a:off x="2673178" y="2612505"/>
            <a:ext cx="7366000" cy="584775"/>
          </a:xfrm>
          <a:prstGeom prst="rect">
            <a:avLst/>
          </a:prstGeom>
          <a:noFill/>
          <a:ln w="9525">
            <a:noFill/>
          </a:ln>
        </p:spPr>
        <p:txBody>
          <a:bodyPr wrap="square" anchor="t">
            <a:spAutoFit/>
          </a:bodyPr>
          <a:lstStyle/>
          <a:p>
            <a:r>
              <a:rPr lang="en-US" sz="3200" dirty="0"/>
              <a:t>Strengthening leadership and skills </a:t>
            </a:r>
            <a:endParaRPr lang="zh-CN" altLang="zh-CN" sz="3200" dirty="0">
              <a:solidFill>
                <a:srgbClr val="404040"/>
              </a:solidFill>
              <a:latin typeface="微软雅黑" panose="020B0503020204020204" pitchFamily="34" charset="-122"/>
              <a:ea typeface="微软雅黑" panose="020B0503020204020204" pitchFamily="34" charset="-122"/>
            </a:endParaRPr>
          </a:p>
        </p:txBody>
      </p:sp>
      <p:sp>
        <p:nvSpPr>
          <p:cNvPr id="12303" name="文本框 27"/>
          <p:cNvSpPr txBox="1"/>
          <p:nvPr/>
        </p:nvSpPr>
        <p:spPr>
          <a:xfrm>
            <a:off x="1064009" y="2619494"/>
            <a:ext cx="2949191" cy="523220"/>
          </a:xfrm>
          <a:prstGeom prst="rect">
            <a:avLst/>
          </a:prstGeom>
          <a:noFill/>
          <a:ln w="9525">
            <a:noFill/>
          </a:ln>
        </p:spPr>
        <p:txBody>
          <a:bodyPr wrap="square" anchor="t">
            <a:spAutoFit/>
          </a:bodyPr>
          <a:lstStyle/>
          <a:p>
            <a:r>
              <a:rPr lang="en-US" altLang="zh-CN" sz="2800" b="1" dirty="0">
                <a:solidFill>
                  <a:srgbClr val="000000"/>
                </a:solidFill>
                <a:latin typeface="微软雅黑" panose="020B0503020204020204" pitchFamily="34" charset="-122"/>
                <a:ea typeface="微软雅黑" panose="020B0503020204020204" pitchFamily="34" charset="-122"/>
              </a:rPr>
              <a:t>How?:</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grpSp>
        <p:nvGrpSpPr>
          <p:cNvPr id="12304" name="组合 28"/>
          <p:cNvGrpSpPr/>
          <p:nvPr/>
        </p:nvGrpSpPr>
        <p:grpSpPr>
          <a:xfrm>
            <a:off x="812799" y="3504304"/>
            <a:ext cx="10913252" cy="3085189"/>
            <a:chOff x="-3910183" y="3609680"/>
            <a:chExt cx="17586663" cy="3068881"/>
          </a:xfrm>
        </p:grpSpPr>
        <p:grpSp>
          <p:nvGrpSpPr>
            <p:cNvPr id="12305" name="组合 29"/>
            <p:cNvGrpSpPr/>
            <p:nvPr/>
          </p:nvGrpSpPr>
          <p:grpSpPr>
            <a:xfrm>
              <a:off x="-3910183" y="3609680"/>
              <a:ext cx="1491343" cy="784130"/>
              <a:chOff x="-3910183" y="3609680"/>
              <a:chExt cx="1491343" cy="784130"/>
            </a:xfrm>
          </p:grpSpPr>
          <p:sp>
            <p:nvSpPr>
              <p:cNvPr id="43" name="椭圆 42"/>
              <p:cNvSpPr/>
              <p:nvPr/>
            </p:nvSpPr>
            <p:spPr>
              <a:xfrm>
                <a:off x="-3910183" y="3609680"/>
                <a:ext cx="1491343" cy="784130"/>
              </a:xfrm>
              <a:prstGeom prst="ellipse">
                <a:avLst/>
              </a:prstGeom>
              <a:solidFill>
                <a:srgbClr val="4F79B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4" name="Freeform 216"/>
              <p:cNvSpPr>
                <a:spLocks noEditPoints="1"/>
              </p:cNvSpPr>
              <p:nvPr/>
            </p:nvSpPr>
            <p:spPr bwMode="auto">
              <a:xfrm flipH="1">
                <a:off x="-3505358" y="3792132"/>
                <a:ext cx="784130" cy="319636"/>
              </a:xfrm>
              <a:custGeom>
                <a:avLst/>
                <a:gdLst>
                  <a:gd name="T0" fmla="*/ 278 w 288"/>
                  <a:gd name="T1" fmla="*/ 24 h 210"/>
                  <a:gd name="T2" fmla="*/ 128 w 288"/>
                  <a:gd name="T3" fmla="*/ 24 h 210"/>
                  <a:gd name="T4" fmla="*/ 128 w 288"/>
                  <a:gd name="T5" fmla="*/ 24 h 210"/>
                  <a:gd name="T6" fmla="*/ 118 w 288"/>
                  <a:gd name="T7" fmla="*/ 8 h 210"/>
                  <a:gd name="T8" fmla="*/ 104 w 288"/>
                  <a:gd name="T9" fmla="*/ 0 h 210"/>
                  <a:gd name="T10" fmla="*/ 61 w 288"/>
                  <a:gd name="T11" fmla="*/ 0 h 210"/>
                  <a:gd name="T12" fmla="*/ 47 w 288"/>
                  <a:gd name="T13" fmla="*/ 8 h 210"/>
                  <a:gd name="T14" fmla="*/ 37 w 288"/>
                  <a:gd name="T15" fmla="*/ 24 h 210"/>
                  <a:gd name="T16" fmla="*/ 37 w 288"/>
                  <a:gd name="T17" fmla="*/ 24 h 210"/>
                  <a:gd name="T18" fmla="*/ 10 w 288"/>
                  <a:gd name="T19" fmla="*/ 24 h 210"/>
                  <a:gd name="T20" fmla="*/ 0 w 288"/>
                  <a:gd name="T21" fmla="*/ 34 h 210"/>
                  <a:gd name="T22" fmla="*/ 0 w 288"/>
                  <a:gd name="T23" fmla="*/ 200 h 210"/>
                  <a:gd name="T24" fmla="*/ 10 w 288"/>
                  <a:gd name="T25" fmla="*/ 210 h 210"/>
                  <a:gd name="T26" fmla="*/ 278 w 288"/>
                  <a:gd name="T27" fmla="*/ 210 h 210"/>
                  <a:gd name="T28" fmla="*/ 288 w 288"/>
                  <a:gd name="T29" fmla="*/ 200 h 210"/>
                  <a:gd name="T30" fmla="*/ 288 w 288"/>
                  <a:gd name="T31" fmla="*/ 34 h 210"/>
                  <a:gd name="T32" fmla="*/ 278 w 288"/>
                  <a:gd name="T33" fmla="*/ 24 h 210"/>
                  <a:gd name="T34" fmla="*/ 42 w 288"/>
                  <a:gd name="T35" fmla="*/ 194 h 210"/>
                  <a:gd name="T36" fmla="*/ 8 w 288"/>
                  <a:gd name="T37" fmla="*/ 194 h 210"/>
                  <a:gd name="T38" fmla="*/ 8 w 288"/>
                  <a:gd name="T39" fmla="*/ 41 h 210"/>
                  <a:gd name="T40" fmla="*/ 42 w 288"/>
                  <a:gd name="T41" fmla="*/ 41 h 210"/>
                  <a:gd name="T42" fmla="*/ 42 w 288"/>
                  <a:gd name="T43" fmla="*/ 194 h 210"/>
                  <a:gd name="T44" fmla="*/ 144 w 288"/>
                  <a:gd name="T45" fmla="*/ 179 h 210"/>
                  <a:gd name="T46" fmla="*/ 82 w 288"/>
                  <a:gd name="T47" fmla="*/ 117 h 210"/>
                  <a:gd name="T48" fmla="*/ 144 w 288"/>
                  <a:gd name="T49" fmla="*/ 56 h 210"/>
                  <a:gd name="T50" fmla="*/ 205 w 288"/>
                  <a:gd name="T51" fmla="*/ 117 h 210"/>
                  <a:gd name="T52" fmla="*/ 144 w 288"/>
                  <a:gd name="T53" fmla="*/ 179 h 210"/>
                  <a:gd name="T54" fmla="*/ 261 w 288"/>
                  <a:gd name="T55" fmla="*/ 91 h 210"/>
                  <a:gd name="T56" fmla="*/ 225 w 288"/>
                  <a:gd name="T57" fmla="*/ 91 h 210"/>
                  <a:gd name="T58" fmla="*/ 225 w 288"/>
                  <a:gd name="T59" fmla="*/ 55 h 210"/>
                  <a:gd name="T60" fmla="*/ 261 w 288"/>
                  <a:gd name="T61" fmla="*/ 55 h 210"/>
                  <a:gd name="T62" fmla="*/ 261 w 288"/>
                  <a:gd name="T6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210">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2308" name="组合 30"/>
            <p:cNvGrpSpPr/>
            <p:nvPr/>
          </p:nvGrpSpPr>
          <p:grpSpPr>
            <a:xfrm>
              <a:off x="-3910181" y="5283878"/>
              <a:ext cx="11409195" cy="1011664"/>
              <a:chOff x="-3910181" y="5283878"/>
              <a:chExt cx="11409195" cy="1011664"/>
            </a:xfrm>
          </p:grpSpPr>
          <p:sp>
            <p:nvSpPr>
              <p:cNvPr id="34" name="椭圆 33"/>
              <p:cNvSpPr/>
              <p:nvPr/>
            </p:nvSpPr>
            <p:spPr>
              <a:xfrm>
                <a:off x="-3910181" y="5511412"/>
                <a:ext cx="1317499" cy="784130"/>
              </a:xfrm>
              <a:prstGeom prst="ellipse">
                <a:avLst/>
              </a:prstGeom>
              <a:solidFill>
                <a:schemeClr val="accent1">
                  <a:lumMod val="5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mn-lt"/>
                  <a:ea typeface="+mn-ea"/>
                  <a:cs typeface="+mn-cs"/>
                </a:endParaRPr>
              </a:p>
            </p:txBody>
          </p:sp>
          <p:grpSp>
            <p:nvGrpSpPr>
              <p:cNvPr id="35" name="组合 34"/>
              <p:cNvGrpSpPr/>
              <p:nvPr/>
            </p:nvGrpSpPr>
            <p:grpSpPr>
              <a:xfrm>
                <a:off x="-3505357" y="5283878"/>
                <a:ext cx="11004371" cy="904844"/>
                <a:chOff x="-3056489" y="2671763"/>
                <a:chExt cx="7645952" cy="628696"/>
              </a:xfrm>
              <a:solidFill>
                <a:schemeClr val="bg1"/>
              </a:solidFill>
            </p:grpSpPr>
            <p:sp>
              <p:nvSpPr>
                <p:cNvPr id="36" name="Freeform 236"/>
                <p:cNvSpPr>
                  <a:spLocks noEditPoints="1"/>
                </p:cNvSpPr>
                <p:nvPr/>
              </p:nvSpPr>
              <p:spPr bwMode="auto">
                <a:xfrm>
                  <a:off x="4462463" y="2671763"/>
                  <a:ext cx="33338" cy="33337"/>
                </a:xfrm>
                <a:custGeom>
                  <a:avLst/>
                  <a:gdLst>
                    <a:gd name="T0" fmla="*/ 0 w 21"/>
                    <a:gd name="T1" fmla="*/ 21 h 21"/>
                    <a:gd name="T2" fmla="*/ 21 w 21"/>
                    <a:gd name="T3" fmla="*/ 21 h 21"/>
                    <a:gd name="T4" fmla="*/ 21 w 21"/>
                    <a:gd name="T5" fmla="*/ 0 h 21"/>
                    <a:gd name="T6" fmla="*/ 0 w 21"/>
                    <a:gd name="T7" fmla="*/ 0 h 21"/>
                    <a:gd name="T8" fmla="*/ 0 w 21"/>
                    <a:gd name="T9" fmla="*/ 21 h 21"/>
                    <a:gd name="T10" fmla="*/ 5 w 21"/>
                    <a:gd name="T11" fmla="*/ 5 h 21"/>
                    <a:gd name="T12" fmla="*/ 17 w 21"/>
                    <a:gd name="T13" fmla="*/ 5 h 21"/>
                    <a:gd name="T14" fmla="*/ 17 w 21"/>
                    <a:gd name="T15" fmla="*/ 17 h 21"/>
                    <a:gd name="T16" fmla="*/ 5 w 21"/>
                    <a:gd name="T17" fmla="*/ 17 h 21"/>
                    <a:gd name="T18" fmla="*/ 5 w 21"/>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21" y="21"/>
                      </a:lnTo>
                      <a:lnTo>
                        <a:pt x="21" y="0"/>
                      </a:lnTo>
                      <a:lnTo>
                        <a:pt x="0" y="0"/>
                      </a:lnTo>
                      <a:lnTo>
                        <a:pt x="0" y="21"/>
                      </a:lnTo>
                      <a:close/>
                      <a:moveTo>
                        <a:pt x="5" y="5"/>
                      </a:moveTo>
                      <a:lnTo>
                        <a:pt x="17" y="5"/>
                      </a:lnTo>
                      <a:lnTo>
                        <a:pt x="17" y="17"/>
                      </a:lnTo>
                      <a:lnTo>
                        <a:pt x="5" y="17"/>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7" name="Freeform 237"/>
                <p:cNvSpPr>
                  <a:spLocks noEditPoints="1"/>
                </p:cNvSpPr>
                <p:nvPr/>
              </p:nvSpPr>
              <p:spPr bwMode="auto">
                <a:xfrm>
                  <a:off x="4462463" y="2722563"/>
                  <a:ext cx="33338" cy="33337"/>
                </a:xfrm>
                <a:custGeom>
                  <a:avLst/>
                  <a:gdLst>
                    <a:gd name="T0" fmla="*/ 0 w 21"/>
                    <a:gd name="T1" fmla="*/ 21 h 21"/>
                    <a:gd name="T2" fmla="*/ 21 w 21"/>
                    <a:gd name="T3" fmla="*/ 21 h 21"/>
                    <a:gd name="T4" fmla="*/ 21 w 21"/>
                    <a:gd name="T5" fmla="*/ 0 h 21"/>
                    <a:gd name="T6" fmla="*/ 0 w 21"/>
                    <a:gd name="T7" fmla="*/ 0 h 21"/>
                    <a:gd name="T8" fmla="*/ 0 w 21"/>
                    <a:gd name="T9" fmla="*/ 21 h 21"/>
                    <a:gd name="T10" fmla="*/ 5 w 21"/>
                    <a:gd name="T11" fmla="*/ 5 h 21"/>
                    <a:gd name="T12" fmla="*/ 17 w 21"/>
                    <a:gd name="T13" fmla="*/ 5 h 21"/>
                    <a:gd name="T14" fmla="*/ 17 w 21"/>
                    <a:gd name="T15" fmla="*/ 17 h 21"/>
                    <a:gd name="T16" fmla="*/ 5 w 21"/>
                    <a:gd name="T17" fmla="*/ 17 h 21"/>
                    <a:gd name="T18" fmla="*/ 5 w 21"/>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21" y="21"/>
                      </a:lnTo>
                      <a:lnTo>
                        <a:pt x="21" y="0"/>
                      </a:lnTo>
                      <a:lnTo>
                        <a:pt x="0" y="0"/>
                      </a:lnTo>
                      <a:lnTo>
                        <a:pt x="0" y="21"/>
                      </a:lnTo>
                      <a:close/>
                      <a:moveTo>
                        <a:pt x="5" y="5"/>
                      </a:moveTo>
                      <a:lnTo>
                        <a:pt x="17" y="5"/>
                      </a:lnTo>
                      <a:lnTo>
                        <a:pt x="17" y="17"/>
                      </a:lnTo>
                      <a:lnTo>
                        <a:pt x="5" y="17"/>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8" name="Rectangle 238"/>
                <p:cNvSpPr>
                  <a:spLocks noChangeArrowheads="1"/>
                </p:cNvSpPr>
                <p:nvPr/>
              </p:nvSpPr>
              <p:spPr bwMode="auto">
                <a:xfrm>
                  <a:off x="4513263" y="2679700"/>
                  <a:ext cx="762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9" name="Rectangle 239"/>
                <p:cNvSpPr>
                  <a:spLocks noChangeArrowheads="1"/>
                </p:cNvSpPr>
                <p:nvPr/>
              </p:nvSpPr>
              <p:spPr bwMode="auto">
                <a:xfrm>
                  <a:off x="4513263" y="2730500"/>
                  <a:ext cx="762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0" name="Freeform 240"/>
                <p:cNvSpPr>
                  <a:spLocks noEditPoints="1"/>
                </p:cNvSpPr>
                <p:nvPr/>
              </p:nvSpPr>
              <p:spPr bwMode="auto">
                <a:xfrm>
                  <a:off x="4462463" y="2773363"/>
                  <a:ext cx="33338" cy="33337"/>
                </a:xfrm>
                <a:custGeom>
                  <a:avLst/>
                  <a:gdLst>
                    <a:gd name="T0" fmla="*/ 0 w 21"/>
                    <a:gd name="T1" fmla="*/ 21 h 21"/>
                    <a:gd name="T2" fmla="*/ 21 w 21"/>
                    <a:gd name="T3" fmla="*/ 21 h 21"/>
                    <a:gd name="T4" fmla="*/ 21 w 21"/>
                    <a:gd name="T5" fmla="*/ 0 h 21"/>
                    <a:gd name="T6" fmla="*/ 0 w 21"/>
                    <a:gd name="T7" fmla="*/ 0 h 21"/>
                    <a:gd name="T8" fmla="*/ 0 w 21"/>
                    <a:gd name="T9" fmla="*/ 21 h 21"/>
                    <a:gd name="T10" fmla="*/ 5 w 21"/>
                    <a:gd name="T11" fmla="*/ 5 h 21"/>
                    <a:gd name="T12" fmla="*/ 17 w 21"/>
                    <a:gd name="T13" fmla="*/ 5 h 21"/>
                    <a:gd name="T14" fmla="*/ 17 w 21"/>
                    <a:gd name="T15" fmla="*/ 17 h 21"/>
                    <a:gd name="T16" fmla="*/ 5 w 21"/>
                    <a:gd name="T17" fmla="*/ 17 h 21"/>
                    <a:gd name="T18" fmla="*/ 5 w 21"/>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21" y="21"/>
                      </a:lnTo>
                      <a:lnTo>
                        <a:pt x="21" y="0"/>
                      </a:lnTo>
                      <a:lnTo>
                        <a:pt x="0" y="0"/>
                      </a:lnTo>
                      <a:lnTo>
                        <a:pt x="0" y="21"/>
                      </a:lnTo>
                      <a:close/>
                      <a:moveTo>
                        <a:pt x="5" y="5"/>
                      </a:moveTo>
                      <a:lnTo>
                        <a:pt x="17" y="5"/>
                      </a:lnTo>
                      <a:lnTo>
                        <a:pt x="17" y="17"/>
                      </a:lnTo>
                      <a:lnTo>
                        <a:pt x="5" y="17"/>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1" name="Rectangle 241"/>
                <p:cNvSpPr>
                  <a:spLocks noChangeArrowheads="1"/>
                </p:cNvSpPr>
                <p:nvPr/>
              </p:nvSpPr>
              <p:spPr bwMode="auto">
                <a:xfrm>
                  <a:off x="4513263" y="2781300"/>
                  <a:ext cx="762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42" name="Freeform 242"/>
                <p:cNvSpPr>
                  <a:spLocks noEditPoints="1"/>
                </p:cNvSpPr>
                <p:nvPr/>
              </p:nvSpPr>
              <p:spPr bwMode="auto">
                <a:xfrm>
                  <a:off x="-3056489" y="2981384"/>
                  <a:ext cx="396339" cy="319075"/>
                </a:xfrm>
                <a:custGeom>
                  <a:avLst/>
                  <a:gdLst>
                    <a:gd name="T0" fmla="*/ 211 w 236"/>
                    <a:gd name="T1" fmla="*/ 22 h 288"/>
                    <a:gd name="T2" fmla="*/ 196 w 236"/>
                    <a:gd name="T3" fmla="*/ 22 h 288"/>
                    <a:gd name="T4" fmla="*/ 196 w 236"/>
                    <a:gd name="T5" fmla="*/ 12 h 288"/>
                    <a:gd name="T6" fmla="*/ 184 w 236"/>
                    <a:gd name="T7" fmla="*/ 0 h 288"/>
                    <a:gd name="T8" fmla="*/ 172 w 236"/>
                    <a:gd name="T9" fmla="*/ 12 h 288"/>
                    <a:gd name="T10" fmla="*/ 172 w 236"/>
                    <a:gd name="T11" fmla="*/ 22 h 288"/>
                    <a:gd name="T12" fmla="*/ 130 w 236"/>
                    <a:gd name="T13" fmla="*/ 22 h 288"/>
                    <a:gd name="T14" fmla="*/ 130 w 236"/>
                    <a:gd name="T15" fmla="*/ 12 h 288"/>
                    <a:gd name="T16" fmla="*/ 118 w 236"/>
                    <a:gd name="T17" fmla="*/ 0 h 288"/>
                    <a:gd name="T18" fmla="*/ 106 w 236"/>
                    <a:gd name="T19" fmla="*/ 12 h 288"/>
                    <a:gd name="T20" fmla="*/ 106 w 236"/>
                    <a:gd name="T21" fmla="*/ 22 h 288"/>
                    <a:gd name="T22" fmla="*/ 65 w 236"/>
                    <a:gd name="T23" fmla="*/ 22 h 288"/>
                    <a:gd name="T24" fmla="*/ 65 w 236"/>
                    <a:gd name="T25" fmla="*/ 12 h 288"/>
                    <a:gd name="T26" fmla="*/ 52 w 236"/>
                    <a:gd name="T27" fmla="*/ 0 h 288"/>
                    <a:gd name="T28" fmla="*/ 40 w 236"/>
                    <a:gd name="T29" fmla="*/ 12 h 288"/>
                    <a:gd name="T30" fmla="*/ 40 w 236"/>
                    <a:gd name="T31" fmla="*/ 22 h 288"/>
                    <a:gd name="T32" fmla="*/ 26 w 236"/>
                    <a:gd name="T33" fmla="*/ 22 h 288"/>
                    <a:gd name="T34" fmla="*/ 0 w 236"/>
                    <a:gd name="T35" fmla="*/ 47 h 288"/>
                    <a:gd name="T36" fmla="*/ 0 w 236"/>
                    <a:gd name="T37" fmla="*/ 262 h 288"/>
                    <a:gd name="T38" fmla="*/ 26 w 236"/>
                    <a:gd name="T39" fmla="*/ 288 h 288"/>
                    <a:gd name="T40" fmla="*/ 211 w 236"/>
                    <a:gd name="T41" fmla="*/ 288 h 288"/>
                    <a:gd name="T42" fmla="*/ 236 w 236"/>
                    <a:gd name="T43" fmla="*/ 262 h 288"/>
                    <a:gd name="T44" fmla="*/ 236 w 236"/>
                    <a:gd name="T45" fmla="*/ 47 h 288"/>
                    <a:gd name="T46" fmla="*/ 211 w 236"/>
                    <a:gd name="T47" fmla="*/ 22 h 288"/>
                    <a:gd name="T48" fmla="*/ 211 w 236"/>
                    <a:gd name="T49" fmla="*/ 260 h 288"/>
                    <a:gd name="T50" fmla="*/ 26 w 236"/>
                    <a:gd name="T51" fmla="*/ 260 h 288"/>
                    <a:gd name="T52" fmla="*/ 26 w 236"/>
                    <a:gd name="T53" fmla="*/ 49 h 288"/>
                    <a:gd name="T54" fmla="*/ 40 w 236"/>
                    <a:gd name="T55" fmla="*/ 49 h 288"/>
                    <a:gd name="T56" fmla="*/ 40 w 236"/>
                    <a:gd name="T57" fmla="*/ 58 h 288"/>
                    <a:gd name="T58" fmla="*/ 52 w 236"/>
                    <a:gd name="T59" fmla="*/ 70 h 288"/>
                    <a:gd name="T60" fmla="*/ 65 w 236"/>
                    <a:gd name="T61" fmla="*/ 58 h 288"/>
                    <a:gd name="T62" fmla="*/ 65 w 236"/>
                    <a:gd name="T63" fmla="*/ 49 h 288"/>
                    <a:gd name="T64" fmla="*/ 106 w 236"/>
                    <a:gd name="T65" fmla="*/ 49 h 288"/>
                    <a:gd name="T66" fmla="*/ 106 w 236"/>
                    <a:gd name="T67" fmla="*/ 58 h 288"/>
                    <a:gd name="T68" fmla="*/ 118 w 236"/>
                    <a:gd name="T69" fmla="*/ 70 h 288"/>
                    <a:gd name="T70" fmla="*/ 130 w 236"/>
                    <a:gd name="T71" fmla="*/ 58 h 288"/>
                    <a:gd name="T72" fmla="*/ 130 w 236"/>
                    <a:gd name="T73" fmla="*/ 49 h 288"/>
                    <a:gd name="T74" fmla="*/ 172 w 236"/>
                    <a:gd name="T75" fmla="*/ 49 h 288"/>
                    <a:gd name="T76" fmla="*/ 172 w 236"/>
                    <a:gd name="T77" fmla="*/ 58 h 288"/>
                    <a:gd name="T78" fmla="*/ 184 w 236"/>
                    <a:gd name="T79" fmla="*/ 70 h 288"/>
                    <a:gd name="T80" fmla="*/ 196 w 236"/>
                    <a:gd name="T81" fmla="*/ 58 h 288"/>
                    <a:gd name="T82" fmla="*/ 196 w 236"/>
                    <a:gd name="T83" fmla="*/ 49 h 288"/>
                    <a:gd name="T84" fmla="*/ 211 w 236"/>
                    <a:gd name="T85" fmla="*/ 49 h 288"/>
                    <a:gd name="T86" fmla="*/ 211 w 236"/>
                    <a:gd name="T87" fmla="*/ 26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288">
                      <a:moveTo>
                        <a:pt x="211" y="22"/>
                      </a:moveTo>
                      <a:cubicBezTo>
                        <a:pt x="196" y="22"/>
                        <a:pt x="196" y="22"/>
                        <a:pt x="196" y="22"/>
                      </a:cubicBezTo>
                      <a:cubicBezTo>
                        <a:pt x="196" y="12"/>
                        <a:pt x="196" y="12"/>
                        <a:pt x="196" y="12"/>
                      </a:cubicBezTo>
                      <a:cubicBezTo>
                        <a:pt x="196" y="6"/>
                        <a:pt x="191" y="0"/>
                        <a:pt x="184" y="0"/>
                      </a:cubicBezTo>
                      <a:cubicBezTo>
                        <a:pt x="177" y="0"/>
                        <a:pt x="172" y="6"/>
                        <a:pt x="172" y="12"/>
                      </a:cubicBezTo>
                      <a:cubicBezTo>
                        <a:pt x="172" y="22"/>
                        <a:pt x="172" y="22"/>
                        <a:pt x="172" y="22"/>
                      </a:cubicBezTo>
                      <a:cubicBezTo>
                        <a:pt x="130" y="22"/>
                        <a:pt x="130" y="22"/>
                        <a:pt x="130" y="22"/>
                      </a:cubicBezTo>
                      <a:cubicBezTo>
                        <a:pt x="130" y="12"/>
                        <a:pt x="130" y="12"/>
                        <a:pt x="130" y="12"/>
                      </a:cubicBezTo>
                      <a:cubicBezTo>
                        <a:pt x="130" y="6"/>
                        <a:pt x="125" y="0"/>
                        <a:pt x="118" y="0"/>
                      </a:cubicBezTo>
                      <a:cubicBezTo>
                        <a:pt x="111" y="0"/>
                        <a:pt x="106" y="6"/>
                        <a:pt x="106" y="12"/>
                      </a:cubicBezTo>
                      <a:cubicBezTo>
                        <a:pt x="106" y="22"/>
                        <a:pt x="106" y="22"/>
                        <a:pt x="106" y="22"/>
                      </a:cubicBezTo>
                      <a:cubicBezTo>
                        <a:pt x="65" y="22"/>
                        <a:pt x="65" y="22"/>
                        <a:pt x="65" y="22"/>
                      </a:cubicBezTo>
                      <a:cubicBezTo>
                        <a:pt x="65" y="12"/>
                        <a:pt x="65" y="12"/>
                        <a:pt x="65" y="12"/>
                      </a:cubicBezTo>
                      <a:cubicBezTo>
                        <a:pt x="65" y="6"/>
                        <a:pt x="59" y="0"/>
                        <a:pt x="52" y="0"/>
                      </a:cubicBezTo>
                      <a:cubicBezTo>
                        <a:pt x="46" y="0"/>
                        <a:pt x="40" y="6"/>
                        <a:pt x="40" y="12"/>
                      </a:cubicBezTo>
                      <a:cubicBezTo>
                        <a:pt x="40" y="22"/>
                        <a:pt x="40" y="22"/>
                        <a:pt x="40" y="22"/>
                      </a:cubicBezTo>
                      <a:cubicBezTo>
                        <a:pt x="26" y="22"/>
                        <a:pt x="26" y="22"/>
                        <a:pt x="26" y="22"/>
                      </a:cubicBezTo>
                      <a:cubicBezTo>
                        <a:pt x="12" y="22"/>
                        <a:pt x="0" y="33"/>
                        <a:pt x="0" y="47"/>
                      </a:cubicBezTo>
                      <a:cubicBezTo>
                        <a:pt x="0" y="262"/>
                        <a:pt x="0" y="262"/>
                        <a:pt x="0" y="262"/>
                      </a:cubicBezTo>
                      <a:cubicBezTo>
                        <a:pt x="0" y="277"/>
                        <a:pt x="12" y="288"/>
                        <a:pt x="26" y="288"/>
                      </a:cubicBezTo>
                      <a:cubicBezTo>
                        <a:pt x="211" y="288"/>
                        <a:pt x="211" y="288"/>
                        <a:pt x="211" y="288"/>
                      </a:cubicBezTo>
                      <a:cubicBezTo>
                        <a:pt x="225" y="288"/>
                        <a:pt x="236" y="277"/>
                        <a:pt x="236" y="262"/>
                      </a:cubicBezTo>
                      <a:cubicBezTo>
                        <a:pt x="236" y="47"/>
                        <a:pt x="236" y="47"/>
                        <a:pt x="236" y="47"/>
                      </a:cubicBezTo>
                      <a:cubicBezTo>
                        <a:pt x="236" y="33"/>
                        <a:pt x="225" y="22"/>
                        <a:pt x="211" y="22"/>
                      </a:cubicBezTo>
                      <a:close/>
                      <a:moveTo>
                        <a:pt x="211" y="260"/>
                      </a:moveTo>
                      <a:cubicBezTo>
                        <a:pt x="26" y="260"/>
                        <a:pt x="26" y="260"/>
                        <a:pt x="26" y="260"/>
                      </a:cubicBezTo>
                      <a:cubicBezTo>
                        <a:pt x="26" y="49"/>
                        <a:pt x="26" y="49"/>
                        <a:pt x="26" y="49"/>
                      </a:cubicBezTo>
                      <a:cubicBezTo>
                        <a:pt x="40" y="49"/>
                        <a:pt x="40" y="49"/>
                        <a:pt x="40" y="49"/>
                      </a:cubicBezTo>
                      <a:cubicBezTo>
                        <a:pt x="40" y="58"/>
                        <a:pt x="40" y="58"/>
                        <a:pt x="40" y="58"/>
                      </a:cubicBezTo>
                      <a:cubicBezTo>
                        <a:pt x="40" y="65"/>
                        <a:pt x="46" y="70"/>
                        <a:pt x="52" y="70"/>
                      </a:cubicBezTo>
                      <a:cubicBezTo>
                        <a:pt x="59" y="70"/>
                        <a:pt x="65" y="65"/>
                        <a:pt x="65" y="58"/>
                      </a:cubicBezTo>
                      <a:cubicBezTo>
                        <a:pt x="65" y="49"/>
                        <a:pt x="65" y="49"/>
                        <a:pt x="65" y="49"/>
                      </a:cubicBezTo>
                      <a:cubicBezTo>
                        <a:pt x="106" y="49"/>
                        <a:pt x="106" y="49"/>
                        <a:pt x="106" y="49"/>
                      </a:cubicBezTo>
                      <a:cubicBezTo>
                        <a:pt x="106" y="58"/>
                        <a:pt x="106" y="58"/>
                        <a:pt x="106" y="58"/>
                      </a:cubicBezTo>
                      <a:cubicBezTo>
                        <a:pt x="106" y="65"/>
                        <a:pt x="111" y="70"/>
                        <a:pt x="118" y="70"/>
                      </a:cubicBezTo>
                      <a:cubicBezTo>
                        <a:pt x="125" y="70"/>
                        <a:pt x="130" y="65"/>
                        <a:pt x="130" y="58"/>
                      </a:cubicBezTo>
                      <a:cubicBezTo>
                        <a:pt x="130" y="49"/>
                        <a:pt x="130" y="49"/>
                        <a:pt x="130" y="49"/>
                      </a:cubicBezTo>
                      <a:cubicBezTo>
                        <a:pt x="172" y="49"/>
                        <a:pt x="172" y="49"/>
                        <a:pt x="172" y="49"/>
                      </a:cubicBezTo>
                      <a:cubicBezTo>
                        <a:pt x="172" y="58"/>
                        <a:pt x="172" y="58"/>
                        <a:pt x="172" y="58"/>
                      </a:cubicBezTo>
                      <a:cubicBezTo>
                        <a:pt x="172" y="65"/>
                        <a:pt x="177" y="70"/>
                        <a:pt x="184" y="70"/>
                      </a:cubicBezTo>
                      <a:cubicBezTo>
                        <a:pt x="191" y="70"/>
                        <a:pt x="196" y="65"/>
                        <a:pt x="196" y="58"/>
                      </a:cubicBezTo>
                      <a:cubicBezTo>
                        <a:pt x="196" y="49"/>
                        <a:pt x="196" y="49"/>
                        <a:pt x="196" y="49"/>
                      </a:cubicBezTo>
                      <a:cubicBezTo>
                        <a:pt x="211" y="49"/>
                        <a:pt x="211" y="49"/>
                        <a:pt x="211" y="49"/>
                      </a:cubicBezTo>
                      <a:lnTo>
                        <a:pt x="211" y="2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sp>
          <p:nvSpPr>
            <p:cNvPr id="12311" name="矩形 31"/>
            <p:cNvSpPr/>
            <p:nvPr/>
          </p:nvSpPr>
          <p:spPr>
            <a:xfrm>
              <a:off x="-1940389" y="3713672"/>
              <a:ext cx="15414582" cy="1377674"/>
            </a:xfrm>
            <a:prstGeom prst="rect">
              <a:avLst/>
            </a:prstGeom>
            <a:noFill/>
            <a:ln w="9525">
              <a:noFill/>
            </a:ln>
          </p:spPr>
          <p:txBody>
            <a:bodyPr wrap="square" anchor="t">
              <a:spAutoFit/>
            </a:bodyPr>
            <a:lstStyle/>
            <a:p>
              <a:r>
                <a:rPr lang="en-US" sz="2800" dirty="0"/>
                <a:t>Focus: Agriculture and food security, climate change and adaptation, renewable energy, mining governance and countering terrorism and violent extremism</a:t>
              </a:r>
              <a:endParaRPr lang="zh-CN" altLang="zh-CN" sz="2800" dirty="0">
                <a:solidFill>
                  <a:srgbClr val="404040"/>
                </a:solidFill>
                <a:latin typeface="微软雅黑" panose="020B0503020204020204" pitchFamily="34" charset="-122"/>
                <a:ea typeface="微软雅黑" panose="020B0503020204020204" pitchFamily="34" charset="-122"/>
              </a:endParaRPr>
            </a:p>
          </p:txBody>
        </p:sp>
        <p:sp>
          <p:nvSpPr>
            <p:cNvPr id="12312" name="矩形 32"/>
            <p:cNvSpPr/>
            <p:nvPr/>
          </p:nvSpPr>
          <p:spPr>
            <a:xfrm>
              <a:off x="-1940388" y="5729497"/>
              <a:ext cx="15616868" cy="949064"/>
            </a:xfrm>
            <a:prstGeom prst="rect">
              <a:avLst/>
            </a:prstGeom>
            <a:noFill/>
            <a:ln w="9525">
              <a:noFill/>
            </a:ln>
          </p:spPr>
          <p:txBody>
            <a:bodyPr wrap="square" anchor="t">
              <a:spAutoFit/>
            </a:bodyPr>
            <a:lstStyle/>
            <a:p>
              <a:r>
                <a:rPr lang="en-US" sz="2800" dirty="0"/>
                <a:t>To foster security, stability and prosperity of the African continent</a:t>
              </a:r>
              <a:endParaRPr lang="en-US" altLang="zh-CN" sz="2800" dirty="0">
                <a:solidFill>
                  <a:srgbClr val="404040"/>
                </a:solidFill>
                <a:latin typeface="微软雅黑" panose="020B0503020204020204" pitchFamily="34" charset="-122"/>
                <a:ea typeface="微软雅黑" panose="020B0503020204020204" pitchFamily="34" charset="-122"/>
              </a:endParaRPr>
            </a:p>
            <a:p>
              <a:endParaRPr lang="zh-CN" altLang="zh-CN" sz="2800"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组合 7"/>
          <p:cNvGrpSpPr/>
          <p:nvPr/>
        </p:nvGrpSpPr>
        <p:grpSpPr>
          <a:xfrm>
            <a:off x="1523999" y="431800"/>
            <a:ext cx="9144001" cy="495300"/>
            <a:chOff x="0" y="321273"/>
            <a:chExt cx="9144001" cy="49427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0" y="321275"/>
              <a:ext cx="3325813"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11269" name="文本框 6"/>
          <p:cNvSpPr txBox="1"/>
          <p:nvPr/>
        </p:nvSpPr>
        <p:spPr>
          <a:xfrm>
            <a:off x="2055813" y="436426"/>
            <a:ext cx="2214562" cy="584775"/>
          </a:xfrm>
          <a:prstGeom prst="rect">
            <a:avLst/>
          </a:prstGeom>
          <a:noFill/>
          <a:ln w="9525">
            <a:noFill/>
          </a:ln>
        </p:spPr>
        <p:txBody>
          <a:bodyPr wrap="square" anchor="t">
            <a:spAutoFit/>
          </a:bodyPr>
          <a:lstStyle/>
          <a:p>
            <a:pPr algn="dist"/>
            <a:r>
              <a:rPr lang="en-US" altLang="zh-CN" sz="3200" b="1" dirty="0">
                <a:solidFill>
                  <a:schemeClr val="bg1"/>
                </a:solidFill>
                <a:latin typeface="+mn-lt"/>
                <a:ea typeface="微软雅黑" panose="020B0503020204020204" pitchFamily="34" charset="-122"/>
              </a:rPr>
              <a:t>Benefits</a:t>
            </a:r>
            <a:endParaRPr lang="zh-CN" altLang="en-US" sz="3200" b="1" dirty="0">
              <a:solidFill>
                <a:schemeClr val="bg1"/>
              </a:solidFill>
              <a:latin typeface="+mn-lt"/>
              <a:ea typeface="微软雅黑" panose="020B0503020204020204" pitchFamily="34" charset="-122"/>
            </a:endParaRPr>
          </a:p>
        </p:txBody>
      </p:sp>
      <p:sp>
        <p:nvSpPr>
          <p:cNvPr id="11270" name="Freeform 3099"/>
          <p:cNvSpPr/>
          <p:nvPr/>
        </p:nvSpPr>
        <p:spPr>
          <a:xfrm>
            <a:off x="3016250" y="3848100"/>
            <a:ext cx="1257300" cy="1282700"/>
          </a:xfrm>
          <a:custGeom>
            <a:avLst/>
            <a:gdLst/>
            <a:ahLst/>
            <a:cxnLst>
              <a:cxn ang="0">
                <a:pos x="789060" y="0"/>
              </a:cxn>
              <a:cxn ang="0">
                <a:pos x="0" y="0"/>
              </a:cxn>
              <a:cxn ang="0">
                <a:pos x="1256354" y="1282317"/>
              </a:cxn>
              <a:cxn ang="0">
                <a:pos x="1256354" y="493712"/>
              </a:cxn>
              <a:cxn ang="0">
                <a:pos x="789060" y="1334"/>
              </a:cxn>
              <a:cxn ang="0">
                <a:pos x="789060" y="0"/>
              </a:cxn>
            </a:cxnLst>
            <a:rect l="0" t="0" r="0" b="0"/>
            <a:pathLst>
              <a:path w="941" h="961">
                <a:moveTo>
                  <a:pt x="591" y="0"/>
                </a:moveTo>
                <a:cubicBezTo>
                  <a:pt x="0" y="0"/>
                  <a:pt x="0" y="0"/>
                  <a:pt x="0" y="0"/>
                </a:cubicBezTo>
                <a:cubicBezTo>
                  <a:pt x="0" y="524"/>
                  <a:pt x="421" y="952"/>
                  <a:pt x="941" y="961"/>
                </a:cubicBezTo>
                <a:cubicBezTo>
                  <a:pt x="941" y="370"/>
                  <a:pt x="941" y="370"/>
                  <a:pt x="941" y="370"/>
                </a:cubicBezTo>
                <a:cubicBezTo>
                  <a:pt x="746" y="360"/>
                  <a:pt x="591" y="199"/>
                  <a:pt x="591" y="1"/>
                </a:cubicBezTo>
                <a:cubicBezTo>
                  <a:pt x="591" y="1"/>
                  <a:pt x="591" y="0"/>
                  <a:pt x="591" y="0"/>
                </a:cubicBezTo>
              </a:path>
            </a:pathLst>
          </a:custGeom>
          <a:solidFill>
            <a:srgbClr val="1B3661"/>
          </a:solidFill>
          <a:ln w="9525">
            <a:noFill/>
          </a:ln>
        </p:spPr>
        <p:txBody>
          <a:bodyPr/>
          <a:lstStyle/>
          <a:p>
            <a:endParaRPr lang="en-US"/>
          </a:p>
        </p:txBody>
      </p:sp>
      <p:sp>
        <p:nvSpPr>
          <p:cNvPr id="11271" name="Freeform 3100"/>
          <p:cNvSpPr/>
          <p:nvPr/>
        </p:nvSpPr>
        <p:spPr>
          <a:xfrm>
            <a:off x="3411538" y="2568575"/>
            <a:ext cx="862012" cy="912813"/>
          </a:xfrm>
          <a:custGeom>
            <a:avLst/>
            <a:gdLst/>
            <a:ahLst/>
            <a:cxnLst>
              <a:cxn ang="0">
                <a:pos x="861275" y="0"/>
              </a:cxn>
              <a:cxn ang="0">
                <a:pos x="0" y="353579"/>
              </a:cxn>
              <a:cxn ang="0">
                <a:pos x="559495" y="912635"/>
              </a:cxn>
              <a:cxn ang="0">
                <a:pos x="861275" y="788549"/>
              </a:cxn>
              <a:cxn ang="0">
                <a:pos x="861275" y="0"/>
              </a:cxn>
            </a:cxnLst>
            <a:rect l="0" t="0" r="0" b="0"/>
            <a:pathLst>
              <a:path w="645" h="684">
                <a:moveTo>
                  <a:pt x="645" y="0"/>
                </a:moveTo>
                <a:cubicBezTo>
                  <a:pt x="397" y="4"/>
                  <a:pt x="168" y="105"/>
                  <a:pt x="0" y="265"/>
                </a:cubicBezTo>
                <a:cubicBezTo>
                  <a:pt x="419" y="684"/>
                  <a:pt x="419" y="684"/>
                  <a:pt x="419" y="684"/>
                </a:cubicBezTo>
                <a:cubicBezTo>
                  <a:pt x="480" y="630"/>
                  <a:pt x="558" y="596"/>
                  <a:pt x="645" y="591"/>
                </a:cubicBezTo>
                <a:cubicBezTo>
                  <a:pt x="645" y="0"/>
                  <a:pt x="645" y="0"/>
                  <a:pt x="645" y="0"/>
                </a:cubicBezTo>
              </a:path>
            </a:pathLst>
          </a:custGeom>
          <a:solidFill>
            <a:srgbClr val="7F7F7F"/>
          </a:solidFill>
          <a:ln w="9525">
            <a:noFill/>
          </a:ln>
        </p:spPr>
        <p:txBody>
          <a:bodyPr/>
          <a:lstStyle/>
          <a:p>
            <a:endParaRPr lang="en-US"/>
          </a:p>
        </p:txBody>
      </p:sp>
      <p:sp>
        <p:nvSpPr>
          <p:cNvPr id="11272" name="Freeform 3101"/>
          <p:cNvSpPr/>
          <p:nvPr/>
        </p:nvSpPr>
        <p:spPr>
          <a:xfrm>
            <a:off x="4667250" y="2963863"/>
            <a:ext cx="912813" cy="868362"/>
          </a:xfrm>
          <a:custGeom>
            <a:avLst/>
            <a:gdLst/>
            <a:ahLst/>
            <a:cxnLst>
              <a:cxn ang="0">
                <a:pos x="558066" y="0"/>
              </a:cxn>
              <a:cxn ang="0">
                <a:pos x="0" y="557726"/>
              </a:cxn>
              <a:cxn ang="0">
                <a:pos x="124163" y="868612"/>
              </a:cxn>
              <a:cxn ang="0">
                <a:pos x="913199" y="868612"/>
              </a:cxn>
              <a:cxn ang="0">
                <a:pos x="558066" y="0"/>
              </a:cxn>
            </a:cxnLst>
            <a:rect l="0" t="0" r="0" b="0"/>
            <a:pathLst>
              <a:path w="684" h="651">
                <a:moveTo>
                  <a:pt x="418" y="0"/>
                </a:moveTo>
                <a:cubicBezTo>
                  <a:pt x="0" y="418"/>
                  <a:pt x="0" y="418"/>
                  <a:pt x="0" y="418"/>
                </a:cubicBezTo>
                <a:cubicBezTo>
                  <a:pt x="55" y="481"/>
                  <a:pt x="90" y="562"/>
                  <a:pt x="93" y="651"/>
                </a:cubicBezTo>
                <a:cubicBezTo>
                  <a:pt x="684" y="651"/>
                  <a:pt x="684" y="651"/>
                  <a:pt x="684" y="651"/>
                </a:cubicBezTo>
                <a:cubicBezTo>
                  <a:pt x="681" y="399"/>
                  <a:pt x="580" y="170"/>
                  <a:pt x="418" y="0"/>
                </a:cubicBezTo>
              </a:path>
            </a:pathLst>
          </a:custGeom>
          <a:solidFill>
            <a:srgbClr val="25538F"/>
          </a:solidFill>
          <a:ln w="9525">
            <a:noFill/>
          </a:ln>
        </p:spPr>
        <p:txBody>
          <a:bodyPr/>
          <a:lstStyle/>
          <a:p>
            <a:endParaRPr lang="en-US"/>
          </a:p>
        </p:txBody>
      </p:sp>
      <p:sp>
        <p:nvSpPr>
          <p:cNvPr id="11273" name="Freeform 3102"/>
          <p:cNvSpPr/>
          <p:nvPr/>
        </p:nvSpPr>
        <p:spPr>
          <a:xfrm>
            <a:off x="3016250" y="2955925"/>
            <a:ext cx="922338" cy="860425"/>
          </a:xfrm>
          <a:custGeom>
            <a:avLst/>
            <a:gdLst/>
            <a:ahLst/>
            <a:cxnLst>
              <a:cxn ang="0">
                <a:pos x="361766" y="0"/>
              </a:cxn>
              <a:cxn ang="0">
                <a:pos x="0" y="860710"/>
              </a:cxn>
              <a:cxn ang="0">
                <a:pos x="790278" y="860710"/>
              </a:cxn>
              <a:cxn ang="0">
                <a:pos x="921101" y="559128"/>
              </a:cxn>
              <a:cxn ang="0">
                <a:pos x="361766" y="0"/>
              </a:cxn>
            </a:cxnLst>
            <a:rect l="0" t="0" r="0" b="0"/>
            <a:pathLst>
              <a:path w="690" h="645">
                <a:moveTo>
                  <a:pt x="271" y="0"/>
                </a:moveTo>
                <a:cubicBezTo>
                  <a:pt x="108" y="168"/>
                  <a:pt x="6" y="397"/>
                  <a:pt x="0" y="645"/>
                </a:cubicBezTo>
                <a:cubicBezTo>
                  <a:pt x="592" y="645"/>
                  <a:pt x="592" y="645"/>
                  <a:pt x="592" y="645"/>
                </a:cubicBezTo>
                <a:cubicBezTo>
                  <a:pt x="598" y="558"/>
                  <a:pt x="634" y="479"/>
                  <a:pt x="690" y="419"/>
                </a:cubicBezTo>
                <a:cubicBezTo>
                  <a:pt x="271" y="0"/>
                  <a:pt x="271" y="0"/>
                  <a:pt x="271" y="0"/>
                </a:cubicBezTo>
              </a:path>
            </a:pathLst>
          </a:custGeom>
          <a:solidFill>
            <a:srgbClr val="25538F"/>
          </a:solidFill>
          <a:ln w="9525">
            <a:noFill/>
          </a:ln>
        </p:spPr>
        <p:txBody>
          <a:bodyPr/>
          <a:lstStyle/>
          <a:p>
            <a:endParaRPr lang="en-US"/>
          </a:p>
        </p:txBody>
      </p:sp>
      <p:sp>
        <p:nvSpPr>
          <p:cNvPr id="11274" name="Freeform 3103"/>
          <p:cNvSpPr/>
          <p:nvPr/>
        </p:nvSpPr>
        <p:spPr>
          <a:xfrm>
            <a:off x="4321175" y="2566988"/>
            <a:ext cx="868363" cy="919162"/>
          </a:xfrm>
          <a:custGeom>
            <a:avLst/>
            <a:gdLst/>
            <a:ahLst/>
            <a:cxnLst>
              <a:cxn ang="0">
                <a:pos x="0" y="0"/>
              </a:cxn>
              <a:cxn ang="0">
                <a:pos x="0" y="789969"/>
              </a:cxn>
              <a:cxn ang="0">
                <a:pos x="311088" y="919407"/>
              </a:cxn>
              <a:cxn ang="0">
                <a:pos x="869176" y="362959"/>
              </a:cxn>
              <a:cxn ang="0">
                <a:pos x="0" y="0"/>
              </a:cxn>
            </a:cxnLst>
            <a:rect l="0" t="0" r="0" b="0"/>
            <a:pathLst>
              <a:path w="651" h="689">
                <a:moveTo>
                  <a:pt x="0" y="0"/>
                </a:moveTo>
                <a:cubicBezTo>
                  <a:pt x="0" y="592"/>
                  <a:pt x="0" y="592"/>
                  <a:pt x="0" y="592"/>
                </a:cubicBezTo>
                <a:cubicBezTo>
                  <a:pt x="90" y="596"/>
                  <a:pt x="171" y="632"/>
                  <a:pt x="233" y="689"/>
                </a:cubicBezTo>
                <a:cubicBezTo>
                  <a:pt x="651" y="272"/>
                  <a:pt x="651" y="272"/>
                  <a:pt x="651" y="272"/>
                </a:cubicBezTo>
                <a:cubicBezTo>
                  <a:pt x="482" y="107"/>
                  <a:pt x="252" y="5"/>
                  <a:pt x="0" y="0"/>
                </a:cubicBezTo>
              </a:path>
            </a:pathLst>
          </a:custGeom>
          <a:solidFill>
            <a:srgbClr val="1B3661"/>
          </a:solidFill>
          <a:ln w="9525">
            <a:noFill/>
          </a:ln>
        </p:spPr>
        <p:txBody>
          <a:bodyPr/>
          <a:lstStyle/>
          <a:p>
            <a:endParaRPr lang="en-US"/>
          </a:p>
        </p:txBody>
      </p:sp>
      <p:sp>
        <p:nvSpPr>
          <p:cNvPr id="11275" name="Freeform 3104"/>
          <p:cNvSpPr/>
          <p:nvPr/>
        </p:nvSpPr>
        <p:spPr>
          <a:xfrm>
            <a:off x="4321175" y="4211638"/>
            <a:ext cx="868363" cy="919162"/>
          </a:xfrm>
          <a:custGeom>
            <a:avLst/>
            <a:gdLst/>
            <a:ahLst/>
            <a:cxnLst>
              <a:cxn ang="0">
                <a:pos x="312423" y="0"/>
              </a:cxn>
              <a:cxn ang="0">
                <a:pos x="0" y="130772"/>
              </a:cxn>
              <a:cxn ang="0">
                <a:pos x="0" y="919407"/>
              </a:cxn>
              <a:cxn ang="0">
                <a:pos x="869176" y="557782"/>
              </a:cxn>
              <a:cxn ang="0">
                <a:pos x="312423" y="0"/>
              </a:cxn>
            </a:cxnLst>
            <a:rect l="0" t="0" r="0" b="0"/>
            <a:pathLst>
              <a:path w="651" h="689">
                <a:moveTo>
                  <a:pt x="234" y="0"/>
                </a:moveTo>
                <a:cubicBezTo>
                  <a:pt x="172" y="58"/>
                  <a:pt x="90" y="94"/>
                  <a:pt x="0" y="98"/>
                </a:cubicBezTo>
                <a:cubicBezTo>
                  <a:pt x="0" y="689"/>
                  <a:pt x="0" y="689"/>
                  <a:pt x="0" y="689"/>
                </a:cubicBezTo>
                <a:cubicBezTo>
                  <a:pt x="256" y="685"/>
                  <a:pt x="482" y="582"/>
                  <a:pt x="651" y="418"/>
                </a:cubicBezTo>
                <a:cubicBezTo>
                  <a:pt x="234" y="0"/>
                  <a:pt x="234" y="0"/>
                  <a:pt x="234" y="0"/>
                </a:cubicBezTo>
              </a:path>
            </a:pathLst>
          </a:custGeom>
          <a:solidFill>
            <a:srgbClr val="7F7F7F"/>
          </a:solidFill>
          <a:ln w="9525">
            <a:noFill/>
          </a:ln>
        </p:spPr>
        <p:txBody>
          <a:bodyPr/>
          <a:lstStyle/>
          <a:p>
            <a:endParaRPr lang="en-US"/>
          </a:p>
        </p:txBody>
      </p:sp>
      <p:sp>
        <p:nvSpPr>
          <p:cNvPr id="11276" name="Freeform 3105"/>
          <p:cNvSpPr/>
          <p:nvPr/>
        </p:nvSpPr>
        <p:spPr>
          <a:xfrm>
            <a:off x="4668838" y="3863975"/>
            <a:ext cx="912812" cy="868363"/>
          </a:xfrm>
          <a:custGeom>
            <a:avLst/>
            <a:gdLst/>
            <a:ahLst/>
            <a:cxnLst>
              <a:cxn ang="0">
                <a:pos x="913199" y="0"/>
              </a:cxn>
              <a:cxn ang="0">
                <a:pos x="122828" y="0"/>
              </a:cxn>
              <a:cxn ang="0">
                <a:pos x="0" y="310886"/>
              </a:cxn>
              <a:cxn ang="0">
                <a:pos x="558066" y="868612"/>
              </a:cxn>
              <a:cxn ang="0">
                <a:pos x="913199" y="0"/>
              </a:cxn>
            </a:cxnLst>
            <a:rect l="0" t="0" r="0" b="0"/>
            <a:pathLst>
              <a:path w="684" h="651">
                <a:moveTo>
                  <a:pt x="684" y="0"/>
                </a:moveTo>
                <a:cubicBezTo>
                  <a:pt x="92" y="0"/>
                  <a:pt x="92" y="0"/>
                  <a:pt x="92" y="0"/>
                </a:cubicBezTo>
                <a:cubicBezTo>
                  <a:pt x="90" y="89"/>
                  <a:pt x="55" y="171"/>
                  <a:pt x="0" y="233"/>
                </a:cubicBezTo>
                <a:cubicBezTo>
                  <a:pt x="418" y="651"/>
                  <a:pt x="418" y="651"/>
                  <a:pt x="418" y="651"/>
                </a:cubicBezTo>
                <a:cubicBezTo>
                  <a:pt x="580" y="481"/>
                  <a:pt x="680" y="252"/>
                  <a:pt x="684" y="0"/>
                </a:cubicBezTo>
              </a:path>
            </a:pathLst>
          </a:custGeom>
          <a:solidFill>
            <a:srgbClr val="4F79BD"/>
          </a:solidFill>
          <a:ln w="9525">
            <a:noFill/>
          </a:ln>
        </p:spPr>
        <p:txBody>
          <a:bodyPr/>
          <a:lstStyle/>
          <a:p>
            <a:endParaRPr lang="en-US"/>
          </a:p>
        </p:txBody>
      </p:sp>
      <p:sp>
        <p:nvSpPr>
          <p:cNvPr id="11277" name="Shape 263"/>
          <p:cNvSpPr/>
          <p:nvPr/>
        </p:nvSpPr>
        <p:spPr>
          <a:xfrm>
            <a:off x="4497388" y="2789238"/>
            <a:ext cx="417512" cy="346075"/>
          </a:xfrm>
          <a:custGeom>
            <a:avLst/>
            <a:gdLst/>
            <a:ahLst/>
            <a:cxnLst>
              <a:cxn ang="0">
                <a:pos x="208358" y="172869"/>
              </a:cxn>
              <a:cxn ang="5898240">
                <a:pos x="208358" y="172869"/>
              </a:cxn>
              <a:cxn ang="11796480">
                <a:pos x="208358" y="172869"/>
              </a:cxn>
              <a:cxn ang="17694720">
                <a:pos x="208358" y="172869"/>
              </a:cxn>
            </a:cxnLst>
            <a:rect l="0" t="0" r="0" b="0"/>
            <a:pathLst>
              <a:path w="21600" h="2160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solidFill>
            <a:schemeClr val="bg1"/>
          </a:solidFill>
          <a:ln w="12700">
            <a:noFill/>
          </a:ln>
        </p:spPr>
        <p:txBody>
          <a:bodyPr/>
          <a:lstStyle/>
          <a:p>
            <a:endParaRPr lang="en-US"/>
          </a:p>
        </p:txBody>
      </p:sp>
      <p:grpSp>
        <p:nvGrpSpPr>
          <p:cNvPr id="17" name="Group 307"/>
          <p:cNvGrpSpPr/>
          <p:nvPr/>
        </p:nvGrpSpPr>
        <p:grpSpPr>
          <a:xfrm>
            <a:off x="3297628" y="3333568"/>
            <a:ext cx="391530" cy="345734"/>
            <a:chOff x="0" y="0"/>
            <a:chExt cx="513746" cy="453655"/>
          </a:xfrm>
          <a:solidFill>
            <a:schemeClr val="bg1"/>
          </a:solidFill>
        </p:grpSpPr>
        <p:sp>
          <p:nvSpPr>
            <p:cNvPr id="18" name="Shape 304"/>
            <p:cNvSpPr/>
            <p:nvPr/>
          </p:nvSpPr>
          <p:spPr>
            <a:xfrm>
              <a:off x="150217" y="369534"/>
              <a:ext cx="84123" cy="84122"/>
            </a:xfrm>
            <a:custGeom>
              <a:avLst/>
              <a:gdLst/>
              <a:ahLst/>
              <a:cxnLst>
                <a:cxn ang="0">
                  <a:pos x="wd2" y="hd2"/>
                </a:cxn>
                <a:cxn ang="5400000">
                  <a:pos x="wd2" y="hd2"/>
                </a:cxn>
                <a:cxn ang="10800000">
                  <a:pos x="wd2" y="hd2"/>
                </a:cxn>
                <a:cxn ang="16200000">
                  <a:pos x="wd2" y="hd2"/>
                </a:cxn>
              </a:cxnLst>
              <a:rect l="0" t="0" r="r" b="b"/>
              <a:pathLst>
                <a:path w="21600" h="21600" extrusionOk="0">
                  <a:moveTo>
                    <a:pt x="10414" y="0"/>
                  </a:moveTo>
                  <a:lnTo>
                    <a:pt x="13114" y="0"/>
                  </a:lnTo>
                  <a:lnTo>
                    <a:pt x="15429" y="758"/>
                  </a:lnTo>
                  <a:lnTo>
                    <a:pt x="18900" y="3789"/>
                  </a:lnTo>
                  <a:lnTo>
                    <a:pt x="20829" y="7200"/>
                  </a:lnTo>
                  <a:lnTo>
                    <a:pt x="21600" y="9095"/>
                  </a:lnTo>
                  <a:lnTo>
                    <a:pt x="21600" y="13263"/>
                  </a:lnTo>
                  <a:lnTo>
                    <a:pt x="20829" y="15158"/>
                  </a:lnTo>
                  <a:lnTo>
                    <a:pt x="18900" y="18568"/>
                  </a:lnTo>
                  <a:lnTo>
                    <a:pt x="15429" y="20842"/>
                  </a:lnTo>
                  <a:lnTo>
                    <a:pt x="13114" y="21600"/>
                  </a:lnTo>
                  <a:lnTo>
                    <a:pt x="8486" y="21600"/>
                  </a:lnTo>
                  <a:lnTo>
                    <a:pt x="6171" y="20842"/>
                  </a:lnTo>
                  <a:lnTo>
                    <a:pt x="2700" y="18568"/>
                  </a:lnTo>
                  <a:lnTo>
                    <a:pt x="771" y="15158"/>
                  </a:lnTo>
                  <a:lnTo>
                    <a:pt x="0" y="13263"/>
                  </a:lnTo>
                  <a:lnTo>
                    <a:pt x="0" y="9095"/>
                  </a:lnTo>
                  <a:lnTo>
                    <a:pt x="771" y="7200"/>
                  </a:lnTo>
                  <a:lnTo>
                    <a:pt x="2700" y="3789"/>
                  </a:lnTo>
                  <a:lnTo>
                    <a:pt x="6171" y="758"/>
                  </a:lnTo>
                  <a:lnTo>
                    <a:pt x="8486" y="0"/>
                  </a:lnTo>
                  <a:lnTo>
                    <a:pt x="10414" y="0"/>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sp>
          <p:nvSpPr>
            <p:cNvPr id="19" name="Shape 305"/>
            <p:cNvSpPr/>
            <p:nvPr/>
          </p:nvSpPr>
          <p:spPr>
            <a:xfrm>
              <a:off x="336488" y="369534"/>
              <a:ext cx="87128" cy="841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034" y="0"/>
                  </a:lnTo>
                  <a:lnTo>
                    <a:pt x="14897" y="758"/>
                  </a:lnTo>
                  <a:lnTo>
                    <a:pt x="18248" y="3789"/>
                  </a:lnTo>
                  <a:lnTo>
                    <a:pt x="20483" y="7200"/>
                  </a:lnTo>
                  <a:lnTo>
                    <a:pt x="20855" y="9095"/>
                  </a:lnTo>
                  <a:lnTo>
                    <a:pt x="21600" y="11368"/>
                  </a:lnTo>
                  <a:lnTo>
                    <a:pt x="20855" y="13263"/>
                  </a:lnTo>
                  <a:lnTo>
                    <a:pt x="20483" y="15158"/>
                  </a:lnTo>
                  <a:lnTo>
                    <a:pt x="18248" y="18568"/>
                  </a:lnTo>
                  <a:lnTo>
                    <a:pt x="14897" y="20842"/>
                  </a:lnTo>
                  <a:lnTo>
                    <a:pt x="13034" y="21600"/>
                  </a:lnTo>
                  <a:lnTo>
                    <a:pt x="8938" y="21600"/>
                  </a:lnTo>
                  <a:lnTo>
                    <a:pt x="6703" y="20842"/>
                  </a:lnTo>
                  <a:lnTo>
                    <a:pt x="3352" y="18568"/>
                  </a:lnTo>
                  <a:lnTo>
                    <a:pt x="1490" y="15158"/>
                  </a:lnTo>
                  <a:lnTo>
                    <a:pt x="0" y="11368"/>
                  </a:lnTo>
                  <a:lnTo>
                    <a:pt x="745" y="9095"/>
                  </a:lnTo>
                  <a:lnTo>
                    <a:pt x="1490" y="7200"/>
                  </a:lnTo>
                  <a:lnTo>
                    <a:pt x="3352" y="3789"/>
                  </a:lnTo>
                  <a:lnTo>
                    <a:pt x="6703" y="758"/>
                  </a:lnTo>
                  <a:lnTo>
                    <a:pt x="8938" y="0"/>
                  </a:lnTo>
                  <a:lnTo>
                    <a:pt x="10800" y="0"/>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sp>
          <p:nvSpPr>
            <p:cNvPr id="20" name="Shape 306"/>
            <p:cNvSpPr/>
            <p:nvPr/>
          </p:nvSpPr>
          <p:spPr>
            <a:xfrm>
              <a:off x="-1" y="0"/>
              <a:ext cx="513748" cy="357518"/>
            </a:xfrm>
            <a:custGeom>
              <a:avLst/>
              <a:gdLst/>
              <a:ahLst/>
              <a:cxnLst>
                <a:cxn ang="0">
                  <a:pos x="wd2" y="hd2"/>
                </a:cxn>
                <a:cxn ang="5400000">
                  <a:pos x="wd2" y="hd2"/>
                </a:cxn>
                <a:cxn ang="10800000">
                  <a:pos x="wd2" y="hd2"/>
                </a:cxn>
                <a:cxn ang="16200000">
                  <a:pos x="wd2" y="hd2"/>
                </a:cxn>
              </a:cxnLst>
              <a:rect l="0" t="0" r="r" b="b"/>
              <a:pathLst>
                <a:path w="21600" h="21600" extrusionOk="0">
                  <a:moveTo>
                    <a:pt x="20466" y="8294"/>
                  </a:moveTo>
                  <a:lnTo>
                    <a:pt x="9383" y="8294"/>
                  </a:lnTo>
                  <a:lnTo>
                    <a:pt x="9005" y="8385"/>
                  </a:lnTo>
                  <a:lnTo>
                    <a:pt x="8816" y="8932"/>
                  </a:lnTo>
                  <a:lnTo>
                    <a:pt x="8690" y="9570"/>
                  </a:lnTo>
                  <a:lnTo>
                    <a:pt x="8816" y="10116"/>
                  </a:lnTo>
                  <a:lnTo>
                    <a:pt x="9005" y="10572"/>
                  </a:lnTo>
                  <a:lnTo>
                    <a:pt x="9383" y="10937"/>
                  </a:lnTo>
                  <a:lnTo>
                    <a:pt x="19333" y="10937"/>
                  </a:lnTo>
                  <a:lnTo>
                    <a:pt x="18703" y="13580"/>
                  </a:lnTo>
                  <a:lnTo>
                    <a:pt x="9005" y="13580"/>
                  </a:lnTo>
                  <a:lnTo>
                    <a:pt x="8690" y="13853"/>
                  </a:lnTo>
                  <a:lnTo>
                    <a:pt x="8438" y="14218"/>
                  </a:lnTo>
                  <a:lnTo>
                    <a:pt x="8313" y="14673"/>
                  </a:lnTo>
                  <a:lnTo>
                    <a:pt x="8438" y="15403"/>
                  </a:lnTo>
                  <a:lnTo>
                    <a:pt x="8690" y="15676"/>
                  </a:lnTo>
                  <a:lnTo>
                    <a:pt x="9005" y="16041"/>
                  </a:lnTo>
                  <a:lnTo>
                    <a:pt x="18262" y="16041"/>
                  </a:lnTo>
                  <a:lnTo>
                    <a:pt x="17696" y="18501"/>
                  </a:lnTo>
                  <a:lnTo>
                    <a:pt x="7683" y="18501"/>
                  </a:lnTo>
                  <a:lnTo>
                    <a:pt x="6990" y="10937"/>
                  </a:lnTo>
                  <a:lnTo>
                    <a:pt x="6738" y="8294"/>
                  </a:lnTo>
                  <a:lnTo>
                    <a:pt x="6486" y="4830"/>
                  </a:lnTo>
                  <a:lnTo>
                    <a:pt x="6423" y="4466"/>
                  </a:lnTo>
                  <a:lnTo>
                    <a:pt x="6045" y="4101"/>
                  </a:lnTo>
                  <a:lnTo>
                    <a:pt x="5038" y="3008"/>
                  </a:lnTo>
                  <a:lnTo>
                    <a:pt x="3338" y="1823"/>
                  </a:lnTo>
                  <a:lnTo>
                    <a:pt x="945" y="182"/>
                  </a:lnTo>
                  <a:lnTo>
                    <a:pt x="567" y="0"/>
                  </a:lnTo>
                  <a:lnTo>
                    <a:pt x="378" y="182"/>
                  </a:lnTo>
                  <a:lnTo>
                    <a:pt x="126" y="456"/>
                  </a:lnTo>
                  <a:lnTo>
                    <a:pt x="0" y="1003"/>
                  </a:lnTo>
                  <a:lnTo>
                    <a:pt x="0" y="1458"/>
                  </a:lnTo>
                  <a:lnTo>
                    <a:pt x="126" y="2005"/>
                  </a:lnTo>
                  <a:lnTo>
                    <a:pt x="441" y="2643"/>
                  </a:lnTo>
                  <a:lnTo>
                    <a:pt x="945" y="3099"/>
                  </a:lnTo>
                  <a:lnTo>
                    <a:pt x="3904" y="5104"/>
                  </a:lnTo>
                  <a:lnTo>
                    <a:pt x="4219" y="5468"/>
                  </a:lnTo>
                  <a:lnTo>
                    <a:pt x="4471" y="5742"/>
                  </a:lnTo>
                  <a:lnTo>
                    <a:pt x="4597" y="6471"/>
                  </a:lnTo>
                  <a:lnTo>
                    <a:pt x="5857" y="19777"/>
                  </a:lnTo>
                  <a:lnTo>
                    <a:pt x="5857" y="20142"/>
                  </a:lnTo>
                  <a:lnTo>
                    <a:pt x="5920" y="20689"/>
                  </a:lnTo>
                  <a:lnTo>
                    <a:pt x="6171" y="20962"/>
                  </a:lnTo>
                  <a:lnTo>
                    <a:pt x="6297" y="21327"/>
                  </a:lnTo>
                  <a:lnTo>
                    <a:pt x="6612" y="21509"/>
                  </a:lnTo>
                  <a:lnTo>
                    <a:pt x="6990" y="21600"/>
                  </a:lnTo>
                  <a:lnTo>
                    <a:pt x="18136" y="21600"/>
                  </a:lnTo>
                  <a:lnTo>
                    <a:pt x="18388" y="21509"/>
                  </a:lnTo>
                  <a:lnTo>
                    <a:pt x="18703" y="21327"/>
                  </a:lnTo>
                  <a:lnTo>
                    <a:pt x="19081" y="20962"/>
                  </a:lnTo>
                  <a:lnTo>
                    <a:pt x="19207" y="20506"/>
                  </a:lnTo>
                  <a:lnTo>
                    <a:pt x="19207" y="20142"/>
                  </a:lnTo>
                  <a:lnTo>
                    <a:pt x="21474" y="10754"/>
                  </a:lnTo>
                  <a:lnTo>
                    <a:pt x="21474" y="10390"/>
                  </a:lnTo>
                  <a:lnTo>
                    <a:pt x="21600" y="9387"/>
                  </a:lnTo>
                  <a:lnTo>
                    <a:pt x="21222" y="8567"/>
                  </a:lnTo>
                  <a:lnTo>
                    <a:pt x="21033" y="8385"/>
                  </a:lnTo>
                  <a:lnTo>
                    <a:pt x="20466" y="8294"/>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grpSp>
      <p:sp>
        <p:nvSpPr>
          <p:cNvPr id="11279" name="Shape 326"/>
          <p:cNvSpPr/>
          <p:nvPr/>
        </p:nvSpPr>
        <p:spPr>
          <a:xfrm>
            <a:off x="4995863" y="4006850"/>
            <a:ext cx="388937" cy="382588"/>
          </a:xfrm>
          <a:custGeom>
            <a:avLst/>
            <a:gdLst/>
            <a:ahLst/>
            <a:cxnLst>
              <a:cxn ang="0">
                <a:pos x="194619" y="191185"/>
              </a:cxn>
              <a:cxn ang="5898240">
                <a:pos x="194619" y="191185"/>
              </a:cxn>
              <a:cxn ang="11796480">
                <a:pos x="194619" y="191185"/>
              </a:cxn>
              <a:cxn ang="17694720">
                <a:pos x="194619" y="191185"/>
              </a:cxn>
            </a:cxnLst>
            <a:rect l="0" t="0" r="0" b="0"/>
            <a:pathLst>
              <a:path w="21600" h="21600">
                <a:moveTo>
                  <a:pt x="18614" y="8343"/>
                </a:moveTo>
                <a:lnTo>
                  <a:pt x="18042" y="6920"/>
                </a:lnTo>
                <a:lnTo>
                  <a:pt x="18741" y="5562"/>
                </a:lnTo>
                <a:lnTo>
                  <a:pt x="19059" y="4462"/>
                </a:lnTo>
                <a:lnTo>
                  <a:pt x="19186" y="3880"/>
                </a:lnTo>
                <a:lnTo>
                  <a:pt x="17598" y="2263"/>
                </a:lnTo>
                <a:lnTo>
                  <a:pt x="17026" y="2393"/>
                </a:lnTo>
                <a:lnTo>
                  <a:pt x="16009" y="2846"/>
                </a:lnTo>
                <a:lnTo>
                  <a:pt x="14612" y="3557"/>
                </a:lnTo>
                <a:lnTo>
                  <a:pt x="13214" y="2975"/>
                </a:lnTo>
                <a:lnTo>
                  <a:pt x="12642" y="1423"/>
                </a:lnTo>
                <a:lnTo>
                  <a:pt x="11944" y="0"/>
                </a:lnTo>
                <a:lnTo>
                  <a:pt x="9529" y="0"/>
                </a:lnTo>
                <a:lnTo>
                  <a:pt x="8831" y="1423"/>
                </a:lnTo>
                <a:lnTo>
                  <a:pt x="8259" y="2975"/>
                </a:lnTo>
                <a:lnTo>
                  <a:pt x="6988" y="3557"/>
                </a:lnTo>
                <a:lnTo>
                  <a:pt x="5527" y="2846"/>
                </a:lnTo>
                <a:lnTo>
                  <a:pt x="4447" y="2522"/>
                </a:lnTo>
                <a:lnTo>
                  <a:pt x="3875" y="2393"/>
                </a:lnTo>
                <a:lnTo>
                  <a:pt x="2287" y="4010"/>
                </a:lnTo>
                <a:lnTo>
                  <a:pt x="2414" y="4592"/>
                </a:lnTo>
                <a:lnTo>
                  <a:pt x="2859" y="5562"/>
                </a:lnTo>
                <a:lnTo>
                  <a:pt x="3431" y="7049"/>
                </a:lnTo>
                <a:lnTo>
                  <a:pt x="2859" y="8343"/>
                </a:lnTo>
                <a:lnTo>
                  <a:pt x="1461" y="8925"/>
                </a:lnTo>
                <a:lnTo>
                  <a:pt x="445" y="9377"/>
                </a:lnTo>
                <a:lnTo>
                  <a:pt x="0" y="9636"/>
                </a:lnTo>
                <a:lnTo>
                  <a:pt x="0" y="11964"/>
                </a:lnTo>
                <a:lnTo>
                  <a:pt x="445" y="12352"/>
                </a:lnTo>
                <a:lnTo>
                  <a:pt x="1461" y="12675"/>
                </a:lnTo>
                <a:lnTo>
                  <a:pt x="2986" y="13257"/>
                </a:lnTo>
                <a:lnTo>
                  <a:pt x="3431" y="14551"/>
                </a:lnTo>
                <a:lnTo>
                  <a:pt x="2859" y="16103"/>
                </a:lnTo>
                <a:lnTo>
                  <a:pt x="2414" y="17138"/>
                </a:lnTo>
                <a:lnTo>
                  <a:pt x="2287" y="17590"/>
                </a:lnTo>
                <a:lnTo>
                  <a:pt x="4002" y="19272"/>
                </a:lnTo>
                <a:lnTo>
                  <a:pt x="4447" y="19143"/>
                </a:lnTo>
                <a:lnTo>
                  <a:pt x="5527" y="18819"/>
                </a:lnTo>
                <a:lnTo>
                  <a:pt x="6988" y="18108"/>
                </a:lnTo>
                <a:lnTo>
                  <a:pt x="8259" y="18690"/>
                </a:lnTo>
                <a:lnTo>
                  <a:pt x="8958" y="20048"/>
                </a:lnTo>
                <a:lnTo>
                  <a:pt x="9275" y="21147"/>
                </a:lnTo>
                <a:lnTo>
                  <a:pt x="9656" y="21600"/>
                </a:lnTo>
                <a:lnTo>
                  <a:pt x="11944" y="21600"/>
                </a:lnTo>
                <a:lnTo>
                  <a:pt x="12325" y="21147"/>
                </a:lnTo>
                <a:lnTo>
                  <a:pt x="12642" y="20048"/>
                </a:lnTo>
                <a:lnTo>
                  <a:pt x="13214" y="18690"/>
                </a:lnTo>
                <a:lnTo>
                  <a:pt x="14612" y="18108"/>
                </a:lnTo>
                <a:lnTo>
                  <a:pt x="16073" y="18690"/>
                </a:lnTo>
                <a:lnTo>
                  <a:pt x="17153" y="19143"/>
                </a:lnTo>
                <a:lnTo>
                  <a:pt x="17598" y="19272"/>
                </a:lnTo>
                <a:lnTo>
                  <a:pt x="19313" y="17526"/>
                </a:lnTo>
                <a:lnTo>
                  <a:pt x="19186" y="17008"/>
                </a:lnTo>
                <a:lnTo>
                  <a:pt x="18741" y="15974"/>
                </a:lnTo>
                <a:lnTo>
                  <a:pt x="18042" y="14551"/>
                </a:lnTo>
                <a:lnTo>
                  <a:pt x="18614" y="13257"/>
                </a:lnTo>
                <a:lnTo>
                  <a:pt x="20139" y="12675"/>
                </a:lnTo>
                <a:lnTo>
                  <a:pt x="21155" y="12223"/>
                </a:lnTo>
                <a:lnTo>
                  <a:pt x="21600" y="11899"/>
                </a:lnTo>
                <a:lnTo>
                  <a:pt x="21600" y="9507"/>
                </a:lnTo>
                <a:lnTo>
                  <a:pt x="21155" y="9313"/>
                </a:lnTo>
                <a:lnTo>
                  <a:pt x="20139" y="8795"/>
                </a:lnTo>
                <a:lnTo>
                  <a:pt x="18614" y="8343"/>
                </a:lnTo>
                <a:close/>
                <a:moveTo>
                  <a:pt x="14231" y="10800"/>
                </a:moveTo>
                <a:lnTo>
                  <a:pt x="14167" y="11511"/>
                </a:lnTo>
                <a:lnTo>
                  <a:pt x="13659" y="12675"/>
                </a:lnTo>
                <a:lnTo>
                  <a:pt x="13214" y="13257"/>
                </a:lnTo>
                <a:lnTo>
                  <a:pt x="12769" y="13646"/>
                </a:lnTo>
                <a:lnTo>
                  <a:pt x="12071" y="13969"/>
                </a:lnTo>
                <a:lnTo>
                  <a:pt x="11499" y="14228"/>
                </a:lnTo>
                <a:lnTo>
                  <a:pt x="10101" y="14228"/>
                </a:lnTo>
                <a:lnTo>
                  <a:pt x="9402" y="13969"/>
                </a:lnTo>
                <a:lnTo>
                  <a:pt x="8831" y="13646"/>
                </a:lnTo>
                <a:lnTo>
                  <a:pt x="8259" y="13257"/>
                </a:lnTo>
                <a:lnTo>
                  <a:pt x="7941" y="12675"/>
                </a:lnTo>
                <a:lnTo>
                  <a:pt x="7560" y="12093"/>
                </a:lnTo>
                <a:lnTo>
                  <a:pt x="7369" y="11511"/>
                </a:lnTo>
                <a:lnTo>
                  <a:pt x="7369" y="10089"/>
                </a:lnTo>
                <a:lnTo>
                  <a:pt x="7560" y="9377"/>
                </a:lnTo>
                <a:lnTo>
                  <a:pt x="7941" y="8795"/>
                </a:lnTo>
                <a:lnTo>
                  <a:pt x="8259" y="8343"/>
                </a:lnTo>
                <a:lnTo>
                  <a:pt x="8831" y="7890"/>
                </a:lnTo>
                <a:lnTo>
                  <a:pt x="9402" y="7631"/>
                </a:lnTo>
                <a:lnTo>
                  <a:pt x="10101" y="7437"/>
                </a:lnTo>
                <a:lnTo>
                  <a:pt x="10800" y="7308"/>
                </a:lnTo>
                <a:lnTo>
                  <a:pt x="11499" y="7437"/>
                </a:lnTo>
                <a:lnTo>
                  <a:pt x="12071" y="7631"/>
                </a:lnTo>
                <a:lnTo>
                  <a:pt x="12769" y="7890"/>
                </a:lnTo>
                <a:lnTo>
                  <a:pt x="13659" y="8795"/>
                </a:lnTo>
                <a:lnTo>
                  <a:pt x="13913" y="9377"/>
                </a:lnTo>
                <a:lnTo>
                  <a:pt x="14167" y="10089"/>
                </a:lnTo>
                <a:lnTo>
                  <a:pt x="14231" y="10800"/>
                </a:lnTo>
                <a:close/>
              </a:path>
            </a:pathLst>
          </a:custGeom>
          <a:solidFill>
            <a:schemeClr val="bg1"/>
          </a:solidFill>
          <a:ln w="12700">
            <a:noFill/>
          </a:ln>
        </p:spPr>
        <p:txBody>
          <a:bodyPr/>
          <a:lstStyle/>
          <a:p>
            <a:endParaRPr lang="en-US"/>
          </a:p>
        </p:txBody>
      </p:sp>
      <p:grpSp>
        <p:nvGrpSpPr>
          <p:cNvPr id="22" name="Group 331"/>
          <p:cNvGrpSpPr/>
          <p:nvPr/>
        </p:nvGrpSpPr>
        <p:grpSpPr>
          <a:xfrm>
            <a:off x="3417213" y="4254860"/>
            <a:ext cx="492726" cy="412553"/>
            <a:chOff x="0" y="0"/>
            <a:chExt cx="646533" cy="541332"/>
          </a:xfrm>
          <a:solidFill>
            <a:schemeClr val="bg1"/>
          </a:solidFill>
        </p:grpSpPr>
        <p:sp>
          <p:nvSpPr>
            <p:cNvPr id="23" name="Shape 328"/>
            <p:cNvSpPr/>
            <p:nvPr/>
          </p:nvSpPr>
          <p:spPr>
            <a:xfrm>
              <a:off x="-1" y="78898"/>
              <a:ext cx="392305" cy="392303"/>
            </a:xfrm>
            <a:custGeom>
              <a:avLst/>
              <a:gdLst/>
              <a:ahLst/>
              <a:cxnLst>
                <a:cxn ang="0">
                  <a:pos x="wd2" y="hd2"/>
                </a:cxn>
                <a:cxn ang="5400000">
                  <a:pos x="wd2" y="hd2"/>
                </a:cxn>
                <a:cxn ang="10800000">
                  <a:pos x="wd2" y="hd2"/>
                </a:cxn>
                <a:cxn ang="16200000">
                  <a:pos x="wd2" y="hd2"/>
                </a:cxn>
              </a:cxnLst>
              <a:rect l="0" t="0" r="r" b="b"/>
              <a:pathLst>
                <a:path w="21600" h="21600" extrusionOk="0">
                  <a:moveTo>
                    <a:pt x="10770" y="21600"/>
                  </a:moveTo>
                  <a:lnTo>
                    <a:pt x="12515" y="21600"/>
                  </a:lnTo>
                  <a:lnTo>
                    <a:pt x="12515" y="19971"/>
                  </a:lnTo>
                  <a:lnTo>
                    <a:pt x="13477" y="19730"/>
                  </a:lnTo>
                  <a:lnTo>
                    <a:pt x="14380" y="19428"/>
                  </a:lnTo>
                  <a:lnTo>
                    <a:pt x="15282" y="19006"/>
                  </a:lnTo>
                  <a:lnTo>
                    <a:pt x="16065" y="18523"/>
                  </a:lnTo>
                  <a:lnTo>
                    <a:pt x="17208" y="19669"/>
                  </a:lnTo>
                  <a:lnTo>
                    <a:pt x="19614" y="17256"/>
                  </a:lnTo>
                  <a:lnTo>
                    <a:pt x="18471" y="16109"/>
                  </a:lnTo>
                  <a:lnTo>
                    <a:pt x="18953" y="15265"/>
                  </a:lnTo>
                  <a:lnTo>
                    <a:pt x="19434" y="14360"/>
                  </a:lnTo>
                  <a:lnTo>
                    <a:pt x="19735" y="13455"/>
                  </a:lnTo>
                  <a:lnTo>
                    <a:pt x="19915" y="12489"/>
                  </a:lnTo>
                  <a:lnTo>
                    <a:pt x="21600" y="12489"/>
                  </a:lnTo>
                  <a:lnTo>
                    <a:pt x="21600" y="9050"/>
                  </a:lnTo>
                  <a:lnTo>
                    <a:pt x="19915" y="9050"/>
                  </a:lnTo>
                  <a:lnTo>
                    <a:pt x="19735" y="8206"/>
                  </a:lnTo>
                  <a:lnTo>
                    <a:pt x="19434" y="7180"/>
                  </a:lnTo>
                  <a:lnTo>
                    <a:pt x="18471" y="5491"/>
                  </a:lnTo>
                  <a:lnTo>
                    <a:pt x="19614" y="4344"/>
                  </a:lnTo>
                  <a:lnTo>
                    <a:pt x="17208" y="1991"/>
                  </a:lnTo>
                  <a:lnTo>
                    <a:pt x="16065" y="3077"/>
                  </a:lnTo>
                  <a:lnTo>
                    <a:pt x="15282" y="2594"/>
                  </a:lnTo>
                  <a:lnTo>
                    <a:pt x="14380" y="2232"/>
                  </a:lnTo>
                  <a:lnTo>
                    <a:pt x="13477" y="1810"/>
                  </a:lnTo>
                  <a:lnTo>
                    <a:pt x="12515" y="1629"/>
                  </a:lnTo>
                  <a:lnTo>
                    <a:pt x="12515" y="0"/>
                  </a:lnTo>
                  <a:lnTo>
                    <a:pt x="10770" y="0"/>
                  </a:lnTo>
                  <a:lnTo>
                    <a:pt x="10770" y="3922"/>
                  </a:lnTo>
                  <a:lnTo>
                    <a:pt x="11432" y="3922"/>
                  </a:lnTo>
                  <a:lnTo>
                    <a:pt x="12214" y="4103"/>
                  </a:lnTo>
                  <a:lnTo>
                    <a:pt x="12816" y="4223"/>
                  </a:lnTo>
                  <a:lnTo>
                    <a:pt x="13477" y="4465"/>
                  </a:lnTo>
                  <a:lnTo>
                    <a:pt x="14079" y="4766"/>
                  </a:lnTo>
                  <a:lnTo>
                    <a:pt x="14681" y="5128"/>
                  </a:lnTo>
                  <a:lnTo>
                    <a:pt x="15162" y="5491"/>
                  </a:lnTo>
                  <a:lnTo>
                    <a:pt x="15643" y="5913"/>
                  </a:lnTo>
                  <a:lnTo>
                    <a:pt x="16065" y="6396"/>
                  </a:lnTo>
                  <a:lnTo>
                    <a:pt x="16546" y="6999"/>
                  </a:lnTo>
                  <a:lnTo>
                    <a:pt x="17087" y="8085"/>
                  </a:lnTo>
                  <a:lnTo>
                    <a:pt x="17328" y="8749"/>
                  </a:lnTo>
                  <a:lnTo>
                    <a:pt x="17569" y="9473"/>
                  </a:lnTo>
                  <a:lnTo>
                    <a:pt x="17629" y="10136"/>
                  </a:lnTo>
                  <a:lnTo>
                    <a:pt x="17629" y="11524"/>
                  </a:lnTo>
                  <a:lnTo>
                    <a:pt x="17569" y="12188"/>
                  </a:lnTo>
                  <a:lnTo>
                    <a:pt x="17328" y="12851"/>
                  </a:lnTo>
                  <a:lnTo>
                    <a:pt x="17087" y="13455"/>
                  </a:lnTo>
                  <a:lnTo>
                    <a:pt x="16787" y="14058"/>
                  </a:lnTo>
                  <a:lnTo>
                    <a:pt x="16546" y="14661"/>
                  </a:lnTo>
                  <a:lnTo>
                    <a:pt x="16065" y="15204"/>
                  </a:lnTo>
                  <a:lnTo>
                    <a:pt x="15643" y="15687"/>
                  </a:lnTo>
                  <a:lnTo>
                    <a:pt x="15162" y="16170"/>
                  </a:lnTo>
                  <a:lnTo>
                    <a:pt x="14681" y="16532"/>
                  </a:lnTo>
                  <a:lnTo>
                    <a:pt x="14079" y="16894"/>
                  </a:lnTo>
                  <a:lnTo>
                    <a:pt x="13477" y="17196"/>
                  </a:lnTo>
                  <a:lnTo>
                    <a:pt x="12816" y="17437"/>
                  </a:lnTo>
                  <a:lnTo>
                    <a:pt x="12214" y="17558"/>
                  </a:lnTo>
                  <a:lnTo>
                    <a:pt x="11432" y="17678"/>
                  </a:lnTo>
                  <a:lnTo>
                    <a:pt x="10770" y="17739"/>
                  </a:lnTo>
                  <a:lnTo>
                    <a:pt x="10770" y="21600"/>
                  </a:lnTo>
                  <a:close/>
                  <a:moveTo>
                    <a:pt x="3129" y="16109"/>
                  </a:moveTo>
                  <a:lnTo>
                    <a:pt x="1925" y="17256"/>
                  </a:lnTo>
                  <a:lnTo>
                    <a:pt x="4392" y="19669"/>
                  </a:lnTo>
                  <a:lnTo>
                    <a:pt x="5535" y="18523"/>
                  </a:lnTo>
                  <a:lnTo>
                    <a:pt x="6318" y="19006"/>
                  </a:lnTo>
                  <a:lnTo>
                    <a:pt x="7220" y="19428"/>
                  </a:lnTo>
                  <a:lnTo>
                    <a:pt x="8123" y="19730"/>
                  </a:lnTo>
                  <a:lnTo>
                    <a:pt x="9085" y="19971"/>
                  </a:lnTo>
                  <a:lnTo>
                    <a:pt x="9085" y="21600"/>
                  </a:lnTo>
                  <a:lnTo>
                    <a:pt x="10770" y="21600"/>
                  </a:lnTo>
                  <a:lnTo>
                    <a:pt x="10770" y="17739"/>
                  </a:lnTo>
                  <a:lnTo>
                    <a:pt x="10108" y="17678"/>
                  </a:lnTo>
                  <a:lnTo>
                    <a:pt x="9386" y="17558"/>
                  </a:lnTo>
                  <a:lnTo>
                    <a:pt x="8724" y="17437"/>
                  </a:lnTo>
                  <a:lnTo>
                    <a:pt x="8123" y="17196"/>
                  </a:lnTo>
                  <a:lnTo>
                    <a:pt x="7521" y="16894"/>
                  </a:lnTo>
                  <a:lnTo>
                    <a:pt x="6919" y="16532"/>
                  </a:lnTo>
                  <a:lnTo>
                    <a:pt x="6378" y="16170"/>
                  </a:lnTo>
                  <a:lnTo>
                    <a:pt x="5535" y="15204"/>
                  </a:lnTo>
                  <a:lnTo>
                    <a:pt x="5054" y="14661"/>
                  </a:lnTo>
                  <a:lnTo>
                    <a:pt x="4452" y="13455"/>
                  </a:lnTo>
                  <a:lnTo>
                    <a:pt x="4272" y="12851"/>
                  </a:lnTo>
                  <a:lnTo>
                    <a:pt x="4031" y="12188"/>
                  </a:lnTo>
                  <a:lnTo>
                    <a:pt x="3971" y="11524"/>
                  </a:lnTo>
                  <a:lnTo>
                    <a:pt x="3851" y="10800"/>
                  </a:lnTo>
                  <a:lnTo>
                    <a:pt x="3971" y="10136"/>
                  </a:lnTo>
                  <a:lnTo>
                    <a:pt x="4031" y="9473"/>
                  </a:lnTo>
                  <a:lnTo>
                    <a:pt x="4272" y="8749"/>
                  </a:lnTo>
                  <a:lnTo>
                    <a:pt x="4452" y="8085"/>
                  </a:lnTo>
                  <a:lnTo>
                    <a:pt x="4753" y="7482"/>
                  </a:lnTo>
                  <a:lnTo>
                    <a:pt x="5054" y="6999"/>
                  </a:lnTo>
                  <a:lnTo>
                    <a:pt x="5535" y="6396"/>
                  </a:lnTo>
                  <a:lnTo>
                    <a:pt x="5957" y="5913"/>
                  </a:lnTo>
                  <a:lnTo>
                    <a:pt x="6378" y="5491"/>
                  </a:lnTo>
                  <a:lnTo>
                    <a:pt x="6919" y="5128"/>
                  </a:lnTo>
                  <a:lnTo>
                    <a:pt x="7521" y="4766"/>
                  </a:lnTo>
                  <a:lnTo>
                    <a:pt x="8123" y="4465"/>
                  </a:lnTo>
                  <a:lnTo>
                    <a:pt x="8724" y="4223"/>
                  </a:lnTo>
                  <a:lnTo>
                    <a:pt x="9386" y="4103"/>
                  </a:lnTo>
                  <a:lnTo>
                    <a:pt x="10108" y="3922"/>
                  </a:lnTo>
                  <a:lnTo>
                    <a:pt x="10770" y="3922"/>
                  </a:lnTo>
                  <a:lnTo>
                    <a:pt x="10770" y="0"/>
                  </a:lnTo>
                  <a:lnTo>
                    <a:pt x="9085" y="0"/>
                  </a:lnTo>
                  <a:lnTo>
                    <a:pt x="9085" y="1629"/>
                  </a:lnTo>
                  <a:lnTo>
                    <a:pt x="8123" y="1810"/>
                  </a:lnTo>
                  <a:lnTo>
                    <a:pt x="7220" y="2232"/>
                  </a:lnTo>
                  <a:lnTo>
                    <a:pt x="6318" y="2594"/>
                  </a:lnTo>
                  <a:lnTo>
                    <a:pt x="5535" y="3077"/>
                  </a:lnTo>
                  <a:lnTo>
                    <a:pt x="4392" y="1991"/>
                  </a:lnTo>
                  <a:lnTo>
                    <a:pt x="1925" y="4344"/>
                  </a:lnTo>
                  <a:lnTo>
                    <a:pt x="3129" y="5491"/>
                  </a:lnTo>
                  <a:lnTo>
                    <a:pt x="2587" y="6335"/>
                  </a:lnTo>
                  <a:lnTo>
                    <a:pt x="2166" y="7180"/>
                  </a:lnTo>
                  <a:lnTo>
                    <a:pt x="1865" y="8206"/>
                  </a:lnTo>
                  <a:lnTo>
                    <a:pt x="1625" y="9050"/>
                  </a:lnTo>
                  <a:lnTo>
                    <a:pt x="0" y="9050"/>
                  </a:lnTo>
                  <a:lnTo>
                    <a:pt x="0" y="12489"/>
                  </a:lnTo>
                  <a:lnTo>
                    <a:pt x="1625" y="12489"/>
                  </a:lnTo>
                  <a:lnTo>
                    <a:pt x="1865" y="13455"/>
                  </a:lnTo>
                  <a:lnTo>
                    <a:pt x="2166" y="14360"/>
                  </a:lnTo>
                  <a:lnTo>
                    <a:pt x="2587" y="15265"/>
                  </a:lnTo>
                  <a:lnTo>
                    <a:pt x="3129" y="16109"/>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sp>
          <p:nvSpPr>
            <p:cNvPr id="24" name="Shape 329"/>
            <p:cNvSpPr/>
            <p:nvPr/>
          </p:nvSpPr>
          <p:spPr>
            <a:xfrm>
              <a:off x="390111" y="289294"/>
              <a:ext cx="252039" cy="252039"/>
            </a:xfrm>
            <a:custGeom>
              <a:avLst/>
              <a:gdLst/>
              <a:ahLst/>
              <a:cxnLst>
                <a:cxn ang="0">
                  <a:pos x="wd2" y="hd2"/>
                </a:cxn>
                <a:cxn ang="5400000">
                  <a:pos x="wd2" y="hd2"/>
                </a:cxn>
                <a:cxn ang="10800000">
                  <a:pos x="wd2" y="hd2"/>
                </a:cxn>
                <a:cxn ang="16200000">
                  <a:pos x="wd2" y="hd2"/>
                </a:cxn>
              </a:cxnLst>
              <a:rect l="0" t="0" r="r" b="b"/>
              <a:pathLst>
                <a:path w="21600" h="21600" extrusionOk="0">
                  <a:moveTo>
                    <a:pt x="10753" y="1777"/>
                  </a:moveTo>
                  <a:lnTo>
                    <a:pt x="12249" y="1870"/>
                  </a:lnTo>
                  <a:lnTo>
                    <a:pt x="13652" y="2244"/>
                  </a:lnTo>
                  <a:lnTo>
                    <a:pt x="14213" y="561"/>
                  </a:lnTo>
                  <a:lnTo>
                    <a:pt x="15242" y="935"/>
                  </a:lnTo>
                  <a:lnTo>
                    <a:pt x="16177" y="1403"/>
                  </a:lnTo>
                  <a:lnTo>
                    <a:pt x="17112" y="1964"/>
                  </a:lnTo>
                  <a:lnTo>
                    <a:pt x="17953" y="2712"/>
                  </a:lnTo>
                  <a:lnTo>
                    <a:pt x="16738" y="3927"/>
                  </a:lnTo>
                  <a:lnTo>
                    <a:pt x="17486" y="4488"/>
                  </a:lnTo>
                  <a:lnTo>
                    <a:pt x="18047" y="5236"/>
                  </a:lnTo>
                  <a:lnTo>
                    <a:pt x="18982" y="6732"/>
                  </a:lnTo>
                  <a:lnTo>
                    <a:pt x="20478" y="5984"/>
                  </a:lnTo>
                  <a:lnTo>
                    <a:pt x="20945" y="6919"/>
                  </a:lnTo>
                  <a:lnTo>
                    <a:pt x="21319" y="7948"/>
                  </a:lnTo>
                  <a:lnTo>
                    <a:pt x="21506" y="9070"/>
                  </a:lnTo>
                  <a:lnTo>
                    <a:pt x="21600" y="10099"/>
                  </a:lnTo>
                  <a:lnTo>
                    <a:pt x="19917" y="10192"/>
                  </a:lnTo>
                  <a:lnTo>
                    <a:pt x="19917" y="11875"/>
                  </a:lnTo>
                  <a:lnTo>
                    <a:pt x="19636" y="12810"/>
                  </a:lnTo>
                  <a:lnTo>
                    <a:pt x="19449" y="13745"/>
                  </a:lnTo>
                  <a:lnTo>
                    <a:pt x="21039" y="14213"/>
                  </a:lnTo>
                  <a:lnTo>
                    <a:pt x="20665" y="15242"/>
                  </a:lnTo>
                  <a:lnTo>
                    <a:pt x="20291" y="16177"/>
                  </a:lnTo>
                  <a:lnTo>
                    <a:pt x="19636" y="17112"/>
                  </a:lnTo>
                  <a:lnTo>
                    <a:pt x="18982" y="17953"/>
                  </a:lnTo>
                  <a:lnTo>
                    <a:pt x="17673" y="16738"/>
                  </a:lnTo>
                  <a:lnTo>
                    <a:pt x="17112" y="17486"/>
                  </a:lnTo>
                  <a:lnTo>
                    <a:pt x="16457" y="18047"/>
                  </a:lnTo>
                  <a:lnTo>
                    <a:pt x="15616" y="18514"/>
                  </a:lnTo>
                  <a:lnTo>
                    <a:pt x="14961" y="18982"/>
                  </a:lnTo>
                  <a:lnTo>
                    <a:pt x="15616" y="20571"/>
                  </a:lnTo>
                  <a:lnTo>
                    <a:pt x="14681" y="20945"/>
                  </a:lnTo>
                  <a:lnTo>
                    <a:pt x="13652" y="21319"/>
                  </a:lnTo>
                  <a:lnTo>
                    <a:pt x="12623" y="21506"/>
                  </a:lnTo>
                  <a:lnTo>
                    <a:pt x="11595" y="21600"/>
                  </a:lnTo>
                  <a:lnTo>
                    <a:pt x="11501" y="19917"/>
                  </a:lnTo>
                  <a:lnTo>
                    <a:pt x="10753" y="19917"/>
                  </a:lnTo>
                  <a:lnTo>
                    <a:pt x="10753" y="15242"/>
                  </a:lnTo>
                  <a:lnTo>
                    <a:pt x="11501" y="15148"/>
                  </a:lnTo>
                  <a:lnTo>
                    <a:pt x="12156" y="15055"/>
                  </a:lnTo>
                  <a:lnTo>
                    <a:pt x="12717" y="14774"/>
                  </a:lnTo>
                  <a:lnTo>
                    <a:pt x="13465" y="14494"/>
                  </a:lnTo>
                  <a:lnTo>
                    <a:pt x="13932" y="14026"/>
                  </a:lnTo>
                  <a:lnTo>
                    <a:pt x="14306" y="13465"/>
                  </a:lnTo>
                  <a:lnTo>
                    <a:pt x="14681" y="12810"/>
                  </a:lnTo>
                  <a:lnTo>
                    <a:pt x="15055" y="12249"/>
                  </a:lnTo>
                  <a:lnTo>
                    <a:pt x="15148" y="11314"/>
                  </a:lnTo>
                  <a:lnTo>
                    <a:pt x="15148" y="10566"/>
                  </a:lnTo>
                  <a:lnTo>
                    <a:pt x="15055" y="9631"/>
                  </a:lnTo>
                  <a:lnTo>
                    <a:pt x="14774" y="8790"/>
                  </a:lnTo>
                  <a:lnTo>
                    <a:pt x="14306" y="8135"/>
                  </a:lnTo>
                  <a:lnTo>
                    <a:pt x="13745" y="7481"/>
                  </a:lnTo>
                  <a:lnTo>
                    <a:pt x="13091" y="6919"/>
                  </a:lnTo>
                  <a:lnTo>
                    <a:pt x="12156" y="6639"/>
                  </a:lnTo>
                  <a:lnTo>
                    <a:pt x="11501" y="6452"/>
                  </a:lnTo>
                  <a:lnTo>
                    <a:pt x="10753" y="6358"/>
                  </a:lnTo>
                  <a:lnTo>
                    <a:pt x="10753" y="1777"/>
                  </a:lnTo>
                  <a:close/>
                  <a:moveTo>
                    <a:pt x="2712" y="14961"/>
                  </a:moveTo>
                  <a:lnTo>
                    <a:pt x="1029" y="15616"/>
                  </a:lnTo>
                  <a:lnTo>
                    <a:pt x="748" y="14681"/>
                  </a:lnTo>
                  <a:lnTo>
                    <a:pt x="374" y="13652"/>
                  </a:lnTo>
                  <a:lnTo>
                    <a:pt x="94" y="12623"/>
                  </a:lnTo>
                  <a:lnTo>
                    <a:pt x="0" y="11595"/>
                  </a:lnTo>
                  <a:lnTo>
                    <a:pt x="1777" y="11501"/>
                  </a:lnTo>
                  <a:lnTo>
                    <a:pt x="1590" y="10660"/>
                  </a:lnTo>
                  <a:lnTo>
                    <a:pt x="1777" y="9725"/>
                  </a:lnTo>
                  <a:lnTo>
                    <a:pt x="1870" y="8790"/>
                  </a:lnTo>
                  <a:lnTo>
                    <a:pt x="2244" y="7948"/>
                  </a:lnTo>
                  <a:lnTo>
                    <a:pt x="468" y="7387"/>
                  </a:lnTo>
                  <a:lnTo>
                    <a:pt x="935" y="6358"/>
                  </a:lnTo>
                  <a:lnTo>
                    <a:pt x="1403" y="5423"/>
                  </a:lnTo>
                  <a:lnTo>
                    <a:pt x="1964" y="4488"/>
                  </a:lnTo>
                  <a:lnTo>
                    <a:pt x="2712" y="3740"/>
                  </a:lnTo>
                  <a:lnTo>
                    <a:pt x="3927" y="4862"/>
                  </a:lnTo>
                  <a:lnTo>
                    <a:pt x="4488" y="4208"/>
                  </a:lnTo>
                  <a:lnTo>
                    <a:pt x="5236" y="3553"/>
                  </a:lnTo>
                  <a:lnTo>
                    <a:pt x="5891" y="3179"/>
                  </a:lnTo>
                  <a:lnTo>
                    <a:pt x="6732" y="2712"/>
                  </a:lnTo>
                  <a:lnTo>
                    <a:pt x="5891" y="1122"/>
                  </a:lnTo>
                  <a:lnTo>
                    <a:pt x="7948" y="374"/>
                  </a:lnTo>
                  <a:lnTo>
                    <a:pt x="9070" y="94"/>
                  </a:lnTo>
                  <a:lnTo>
                    <a:pt x="10099" y="0"/>
                  </a:lnTo>
                  <a:lnTo>
                    <a:pt x="10192" y="1777"/>
                  </a:lnTo>
                  <a:lnTo>
                    <a:pt x="10753" y="1777"/>
                  </a:lnTo>
                  <a:lnTo>
                    <a:pt x="10753" y="6358"/>
                  </a:lnTo>
                  <a:lnTo>
                    <a:pt x="10099" y="6452"/>
                  </a:lnTo>
                  <a:lnTo>
                    <a:pt x="9538" y="6639"/>
                  </a:lnTo>
                  <a:lnTo>
                    <a:pt x="8790" y="6826"/>
                  </a:lnTo>
                  <a:lnTo>
                    <a:pt x="8229" y="7200"/>
                  </a:lnTo>
                  <a:lnTo>
                    <a:pt x="7761" y="7668"/>
                  </a:lnTo>
                  <a:lnTo>
                    <a:pt x="7294" y="8229"/>
                  </a:lnTo>
                  <a:lnTo>
                    <a:pt x="6919" y="8790"/>
                  </a:lnTo>
                  <a:lnTo>
                    <a:pt x="6639" y="9351"/>
                  </a:lnTo>
                  <a:lnTo>
                    <a:pt x="6358" y="10286"/>
                  </a:lnTo>
                  <a:lnTo>
                    <a:pt x="6358" y="11221"/>
                  </a:lnTo>
                  <a:lnTo>
                    <a:pt x="6639" y="12062"/>
                  </a:lnTo>
                  <a:lnTo>
                    <a:pt x="6826" y="12810"/>
                  </a:lnTo>
                  <a:lnTo>
                    <a:pt x="7294" y="13558"/>
                  </a:lnTo>
                  <a:lnTo>
                    <a:pt x="7855" y="14119"/>
                  </a:lnTo>
                  <a:lnTo>
                    <a:pt x="8603" y="14681"/>
                  </a:lnTo>
                  <a:lnTo>
                    <a:pt x="9351" y="15055"/>
                  </a:lnTo>
                  <a:lnTo>
                    <a:pt x="10099" y="15148"/>
                  </a:lnTo>
                  <a:lnTo>
                    <a:pt x="10753" y="15242"/>
                  </a:lnTo>
                  <a:lnTo>
                    <a:pt x="10753" y="19917"/>
                  </a:lnTo>
                  <a:lnTo>
                    <a:pt x="9351" y="19823"/>
                  </a:lnTo>
                  <a:lnTo>
                    <a:pt x="7855" y="19449"/>
                  </a:lnTo>
                  <a:lnTo>
                    <a:pt x="7387" y="21132"/>
                  </a:lnTo>
                  <a:lnTo>
                    <a:pt x="6358" y="20665"/>
                  </a:lnTo>
                  <a:lnTo>
                    <a:pt x="5423" y="20197"/>
                  </a:lnTo>
                  <a:lnTo>
                    <a:pt x="4488" y="19636"/>
                  </a:lnTo>
                  <a:lnTo>
                    <a:pt x="3740" y="18982"/>
                  </a:lnTo>
                  <a:lnTo>
                    <a:pt x="4862" y="17673"/>
                  </a:lnTo>
                  <a:lnTo>
                    <a:pt x="4208" y="17112"/>
                  </a:lnTo>
                  <a:lnTo>
                    <a:pt x="3553" y="16457"/>
                  </a:lnTo>
                  <a:lnTo>
                    <a:pt x="3179" y="15709"/>
                  </a:lnTo>
                  <a:lnTo>
                    <a:pt x="2712" y="14961"/>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sp>
          <p:nvSpPr>
            <p:cNvPr id="25" name="Shape 330"/>
            <p:cNvSpPr/>
            <p:nvPr/>
          </p:nvSpPr>
          <p:spPr>
            <a:xfrm>
              <a:off x="383536" y="0"/>
              <a:ext cx="262998" cy="262996"/>
            </a:xfrm>
            <a:custGeom>
              <a:avLst/>
              <a:gdLst/>
              <a:ahLst/>
              <a:cxnLst>
                <a:cxn ang="0">
                  <a:pos x="wd2" y="hd2"/>
                </a:cxn>
                <a:cxn ang="5400000">
                  <a:pos x="wd2" y="hd2"/>
                </a:cxn>
                <a:cxn ang="10800000">
                  <a:pos x="wd2" y="hd2"/>
                </a:cxn>
                <a:cxn ang="16200000">
                  <a:pos x="wd2" y="hd2"/>
                </a:cxn>
              </a:cxnLst>
              <a:rect l="0" t="0" r="r" b="b"/>
              <a:pathLst>
                <a:path w="21600" h="21600" extrusionOk="0">
                  <a:moveTo>
                    <a:pt x="11520" y="3240"/>
                  </a:moveTo>
                  <a:lnTo>
                    <a:pt x="11790" y="0"/>
                  </a:lnTo>
                  <a:lnTo>
                    <a:pt x="13050" y="90"/>
                  </a:lnTo>
                  <a:lnTo>
                    <a:pt x="14130" y="450"/>
                  </a:lnTo>
                  <a:lnTo>
                    <a:pt x="15300" y="900"/>
                  </a:lnTo>
                  <a:lnTo>
                    <a:pt x="16380" y="1440"/>
                  </a:lnTo>
                  <a:lnTo>
                    <a:pt x="14670" y="4230"/>
                  </a:lnTo>
                  <a:lnTo>
                    <a:pt x="15480" y="4680"/>
                  </a:lnTo>
                  <a:lnTo>
                    <a:pt x="16020" y="5220"/>
                  </a:lnTo>
                  <a:lnTo>
                    <a:pt x="16740" y="5850"/>
                  </a:lnTo>
                  <a:lnTo>
                    <a:pt x="17190" y="6570"/>
                  </a:lnTo>
                  <a:lnTo>
                    <a:pt x="19980" y="4770"/>
                  </a:lnTo>
                  <a:lnTo>
                    <a:pt x="20520" y="5760"/>
                  </a:lnTo>
                  <a:lnTo>
                    <a:pt x="21060" y="6840"/>
                  </a:lnTo>
                  <a:lnTo>
                    <a:pt x="21420" y="8100"/>
                  </a:lnTo>
                  <a:lnTo>
                    <a:pt x="21600" y="9180"/>
                  </a:lnTo>
                  <a:lnTo>
                    <a:pt x="18360" y="9630"/>
                  </a:lnTo>
                  <a:lnTo>
                    <a:pt x="18450" y="10530"/>
                  </a:lnTo>
                  <a:lnTo>
                    <a:pt x="18450" y="11430"/>
                  </a:lnTo>
                  <a:lnTo>
                    <a:pt x="18360" y="12240"/>
                  </a:lnTo>
                  <a:lnTo>
                    <a:pt x="18180" y="13140"/>
                  </a:lnTo>
                  <a:lnTo>
                    <a:pt x="21240" y="14130"/>
                  </a:lnTo>
                  <a:lnTo>
                    <a:pt x="20790" y="15210"/>
                  </a:lnTo>
                  <a:lnTo>
                    <a:pt x="20250" y="16200"/>
                  </a:lnTo>
                  <a:lnTo>
                    <a:pt x="19620" y="17370"/>
                  </a:lnTo>
                  <a:lnTo>
                    <a:pt x="18720" y="18270"/>
                  </a:lnTo>
                  <a:lnTo>
                    <a:pt x="16380" y="16020"/>
                  </a:lnTo>
                  <a:lnTo>
                    <a:pt x="15840" y="16560"/>
                  </a:lnTo>
                  <a:lnTo>
                    <a:pt x="15120" y="17100"/>
                  </a:lnTo>
                  <a:lnTo>
                    <a:pt x="14400" y="17550"/>
                  </a:lnTo>
                  <a:lnTo>
                    <a:pt x="13590" y="17910"/>
                  </a:lnTo>
                  <a:lnTo>
                    <a:pt x="14670" y="20880"/>
                  </a:lnTo>
                  <a:lnTo>
                    <a:pt x="13860" y="21240"/>
                  </a:lnTo>
                  <a:lnTo>
                    <a:pt x="12780" y="21420"/>
                  </a:lnTo>
                  <a:lnTo>
                    <a:pt x="11790" y="21600"/>
                  </a:lnTo>
                  <a:lnTo>
                    <a:pt x="10890" y="21600"/>
                  </a:lnTo>
                  <a:lnTo>
                    <a:pt x="10890" y="17100"/>
                  </a:lnTo>
                  <a:lnTo>
                    <a:pt x="12060" y="17010"/>
                  </a:lnTo>
                  <a:lnTo>
                    <a:pt x="13140" y="16650"/>
                  </a:lnTo>
                  <a:lnTo>
                    <a:pt x="14220" y="16110"/>
                  </a:lnTo>
                  <a:lnTo>
                    <a:pt x="15300" y="15300"/>
                  </a:lnTo>
                  <a:lnTo>
                    <a:pt x="16020" y="14490"/>
                  </a:lnTo>
                  <a:lnTo>
                    <a:pt x="16560" y="13320"/>
                  </a:lnTo>
                  <a:lnTo>
                    <a:pt x="17010" y="12240"/>
                  </a:lnTo>
                  <a:lnTo>
                    <a:pt x="17190" y="10980"/>
                  </a:lnTo>
                  <a:lnTo>
                    <a:pt x="17190" y="9810"/>
                  </a:lnTo>
                  <a:lnTo>
                    <a:pt x="16830" y="8550"/>
                  </a:lnTo>
                  <a:lnTo>
                    <a:pt x="16380" y="7650"/>
                  </a:lnTo>
                  <a:lnTo>
                    <a:pt x="15840" y="6750"/>
                  </a:lnTo>
                  <a:lnTo>
                    <a:pt x="15120" y="6120"/>
                  </a:lnTo>
                  <a:lnTo>
                    <a:pt x="14400" y="5580"/>
                  </a:lnTo>
                  <a:lnTo>
                    <a:pt x="13590" y="5130"/>
                  </a:lnTo>
                  <a:lnTo>
                    <a:pt x="12690" y="4770"/>
                  </a:lnTo>
                  <a:lnTo>
                    <a:pt x="11790" y="4500"/>
                  </a:lnTo>
                  <a:lnTo>
                    <a:pt x="10890" y="4410"/>
                  </a:lnTo>
                  <a:lnTo>
                    <a:pt x="10890" y="3060"/>
                  </a:lnTo>
                  <a:lnTo>
                    <a:pt x="11520" y="3240"/>
                  </a:lnTo>
                  <a:close/>
                  <a:moveTo>
                    <a:pt x="10890" y="21600"/>
                  </a:moveTo>
                  <a:lnTo>
                    <a:pt x="9900" y="21600"/>
                  </a:lnTo>
                  <a:lnTo>
                    <a:pt x="10260" y="18360"/>
                  </a:lnTo>
                  <a:lnTo>
                    <a:pt x="9360" y="18270"/>
                  </a:lnTo>
                  <a:lnTo>
                    <a:pt x="8550" y="18000"/>
                  </a:lnTo>
                  <a:lnTo>
                    <a:pt x="7830" y="17640"/>
                  </a:lnTo>
                  <a:lnTo>
                    <a:pt x="7020" y="17370"/>
                  </a:lnTo>
                  <a:lnTo>
                    <a:pt x="5400" y="20160"/>
                  </a:lnTo>
                  <a:lnTo>
                    <a:pt x="4320" y="19440"/>
                  </a:lnTo>
                  <a:lnTo>
                    <a:pt x="3510" y="18720"/>
                  </a:lnTo>
                  <a:lnTo>
                    <a:pt x="2610" y="17820"/>
                  </a:lnTo>
                  <a:lnTo>
                    <a:pt x="1800" y="16740"/>
                  </a:lnTo>
                  <a:lnTo>
                    <a:pt x="4590" y="15030"/>
                  </a:lnTo>
                  <a:lnTo>
                    <a:pt x="4140" y="14220"/>
                  </a:lnTo>
                  <a:lnTo>
                    <a:pt x="3780" y="13410"/>
                  </a:lnTo>
                  <a:lnTo>
                    <a:pt x="3510" y="12690"/>
                  </a:lnTo>
                  <a:lnTo>
                    <a:pt x="3330" y="11790"/>
                  </a:lnTo>
                  <a:lnTo>
                    <a:pt x="90" y="12330"/>
                  </a:lnTo>
                  <a:lnTo>
                    <a:pt x="0" y="10980"/>
                  </a:lnTo>
                  <a:lnTo>
                    <a:pt x="0" y="9810"/>
                  </a:lnTo>
                  <a:lnTo>
                    <a:pt x="540" y="7470"/>
                  </a:lnTo>
                  <a:lnTo>
                    <a:pt x="3600" y="8460"/>
                  </a:lnTo>
                  <a:lnTo>
                    <a:pt x="3870" y="7650"/>
                  </a:lnTo>
                  <a:lnTo>
                    <a:pt x="4320" y="6840"/>
                  </a:lnTo>
                  <a:lnTo>
                    <a:pt x="4770" y="6210"/>
                  </a:lnTo>
                  <a:lnTo>
                    <a:pt x="5400" y="5580"/>
                  </a:lnTo>
                  <a:lnTo>
                    <a:pt x="3060" y="3330"/>
                  </a:lnTo>
                  <a:lnTo>
                    <a:pt x="3780" y="2430"/>
                  </a:lnTo>
                  <a:lnTo>
                    <a:pt x="4770" y="1800"/>
                  </a:lnTo>
                  <a:lnTo>
                    <a:pt x="5760" y="1080"/>
                  </a:lnTo>
                  <a:lnTo>
                    <a:pt x="7020" y="630"/>
                  </a:lnTo>
                  <a:lnTo>
                    <a:pt x="8100" y="3690"/>
                  </a:lnTo>
                  <a:lnTo>
                    <a:pt x="9450" y="3330"/>
                  </a:lnTo>
                  <a:lnTo>
                    <a:pt x="10890" y="3060"/>
                  </a:lnTo>
                  <a:lnTo>
                    <a:pt x="10890" y="4410"/>
                  </a:lnTo>
                  <a:lnTo>
                    <a:pt x="9720" y="4500"/>
                  </a:lnTo>
                  <a:lnTo>
                    <a:pt x="8550" y="4860"/>
                  </a:lnTo>
                  <a:lnTo>
                    <a:pt x="7470" y="5400"/>
                  </a:lnTo>
                  <a:lnTo>
                    <a:pt x="6480" y="6210"/>
                  </a:lnTo>
                  <a:lnTo>
                    <a:pt x="5670" y="7110"/>
                  </a:lnTo>
                  <a:lnTo>
                    <a:pt x="5130" y="8190"/>
                  </a:lnTo>
                  <a:lnTo>
                    <a:pt x="4680" y="9360"/>
                  </a:lnTo>
                  <a:lnTo>
                    <a:pt x="4590" y="10530"/>
                  </a:lnTo>
                  <a:lnTo>
                    <a:pt x="4590" y="11790"/>
                  </a:lnTo>
                  <a:lnTo>
                    <a:pt x="4950" y="12960"/>
                  </a:lnTo>
                  <a:lnTo>
                    <a:pt x="5400" y="13860"/>
                  </a:lnTo>
                  <a:lnTo>
                    <a:pt x="5940" y="14670"/>
                  </a:lnTo>
                  <a:lnTo>
                    <a:pt x="6570" y="15480"/>
                  </a:lnTo>
                  <a:lnTo>
                    <a:pt x="7380" y="16020"/>
                  </a:lnTo>
                  <a:lnTo>
                    <a:pt x="8100" y="16470"/>
                  </a:lnTo>
                  <a:lnTo>
                    <a:pt x="9900" y="17010"/>
                  </a:lnTo>
                  <a:lnTo>
                    <a:pt x="10890" y="17100"/>
                  </a:lnTo>
                  <a:lnTo>
                    <a:pt x="10890" y="21600"/>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6" name="Group 335"/>
          <p:cNvGrpSpPr/>
          <p:nvPr/>
        </p:nvGrpSpPr>
        <p:grpSpPr>
          <a:xfrm>
            <a:off x="4971135" y="3337915"/>
            <a:ext cx="400864" cy="384160"/>
            <a:chOff x="0" y="0"/>
            <a:chExt cx="525994" cy="504076"/>
          </a:xfrm>
          <a:solidFill>
            <a:schemeClr val="bg1"/>
          </a:solidFill>
        </p:grpSpPr>
        <p:sp>
          <p:nvSpPr>
            <p:cNvPr id="27" name="Shape 332"/>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sp>
          <p:nvSpPr>
            <p:cNvPr id="28" name="Shape 333"/>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sp>
          <p:nvSpPr>
            <p:cNvPr id="29" name="Shape 334"/>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sz="2400"/>
              </a:pPr>
              <a:endParaRPr kumimoji="0" sz="2400" b="0" i="0" u="none" strike="noStrike" kern="1200" cap="none" spc="0" normalizeH="0" baseline="0" noProof="0">
                <a:ln>
                  <a:noFill/>
                </a:ln>
                <a:solidFill>
                  <a:schemeClr val="tx1"/>
                </a:solidFill>
                <a:effectLst/>
                <a:uLnTx/>
                <a:uFillTx/>
                <a:latin typeface="+mn-lt"/>
                <a:ea typeface="+mn-ea"/>
                <a:cs typeface="+mn-cs"/>
              </a:endParaRPr>
            </a:p>
          </p:txBody>
        </p:sp>
      </p:grpSp>
      <p:sp>
        <p:nvSpPr>
          <p:cNvPr id="11282" name="Shape 267"/>
          <p:cNvSpPr/>
          <p:nvPr/>
        </p:nvSpPr>
        <p:spPr>
          <a:xfrm>
            <a:off x="4435475" y="4543425"/>
            <a:ext cx="414338" cy="339725"/>
          </a:xfrm>
          <a:custGeom>
            <a:avLst/>
            <a:gdLst/>
            <a:ahLst/>
            <a:cxnLst>
              <a:cxn ang="0">
                <a:pos x="207214" y="169434"/>
              </a:cxn>
              <a:cxn ang="5898240">
                <a:pos x="207214" y="169434"/>
              </a:cxn>
              <a:cxn ang="11796480">
                <a:pos x="207214" y="169434"/>
              </a:cxn>
              <a:cxn ang="17694720">
                <a:pos x="207214" y="169434"/>
              </a:cxn>
            </a:cxnLst>
            <a:rect l="0" t="0" r="0" b="0"/>
            <a:pathLst>
              <a:path w="21600" h="21600">
                <a:moveTo>
                  <a:pt x="19745" y="0"/>
                </a:moveTo>
                <a:lnTo>
                  <a:pt x="15198" y="0"/>
                </a:lnTo>
                <a:lnTo>
                  <a:pt x="14300" y="145"/>
                </a:lnTo>
                <a:lnTo>
                  <a:pt x="13463" y="509"/>
                </a:lnTo>
                <a:lnTo>
                  <a:pt x="12565" y="1091"/>
                </a:lnTo>
                <a:lnTo>
                  <a:pt x="11907" y="1745"/>
                </a:lnTo>
                <a:lnTo>
                  <a:pt x="4129" y="11200"/>
                </a:lnTo>
                <a:lnTo>
                  <a:pt x="4009" y="11636"/>
                </a:lnTo>
                <a:lnTo>
                  <a:pt x="3889" y="12000"/>
                </a:lnTo>
                <a:lnTo>
                  <a:pt x="3770" y="12509"/>
                </a:lnTo>
                <a:lnTo>
                  <a:pt x="3889" y="12945"/>
                </a:lnTo>
                <a:lnTo>
                  <a:pt x="4009" y="13309"/>
                </a:lnTo>
                <a:lnTo>
                  <a:pt x="4129" y="13745"/>
                </a:lnTo>
                <a:lnTo>
                  <a:pt x="4428" y="14109"/>
                </a:lnTo>
                <a:lnTo>
                  <a:pt x="9992" y="20945"/>
                </a:lnTo>
                <a:lnTo>
                  <a:pt x="10291" y="21236"/>
                </a:lnTo>
                <a:lnTo>
                  <a:pt x="10650" y="21527"/>
                </a:lnTo>
                <a:lnTo>
                  <a:pt x="10950" y="21600"/>
                </a:lnTo>
                <a:lnTo>
                  <a:pt x="11727" y="21600"/>
                </a:lnTo>
                <a:lnTo>
                  <a:pt x="12027" y="21527"/>
                </a:lnTo>
                <a:lnTo>
                  <a:pt x="12445" y="21236"/>
                </a:lnTo>
                <a:lnTo>
                  <a:pt x="12685" y="20945"/>
                </a:lnTo>
                <a:lnTo>
                  <a:pt x="20284" y="11782"/>
                </a:lnTo>
                <a:lnTo>
                  <a:pt x="20822" y="10982"/>
                </a:lnTo>
                <a:lnTo>
                  <a:pt x="21241" y="9891"/>
                </a:lnTo>
                <a:lnTo>
                  <a:pt x="21480" y="8873"/>
                </a:lnTo>
                <a:lnTo>
                  <a:pt x="21600" y="7782"/>
                </a:lnTo>
                <a:lnTo>
                  <a:pt x="21600" y="1891"/>
                </a:lnTo>
                <a:lnTo>
                  <a:pt x="21480" y="1455"/>
                </a:lnTo>
                <a:lnTo>
                  <a:pt x="21241" y="1091"/>
                </a:lnTo>
                <a:lnTo>
                  <a:pt x="21061" y="655"/>
                </a:lnTo>
                <a:lnTo>
                  <a:pt x="20702" y="436"/>
                </a:lnTo>
                <a:lnTo>
                  <a:pt x="20403" y="291"/>
                </a:lnTo>
                <a:lnTo>
                  <a:pt x="20044" y="145"/>
                </a:lnTo>
                <a:lnTo>
                  <a:pt x="19745" y="0"/>
                </a:lnTo>
                <a:close/>
                <a:moveTo>
                  <a:pt x="17112" y="7782"/>
                </a:moveTo>
                <a:lnTo>
                  <a:pt x="16694" y="7782"/>
                </a:lnTo>
                <a:lnTo>
                  <a:pt x="16394" y="7636"/>
                </a:lnTo>
                <a:lnTo>
                  <a:pt x="16035" y="7418"/>
                </a:lnTo>
                <a:lnTo>
                  <a:pt x="15736" y="7127"/>
                </a:lnTo>
                <a:lnTo>
                  <a:pt x="15497" y="6764"/>
                </a:lnTo>
                <a:lnTo>
                  <a:pt x="15377" y="6327"/>
                </a:lnTo>
                <a:lnTo>
                  <a:pt x="15317" y="5964"/>
                </a:lnTo>
                <a:lnTo>
                  <a:pt x="15198" y="5382"/>
                </a:lnTo>
                <a:lnTo>
                  <a:pt x="15317" y="5018"/>
                </a:lnTo>
                <a:lnTo>
                  <a:pt x="15377" y="4655"/>
                </a:lnTo>
                <a:lnTo>
                  <a:pt x="15497" y="4218"/>
                </a:lnTo>
                <a:lnTo>
                  <a:pt x="15736" y="3855"/>
                </a:lnTo>
                <a:lnTo>
                  <a:pt x="16035" y="3564"/>
                </a:lnTo>
                <a:lnTo>
                  <a:pt x="16394" y="3273"/>
                </a:lnTo>
                <a:lnTo>
                  <a:pt x="16694" y="3200"/>
                </a:lnTo>
                <a:lnTo>
                  <a:pt x="17471" y="3200"/>
                </a:lnTo>
                <a:lnTo>
                  <a:pt x="17890" y="3273"/>
                </a:lnTo>
                <a:lnTo>
                  <a:pt x="18189" y="3564"/>
                </a:lnTo>
                <a:lnTo>
                  <a:pt x="18429" y="3855"/>
                </a:lnTo>
                <a:lnTo>
                  <a:pt x="18788" y="4218"/>
                </a:lnTo>
                <a:lnTo>
                  <a:pt x="18848" y="4655"/>
                </a:lnTo>
                <a:lnTo>
                  <a:pt x="19087" y="5382"/>
                </a:lnTo>
                <a:lnTo>
                  <a:pt x="18967" y="5964"/>
                </a:lnTo>
                <a:lnTo>
                  <a:pt x="18848" y="6327"/>
                </a:lnTo>
                <a:lnTo>
                  <a:pt x="18788" y="6764"/>
                </a:lnTo>
                <a:lnTo>
                  <a:pt x="18429" y="7127"/>
                </a:lnTo>
                <a:lnTo>
                  <a:pt x="18189" y="7418"/>
                </a:lnTo>
                <a:lnTo>
                  <a:pt x="17890" y="7636"/>
                </a:lnTo>
                <a:lnTo>
                  <a:pt x="17471" y="7782"/>
                </a:lnTo>
                <a:lnTo>
                  <a:pt x="17112" y="7782"/>
                </a:lnTo>
                <a:close/>
                <a:moveTo>
                  <a:pt x="1616" y="13091"/>
                </a:moveTo>
                <a:lnTo>
                  <a:pt x="8437" y="21382"/>
                </a:lnTo>
                <a:lnTo>
                  <a:pt x="7778" y="21600"/>
                </a:lnTo>
                <a:lnTo>
                  <a:pt x="7240" y="21600"/>
                </a:lnTo>
                <a:lnTo>
                  <a:pt x="6701" y="21382"/>
                </a:lnTo>
                <a:lnTo>
                  <a:pt x="6163" y="20945"/>
                </a:lnTo>
                <a:lnTo>
                  <a:pt x="539" y="14109"/>
                </a:lnTo>
                <a:lnTo>
                  <a:pt x="299" y="13745"/>
                </a:lnTo>
                <a:lnTo>
                  <a:pt x="120" y="13309"/>
                </a:lnTo>
                <a:lnTo>
                  <a:pt x="0" y="12945"/>
                </a:lnTo>
                <a:lnTo>
                  <a:pt x="0" y="12000"/>
                </a:lnTo>
                <a:lnTo>
                  <a:pt x="120" y="11636"/>
                </a:lnTo>
                <a:lnTo>
                  <a:pt x="299" y="11200"/>
                </a:lnTo>
                <a:lnTo>
                  <a:pt x="539" y="10836"/>
                </a:lnTo>
                <a:lnTo>
                  <a:pt x="8137" y="1745"/>
                </a:lnTo>
                <a:lnTo>
                  <a:pt x="8796" y="1091"/>
                </a:lnTo>
                <a:lnTo>
                  <a:pt x="9633" y="509"/>
                </a:lnTo>
                <a:lnTo>
                  <a:pt x="10531" y="145"/>
                </a:lnTo>
                <a:lnTo>
                  <a:pt x="11368" y="0"/>
                </a:lnTo>
                <a:lnTo>
                  <a:pt x="1376" y="12145"/>
                </a:lnTo>
                <a:lnTo>
                  <a:pt x="1376" y="12800"/>
                </a:lnTo>
                <a:lnTo>
                  <a:pt x="1616" y="13091"/>
                </a:lnTo>
                <a:close/>
              </a:path>
            </a:pathLst>
          </a:custGeom>
          <a:solidFill>
            <a:schemeClr val="bg1"/>
          </a:solidFill>
          <a:ln w="12700">
            <a:noFill/>
          </a:ln>
        </p:spPr>
        <p:txBody>
          <a:bodyPr/>
          <a:lstStyle/>
          <a:p>
            <a:endParaRPr lang="en-US"/>
          </a:p>
        </p:txBody>
      </p:sp>
      <p:sp>
        <p:nvSpPr>
          <p:cNvPr id="11283" name="Shape 314"/>
          <p:cNvSpPr/>
          <p:nvPr/>
        </p:nvSpPr>
        <p:spPr>
          <a:xfrm>
            <a:off x="3792538" y="2808288"/>
            <a:ext cx="325437" cy="366712"/>
          </a:xfrm>
          <a:custGeom>
            <a:avLst/>
            <a:gdLst/>
            <a:ahLst/>
            <a:cxnLst>
              <a:cxn ang="0">
                <a:pos x="162565" y="183172"/>
              </a:cxn>
              <a:cxn ang="5898240">
                <a:pos x="162565" y="183172"/>
              </a:cxn>
              <a:cxn ang="11796480">
                <a:pos x="162565" y="183172"/>
              </a:cxn>
              <a:cxn ang="17694720">
                <a:pos x="162565" y="183172"/>
              </a:cxn>
            </a:cxnLst>
            <a:rect l="0" t="0" r="0" b="0"/>
            <a:pathLst>
              <a:path w="21600" h="21600">
                <a:moveTo>
                  <a:pt x="17617" y="14355"/>
                </a:moveTo>
                <a:lnTo>
                  <a:pt x="16238" y="14626"/>
                </a:lnTo>
                <a:lnTo>
                  <a:pt x="15626" y="14897"/>
                </a:lnTo>
                <a:lnTo>
                  <a:pt x="15089" y="15100"/>
                </a:lnTo>
                <a:lnTo>
                  <a:pt x="8043" y="11443"/>
                </a:lnTo>
                <a:lnTo>
                  <a:pt x="8043" y="10224"/>
                </a:lnTo>
                <a:lnTo>
                  <a:pt x="15089" y="6500"/>
                </a:lnTo>
                <a:lnTo>
                  <a:pt x="15626" y="6771"/>
                </a:lnTo>
                <a:lnTo>
                  <a:pt x="16238" y="7042"/>
                </a:lnTo>
                <a:lnTo>
                  <a:pt x="16928" y="7110"/>
                </a:lnTo>
                <a:lnTo>
                  <a:pt x="17617" y="7245"/>
                </a:lnTo>
                <a:lnTo>
                  <a:pt x="18306" y="7110"/>
                </a:lnTo>
                <a:lnTo>
                  <a:pt x="19149" y="6907"/>
                </a:lnTo>
                <a:lnTo>
                  <a:pt x="19838" y="6636"/>
                </a:lnTo>
                <a:lnTo>
                  <a:pt x="20911" y="5688"/>
                </a:lnTo>
                <a:lnTo>
                  <a:pt x="21217" y="5078"/>
                </a:lnTo>
                <a:lnTo>
                  <a:pt x="21523" y="4334"/>
                </a:lnTo>
                <a:lnTo>
                  <a:pt x="21600" y="3589"/>
                </a:lnTo>
                <a:lnTo>
                  <a:pt x="21523" y="2979"/>
                </a:lnTo>
                <a:lnTo>
                  <a:pt x="21217" y="2234"/>
                </a:lnTo>
                <a:lnTo>
                  <a:pt x="20911" y="1625"/>
                </a:lnTo>
                <a:lnTo>
                  <a:pt x="20374" y="1151"/>
                </a:lnTo>
                <a:lnTo>
                  <a:pt x="19838" y="609"/>
                </a:lnTo>
                <a:lnTo>
                  <a:pt x="19149" y="271"/>
                </a:lnTo>
                <a:lnTo>
                  <a:pt x="18306" y="135"/>
                </a:lnTo>
                <a:lnTo>
                  <a:pt x="17617" y="0"/>
                </a:lnTo>
                <a:lnTo>
                  <a:pt x="15932" y="271"/>
                </a:lnTo>
                <a:lnTo>
                  <a:pt x="15243" y="609"/>
                </a:lnTo>
                <a:lnTo>
                  <a:pt x="14706" y="1151"/>
                </a:lnTo>
                <a:lnTo>
                  <a:pt x="14094" y="1625"/>
                </a:lnTo>
                <a:lnTo>
                  <a:pt x="13864" y="2234"/>
                </a:lnTo>
                <a:lnTo>
                  <a:pt x="13557" y="2979"/>
                </a:lnTo>
                <a:lnTo>
                  <a:pt x="13404" y="3589"/>
                </a:lnTo>
                <a:lnTo>
                  <a:pt x="13557" y="4198"/>
                </a:lnTo>
                <a:lnTo>
                  <a:pt x="6511" y="7990"/>
                </a:lnTo>
                <a:lnTo>
                  <a:pt x="5974" y="7651"/>
                </a:lnTo>
                <a:lnTo>
                  <a:pt x="5209" y="7381"/>
                </a:lnTo>
                <a:lnTo>
                  <a:pt x="4672" y="7245"/>
                </a:lnTo>
                <a:lnTo>
                  <a:pt x="3140" y="7245"/>
                </a:lnTo>
                <a:lnTo>
                  <a:pt x="2298" y="7516"/>
                </a:lnTo>
                <a:lnTo>
                  <a:pt x="1762" y="7855"/>
                </a:lnTo>
                <a:lnTo>
                  <a:pt x="1072" y="8261"/>
                </a:lnTo>
                <a:lnTo>
                  <a:pt x="689" y="8870"/>
                </a:lnTo>
                <a:lnTo>
                  <a:pt x="230" y="9480"/>
                </a:lnTo>
                <a:lnTo>
                  <a:pt x="0" y="10089"/>
                </a:lnTo>
                <a:lnTo>
                  <a:pt x="0" y="11579"/>
                </a:lnTo>
                <a:lnTo>
                  <a:pt x="230" y="12188"/>
                </a:lnTo>
                <a:lnTo>
                  <a:pt x="689" y="12797"/>
                </a:lnTo>
                <a:lnTo>
                  <a:pt x="1072" y="13407"/>
                </a:lnTo>
                <a:lnTo>
                  <a:pt x="1762" y="13745"/>
                </a:lnTo>
                <a:lnTo>
                  <a:pt x="2298" y="14152"/>
                </a:lnTo>
                <a:lnTo>
                  <a:pt x="3140" y="14355"/>
                </a:lnTo>
                <a:lnTo>
                  <a:pt x="4672" y="14355"/>
                </a:lnTo>
                <a:lnTo>
                  <a:pt x="5209" y="14287"/>
                </a:lnTo>
                <a:lnTo>
                  <a:pt x="5974" y="14016"/>
                </a:lnTo>
                <a:lnTo>
                  <a:pt x="6511" y="13678"/>
                </a:lnTo>
                <a:lnTo>
                  <a:pt x="13557" y="17470"/>
                </a:lnTo>
                <a:lnTo>
                  <a:pt x="13404" y="18079"/>
                </a:lnTo>
                <a:lnTo>
                  <a:pt x="13557" y="18824"/>
                </a:lnTo>
                <a:lnTo>
                  <a:pt x="13864" y="19433"/>
                </a:lnTo>
                <a:lnTo>
                  <a:pt x="14094" y="20043"/>
                </a:lnTo>
                <a:lnTo>
                  <a:pt x="14706" y="20517"/>
                </a:lnTo>
                <a:lnTo>
                  <a:pt x="15243" y="20991"/>
                </a:lnTo>
                <a:lnTo>
                  <a:pt x="15932" y="21397"/>
                </a:lnTo>
                <a:lnTo>
                  <a:pt x="16774" y="21532"/>
                </a:lnTo>
                <a:lnTo>
                  <a:pt x="17617" y="21600"/>
                </a:lnTo>
                <a:lnTo>
                  <a:pt x="18306" y="21532"/>
                </a:lnTo>
                <a:lnTo>
                  <a:pt x="19149" y="21397"/>
                </a:lnTo>
                <a:lnTo>
                  <a:pt x="19838" y="20991"/>
                </a:lnTo>
                <a:lnTo>
                  <a:pt x="20911" y="20043"/>
                </a:lnTo>
                <a:lnTo>
                  <a:pt x="21523" y="18824"/>
                </a:lnTo>
                <a:lnTo>
                  <a:pt x="21600" y="18079"/>
                </a:lnTo>
                <a:lnTo>
                  <a:pt x="21523" y="17334"/>
                </a:lnTo>
                <a:lnTo>
                  <a:pt x="21217" y="16589"/>
                </a:lnTo>
                <a:lnTo>
                  <a:pt x="20911" y="15980"/>
                </a:lnTo>
                <a:lnTo>
                  <a:pt x="20374" y="15506"/>
                </a:lnTo>
                <a:lnTo>
                  <a:pt x="19838" y="14964"/>
                </a:lnTo>
                <a:lnTo>
                  <a:pt x="19149" y="14761"/>
                </a:lnTo>
                <a:lnTo>
                  <a:pt x="18306" y="14490"/>
                </a:lnTo>
                <a:lnTo>
                  <a:pt x="17617" y="14355"/>
                </a:lnTo>
                <a:close/>
              </a:path>
            </a:pathLst>
          </a:custGeom>
          <a:solidFill>
            <a:schemeClr val="bg1"/>
          </a:solidFill>
          <a:ln w="12700">
            <a:noFill/>
          </a:ln>
        </p:spPr>
        <p:txBody>
          <a:bodyPr/>
          <a:lstStyle/>
          <a:p>
            <a:endParaRPr lang="en-US"/>
          </a:p>
        </p:txBody>
      </p:sp>
      <p:grpSp>
        <p:nvGrpSpPr>
          <p:cNvPr id="11284" name="Group 4"/>
          <p:cNvGrpSpPr/>
          <p:nvPr/>
        </p:nvGrpSpPr>
        <p:grpSpPr>
          <a:xfrm>
            <a:off x="2190750" y="4130675"/>
            <a:ext cx="2079625" cy="2043113"/>
            <a:chOff x="1122183" y="3814440"/>
            <a:chExt cx="2729039" cy="2679420"/>
          </a:xfrm>
        </p:grpSpPr>
        <p:sp>
          <p:nvSpPr>
            <p:cNvPr id="11285" name="Freeform 3131"/>
            <p:cNvSpPr/>
            <p:nvPr/>
          </p:nvSpPr>
          <p:spPr>
            <a:xfrm>
              <a:off x="3348368" y="4577979"/>
              <a:ext cx="502854" cy="581356"/>
            </a:xfrm>
            <a:custGeom>
              <a:avLst/>
              <a:gdLst/>
              <a:ahLst/>
              <a:cxnLst>
                <a:cxn ang="0">
                  <a:pos x="0" y="493802"/>
                </a:cxn>
                <a:cxn ang="0">
                  <a:pos x="29786" y="400996"/>
                </a:cxn>
                <a:cxn ang="0">
                  <a:pos x="119143" y="278420"/>
                </a:cxn>
                <a:cxn ang="0">
                  <a:pos x="247047" y="168103"/>
                </a:cxn>
                <a:cxn ang="0">
                  <a:pos x="273328" y="203124"/>
                </a:cxn>
                <a:cxn ang="0">
                  <a:pos x="204996" y="285425"/>
                </a:cxn>
                <a:cxn ang="0">
                  <a:pos x="196236" y="325699"/>
                </a:cxn>
                <a:cxn ang="0">
                  <a:pos x="280337" y="302936"/>
                </a:cxn>
                <a:cxn ang="0">
                  <a:pos x="359181" y="143588"/>
                </a:cxn>
                <a:cxn ang="0">
                  <a:pos x="406488" y="84051"/>
                </a:cxn>
                <a:cxn ang="0">
                  <a:pos x="408240" y="131330"/>
                </a:cxn>
                <a:cxn ang="0">
                  <a:pos x="380207" y="243399"/>
                </a:cxn>
                <a:cxn ang="0">
                  <a:pos x="445035" y="75296"/>
                </a:cxn>
                <a:cxn ang="0">
                  <a:pos x="483581" y="82300"/>
                </a:cxn>
                <a:cxn ang="0">
                  <a:pos x="431018" y="283674"/>
                </a:cxn>
                <a:cxn ang="0">
                  <a:pos x="376702" y="371227"/>
                </a:cxn>
                <a:cxn ang="0">
                  <a:pos x="212005" y="500807"/>
                </a:cxn>
                <a:cxn ang="0">
                  <a:pos x="155937" y="581356"/>
                </a:cxn>
                <a:cxn ang="0">
                  <a:pos x="0" y="493802"/>
                </a:cxn>
              </a:cxnLst>
              <a:rect l="0" t="0" r="0" b="0"/>
              <a:pathLst>
                <a:path w="287" h="332">
                  <a:moveTo>
                    <a:pt x="0" y="282"/>
                  </a:moveTo>
                  <a:cubicBezTo>
                    <a:pt x="0" y="282"/>
                    <a:pt x="12" y="259"/>
                    <a:pt x="17" y="229"/>
                  </a:cubicBezTo>
                  <a:cubicBezTo>
                    <a:pt x="17" y="229"/>
                    <a:pt x="28" y="189"/>
                    <a:pt x="68" y="159"/>
                  </a:cubicBezTo>
                  <a:cubicBezTo>
                    <a:pt x="68" y="159"/>
                    <a:pt x="109" y="128"/>
                    <a:pt x="141" y="96"/>
                  </a:cubicBezTo>
                  <a:cubicBezTo>
                    <a:pt x="141" y="96"/>
                    <a:pt x="162" y="82"/>
                    <a:pt x="156" y="116"/>
                  </a:cubicBezTo>
                  <a:cubicBezTo>
                    <a:pt x="156" y="116"/>
                    <a:pt x="156" y="134"/>
                    <a:pt x="117" y="163"/>
                  </a:cubicBezTo>
                  <a:cubicBezTo>
                    <a:pt x="117" y="163"/>
                    <a:pt x="102" y="178"/>
                    <a:pt x="112" y="186"/>
                  </a:cubicBezTo>
                  <a:cubicBezTo>
                    <a:pt x="112" y="186"/>
                    <a:pt x="127" y="200"/>
                    <a:pt x="160" y="173"/>
                  </a:cubicBezTo>
                  <a:cubicBezTo>
                    <a:pt x="160" y="173"/>
                    <a:pt x="203" y="118"/>
                    <a:pt x="205" y="82"/>
                  </a:cubicBezTo>
                  <a:cubicBezTo>
                    <a:pt x="205" y="82"/>
                    <a:pt x="215" y="45"/>
                    <a:pt x="232" y="48"/>
                  </a:cubicBezTo>
                  <a:cubicBezTo>
                    <a:pt x="232" y="48"/>
                    <a:pt x="241" y="51"/>
                    <a:pt x="233" y="75"/>
                  </a:cubicBezTo>
                  <a:cubicBezTo>
                    <a:pt x="217" y="139"/>
                    <a:pt x="217" y="139"/>
                    <a:pt x="217" y="139"/>
                  </a:cubicBezTo>
                  <a:cubicBezTo>
                    <a:pt x="254" y="43"/>
                    <a:pt x="254" y="43"/>
                    <a:pt x="254" y="43"/>
                  </a:cubicBezTo>
                  <a:cubicBezTo>
                    <a:pt x="254" y="43"/>
                    <a:pt x="287" y="0"/>
                    <a:pt x="276" y="47"/>
                  </a:cubicBezTo>
                  <a:cubicBezTo>
                    <a:pt x="265" y="94"/>
                    <a:pt x="246" y="162"/>
                    <a:pt x="246" y="162"/>
                  </a:cubicBezTo>
                  <a:cubicBezTo>
                    <a:pt x="246" y="162"/>
                    <a:pt x="245" y="187"/>
                    <a:pt x="215" y="212"/>
                  </a:cubicBezTo>
                  <a:cubicBezTo>
                    <a:pt x="121" y="286"/>
                    <a:pt x="121" y="286"/>
                    <a:pt x="121" y="286"/>
                  </a:cubicBezTo>
                  <a:cubicBezTo>
                    <a:pt x="89" y="332"/>
                    <a:pt x="89" y="332"/>
                    <a:pt x="89" y="332"/>
                  </a:cubicBezTo>
                  <a:lnTo>
                    <a:pt x="0" y="282"/>
                  </a:lnTo>
                  <a:close/>
                </a:path>
              </a:pathLst>
            </a:custGeom>
            <a:solidFill>
              <a:srgbClr val="F2CAA9"/>
            </a:solidFill>
            <a:ln w="9525">
              <a:noFill/>
            </a:ln>
          </p:spPr>
          <p:txBody>
            <a:bodyPr/>
            <a:lstStyle/>
            <a:p>
              <a:endParaRPr lang="en-US"/>
            </a:p>
          </p:txBody>
        </p:sp>
        <p:sp>
          <p:nvSpPr>
            <p:cNvPr id="11286" name="Freeform 3132"/>
            <p:cNvSpPr/>
            <p:nvPr/>
          </p:nvSpPr>
          <p:spPr>
            <a:xfrm>
              <a:off x="3264683" y="5017143"/>
              <a:ext cx="291048" cy="233283"/>
            </a:xfrm>
            <a:custGeom>
              <a:avLst/>
              <a:gdLst/>
              <a:ahLst/>
              <a:cxnLst>
                <a:cxn ang="0">
                  <a:pos x="0" y="82204"/>
                </a:cxn>
                <a:cxn ang="0">
                  <a:pos x="57765" y="0"/>
                </a:cxn>
                <a:cxn ang="0">
                  <a:pos x="291048" y="129602"/>
                </a:cxn>
                <a:cxn ang="0">
                  <a:pos x="219212" y="233283"/>
                </a:cxn>
                <a:cxn ang="0">
                  <a:pos x="0" y="82204"/>
                </a:cxn>
              </a:cxnLst>
              <a:rect l="0" t="0" r="0" b="0"/>
              <a:pathLst>
                <a:path w="393" h="315">
                  <a:moveTo>
                    <a:pt x="0" y="111"/>
                  </a:moveTo>
                  <a:lnTo>
                    <a:pt x="78" y="0"/>
                  </a:lnTo>
                  <a:lnTo>
                    <a:pt x="393" y="175"/>
                  </a:lnTo>
                  <a:lnTo>
                    <a:pt x="296" y="315"/>
                  </a:lnTo>
                  <a:lnTo>
                    <a:pt x="0" y="111"/>
                  </a:lnTo>
                  <a:close/>
                </a:path>
              </a:pathLst>
            </a:custGeom>
            <a:solidFill>
              <a:srgbClr val="FFFFFF"/>
            </a:solidFill>
            <a:ln w="9525">
              <a:noFill/>
            </a:ln>
          </p:spPr>
          <p:txBody>
            <a:bodyPr/>
            <a:lstStyle/>
            <a:p>
              <a:endParaRPr lang="en-US"/>
            </a:p>
          </p:txBody>
        </p:sp>
        <p:sp>
          <p:nvSpPr>
            <p:cNvPr id="11287" name="Freeform 3133"/>
            <p:cNvSpPr/>
            <p:nvPr/>
          </p:nvSpPr>
          <p:spPr>
            <a:xfrm>
              <a:off x="2492257" y="5050469"/>
              <a:ext cx="1040516" cy="807233"/>
            </a:xfrm>
            <a:custGeom>
              <a:avLst/>
              <a:gdLst/>
              <a:ahLst/>
              <a:cxnLst>
                <a:cxn ang="0">
                  <a:pos x="0" y="600609"/>
                </a:cxn>
                <a:cxn ang="0">
                  <a:pos x="269763" y="178607"/>
                </a:cxn>
                <a:cxn ang="0">
                  <a:pos x="486976" y="429007"/>
                </a:cxn>
                <a:cxn ang="0">
                  <a:pos x="761994" y="0"/>
                </a:cxn>
                <a:cxn ang="0">
                  <a:pos x="1040516" y="175105"/>
                </a:cxn>
                <a:cxn ang="0">
                  <a:pos x="586823" y="772212"/>
                </a:cxn>
                <a:cxn ang="0">
                  <a:pos x="485224" y="793225"/>
                </a:cxn>
                <a:cxn ang="0">
                  <a:pos x="155902" y="611116"/>
                </a:cxn>
                <a:cxn ang="0">
                  <a:pos x="0" y="600609"/>
                </a:cxn>
              </a:cxnLst>
              <a:rect l="0" t="0" r="0" b="0"/>
              <a:pathLst>
                <a:path w="594" h="461">
                  <a:moveTo>
                    <a:pt x="0" y="343"/>
                  </a:moveTo>
                  <a:cubicBezTo>
                    <a:pt x="154" y="102"/>
                    <a:pt x="154" y="102"/>
                    <a:pt x="154" y="102"/>
                  </a:cubicBezTo>
                  <a:cubicBezTo>
                    <a:pt x="278" y="245"/>
                    <a:pt x="278" y="245"/>
                    <a:pt x="278" y="245"/>
                  </a:cubicBezTo>
                  <a:cubicBezTo>
                    <a:pt x="435" y="0"/>
                    <a:pt x="435" y="0"/>
                    <a:pt x="435" y="0"/>
                  </a:cubicBezTo>
                  <a:cubicBezTo>
                    <a:pt x="594" y="100"/>
                    <a:pt x="594" y="100"/>
                    <a:pt x="594" y="100"/>
                  </a:cubicBezTo>
                  <a:cubicBezTo>
                    <a:pt x="335" y="441"/>
                    <a:pt x="335" y="441"/>
                    <a:pt x="335" y="441"/>
                  </a:cubicBezTo>
                  <a:cubicBezTo>
                    <a:pt x="335" y="441"/>
                    <a:pt x="321" y="461"/>
                    <a:pt x="277" y="453"/>
                  </a:cubicBezTo>
                  <a:cubicBezTo>
                    <a:pt x="225" y="442"/>
                    <a:pt x="89" y="349"/>
                    <a:pt x="89" y="349"/>
                  </a:cubicBezTo>
                  <a:lnTo>
                    <a:pt x="0" y="343"/>
                  </a:lnTo>
                  <a:close/>
                </a:path>
              </a:pathLst>
            </a:custGeom>
            <a:solidFill>
              <a:srgbClr val="27557D"/>
            </a:solidFill>
            <a:ln w="9525">
              <a:noFill/>
            </a:ln>
          </p:spPr>
          <p:txBody>
            <a:bodyPr/>
            <a:lstStyle/>
            <a:p>
              <a:endParaRPr lang="en-US"/>
            </a:p>
          </p:txBody>
        </p:sp>
        <p:sp>
          <p:nvSpPr>
            <p:cNvPr id="11288" name="Freeform 3134"/>
            <p:cNvSpPr/>
            <p:nvPr/>
          </p:nvSpPr>
          <p:spPr>
            <a:xfrm>
              <a:off x="1122183" y="5063059"/>
              <a:ext cx="609498" cy="1397475"/>
            </a:xfrm>
            <a:custGeom>
              <a:avLst/>
              <a:gdLst/>
              <a:ahLst/>
              <a:cxnLst>
                <a:cxn ang="0">
                  <a:pos x="609498" y="183878"/>
                </a:cxn>
                <a:cxn ang="0">
                  <a:pos x="150623" y="182127"/>
                </a:cxn>
                <a:cxn ang="0">
                  <a:pos x="12260" y="1182075"/>
                </a:cxn>
                <a:cxn ang="0">
                  <a:pos x="138363" y="1332680"/>
                </a:cxn>
                <a:cxn ang="0">
                  <a:pos x="495655" y="1397475"/>
                </a:cxn>
                <a:cxn ang="0">
                  <a:pos x="609498" y="185630"/>
                </a:cxn>
                <a:cxn ang="0">
                  <a:pos x="609498" y="183878"/>
                </a:cxn>
              </a:cxnLst>
              <a:rect l="0" t="0" r="0" b="0"/>
              <a:pathLst>
                <a:path w="348" h="798">
                  <a:moveTo>
                    <a:pt x="348" y="105"/>
                  </a:moveTo>
                  <a:cubicBezTo>
                    <a:pt x="215" y="74"/>
                    <a:pt x="109" y="0"/>
                    <a:pt x="86" y="104"/>
                  </a:cubicBezTo>
                  <a:cubicBezTo>
                    <a:pt x="61" y="213"/>
                    <a:pt x="7" y="675"/>
                    <a:pt x="7" y="675"/>
                  </a:cubicBezTo>
                  <a:cubicBezTo>
                    <a:pt x="0" y="732"/>
                    <a:pt x="59" y="756"/>
                    <a:pt x="79" y="761"/>
                  </a:cubicBezTo>
                  <a:cubicBezTo>
                    <a:pt x="147" y="779"/>
                    <a:pt x="207" y="788"/>
                    <a:pt x="283" y="798"/>
                  </a:cubicBezTo>
                  <a:cubicBezTo>
                    <a:pt x="348" y="106"/>
                    <a:pt x="348" y="106"/>
                    <a:pt x="348" y="106"/>
                  </a:cubicBezTo>
                  <a:lnTo>
                    <a:pt x="348" y="105"/>
                  </a:lnTo>
                  <a:close/>
                </a:path>
              </a:pathLst>
            </a:custGeom>
            <a:solidFill>
              <a:srgbClr val="27557D"/>
            </a:solidFill>
            <a:ln w="9525">
              <a:noFill/>
            </a:ln>
          </p:spPr>
          <p:txBody>
            <a:bodyPr/>
            <a:lstStyle/>
            <a:p>
              <a:endParaRPr lang="en-US"/>
            </a:p>
          </p:txBody>
        </p:sp>
        <p:sp>
          <p:nvSpPr>
            <p:cNvPr id="11289" name="Freeform 3135"/>
            <p:cNvSpPr/>
            <p:nvPr/>
          </p:nvSpPr>
          <p:spPr>
            <a:xfrm>
              <a:off x="1273261" y="4947528"/>
              <a:ext cx="1488567" cy="1546332"/>
            </a:xfrm>
            <a:custGeom>
              <a:avLst/>
              <a:gdLst/>
              <a:ahLst/>
              <a:cxnLst>
                <a:cxn ang="0">
                  <a:pos x="161115" y="1486790"/>
                </a:cxn>
                <a:cxn ang="0">
                  <a:pos x="0" y="290703"/>
                </a:cxn>
                <a:cxn ang="0">
                  <a:pos x="583168" y="1751"/>
                </a:cxn>
                <a:cxn ang="0">
                  <a:pos x="735527" y="59542"/>
                </a:cxn>
                <a:cxn ang="0">
                  <a:pos x="891389" y="0"/>
                </a:cxn>
                <a:cxn ang="0">
                  <a:pos x="1488567" y="281947"/>
                </a:cxn>
                <a:cxn ang="0">
                  <a:pos x="1313441" y="1486790"/>
                </a:cxn>
                <a:cxn ang="0">
                  <a:pos x="161115" y="1486790"/>
                </a:cxn>
              </a:cxnLst>
              <a:rect l="0" t="0" r="0" b="0"/>
              <a:pathLst>
                <a:path w="850" h="883">
                  <a:moveTo>
                    <a:pt x="92" y="849"/>
                  </a:moveTo>
                  <a:cubicBezTo>
                    <a:pt x="129" y="745"/>
                    <a:pt x="46" y="256"/>
                    <a:pt x="0" y="166"/>
                  </a:cubicBezTo>
                  <a:cubicBezTo>
                    <a:pt x="26" y="73"/>
                    <a:pt x="269" y="53"/>
                    <a:pt x="333" y="1"/>
                  </a:cubicBezTo>
                  <a:cubicBezTo>
                    <a:pt x="364" y="27"/>
                    <a:pt x="386" y="34"/>
                    <a:pt x="420" y="34"/>
                  </a:cubicBezTo>
                  <a:cubicBezTo>
                    <a:pt x="455" y="34"/>
                    <a:pt x="478" y="27"/>
                    <a:pt x="509" y="0"/>
                  </a:cubicBezTo>
                  <a:cubicBezTo>
                    <a:pt x="556" y="38"/>
                    <a:pt x="807" y="69"/>
                    <a:pt x="850" y="161"/>
                  </a:cubicBezTo>
                  <a:cubicBezTo>
                    <a:pt x="801" y="264"/>
                    <a:pt x="712" y="755"/>
                    <a:pt x="750" y="849"/>
                  </a:cubicBezTo>
                  <a:cubicBezTo>
                    <a:pt x="587" y="880"/>
                    <a:pt x="260" y="883"/>
                    <a:pt x="92" y="849"/>
                  </a:cubicBezTo>
                  <a:close/>
                </a:path>
              </a:pathLst>
            </a:custGeom>
            <a:solidFill>
              <a:srgbClr val="3F73A1"/>
            </a:solidFill>
            <a:ln w="9525">
              <a:noFill/>
            </a:ln>
          </p:spPr>
          <p:txBody>
            <a:bodyPr/>
            <a:lstStyle/>
            <a:p>
              <a:endParaRPr lang="en-US"/>
            </a:p>
          </p:txBody>
        </p:sp>
        <p:sp>
          <p:nvSpPr>
            <p:cNvPr id="11290" name="Freeform 3136"/>
            <p:cNvSpPr/>
            <p:nvPr/>
          </p:nvSpPr>
          <p:spPr>
            <a:xfrm>
              <a:off x="1709463" y="4947528"/>
              <a:ext cx="600611" cy="1202703"/>
            </a:xfrm>
            <a:custGeom>
              <a:avLst/>
              <a:gdLst/>
              <a:ahLst/>
              <a:cxnLst>
                <a:cxn ang="0">
                  <a:pos x="13330" y="78502"/>
                </a:cxn>
                <a:cxn ang="0">
                  <a:pos x="0" y="437683"/>
                </a:cxn>
                <a:cxn ang="0">
                  <a:pos x="302898" y="1202703"/>
                </a:cxn>
                <a:cxn ang="0">
                  <a:pos x="600611" y="437683"/>
                </a:cxn>
                <a:cxn ang="0">
                  <a:pos x="581356" y="68133"/>
                </a:cxn>
                <a:cxn ang="0">
                  <a:pos x="455457" y="0"/>
                </a:cxn>
                <a:cxn ang="0">
                  <a:pos x="146635" y="1481"/>
                </a:cxn>
                <a:cxn ang="0">
                  <a:pos x="13330" y="78502"/>
                </a:cxn>
              </a:cxnLst>
              <a:rect l="0" t="0" r="0" b="0"/>
              <a:pathLst>
                <a:path w="811" h="1624">
                  <a:moveTo>
                    <a:pt x="18" y="106"/>
                  </a:moveTo>
                  <a:lnTo>
                    <a:pt x="0" y="591"/>
                  </a:lnTo>
                  <a:lnTo>
                    <a:pt x="409" y="1624"/>
                  </a:lnTo>
                  <a:lnTo>
                    <a:pt x="811" y="591"/>
                  </a:lnTo>
                  <a:lnTo>
                    <a:pt x="785" y="92"/>
                  </a:lnTo>
                  <a:lnTo>
                    <a:pt x="615" y="0"/>
                  </a:lnTo>
                  <a:lnTo>
                    <a:pt x="198" y="2"/>
                  </a:lnTo>
                  <a:lnTo>
                    <a:pt x="18" y="106"/>
                  </a:lnTo>
                  <a:close/>
                </a:path>
              </a:pathLst>
            </a:custGeom>
            <a:solidFill>
              <a:srgbClr val="FFFFFF"/>
            </a:solidFill>
            <a:ln w="9525">
              <a:noFill/>
            </a:ln>
          </p:spPr>
          <p:txBody>
            <a:bodyPr/>
            <a:lstStyle/>
            <a:p>
              <a:endParaRPr lang="en-US"/>
            </a:p>
          </p:txBody>
        </p:sp>
        <p:sp>
          <p:nvSpPr>
            <p:cNvPr id="11291" name="Rectangle 3137"/>
            <p:cNvSpPr/>
            <p:nvPr/>
          </p:nvSpPr>
          <p:spPr>
            <a:xfrm>
              <a:off x="1856098" y="4823111"/>
              <a:ext cx="302897" cy="311784"/>
            </a:xfrm>
            <a:prstGeom prst="rect">
              <a:avLst/>
            </a:prstGeom>
            <a:solidFill>
              <a:srgbClr val="D1A886"/>
            </a:solidFill>
            <a:ln w="9525">
              <a:noFill/>
            </a:ln>
          </p:spPr>
          <p:txBody>
            <a:bodyPr anchor="t"/>
            <a:lstStyle/>
            <a:p>
              <a:endParaRPr lang="en-US" altLang="zh-CN" dirty="0">
                <a:latin typeface="Calibri" panose="020F0502020204030204" pitchFamily="34" charset="0"/>
                <a:ea typeface="宋体" panose="02010600030101010101" pitchFamily="2" charset="-122"/>
              </a:endParaRPr>
            </a:p>
          </p:txBody>
        </p:sp>
        <p:sp>
          <p:nvSpPr>
            <p:cNvPr id="11292" name="Freeform 3138"/>
            <p:cNvSpPr/>
            <p:nvPr/>
          </p:nvSpPr>
          <p:spPr>
            <a:xfrm>
              <a:off x="1938303" y="5110456"/>
              <a:ext cx="142191" cy="216990"/>
            </a:xfrm>
            <a:custGeom>
              <a:avLst/>
              <a:gdLst/>
              <a:ahLst/>
              <a:cxnLst>
                <a:cxn ang="0">
                  <a:pos x="121126" y="216990"/>
                </a:cxn>
                <a:cxn ang="0">
                  <a:pos x="142191" y="171492"/>
                </a:cxn>
                <a:cxn ang="0">
                  <a:pos x="70218" y="0"/>
                </a:cxn>
                <a:cxn ang="0">
                  <a:pos x="0" y="169742"/>
                </a:cxn>
                <a:cxn ang="0">
                  <a:pos x="22821" y="216990"/>
                </a:cxn>
                <a:cxn ang="0">
                  <a:pos x="121126" y="216990"/>
                </a:cxn>
              </a:cxnLst>
              <a:rect l="0" t="0" r="0" b="0"/>
              <a:pathLst>
                <a:path w="81" h="124">
                  <a:moveTo>
                    <a:pt x="69" y="124"/>
                  </a:moveTo>
                  <a:cubicBezTo>
                    <a:pt x="81" y="98"/>
                    <a:pt x="81" y="98"/>
                    <a:pt x="81" y="98"/>
                  </a:cubicBezTo>
                  <a:cubicBezTo>
                    <a:pt x="40" y="0"/>
                    <a:pt x="40" y="0"/>
                    <a:pt x="40" y="0"/>
                  </a:cubicBezTo>
                  <a:cubicBezTo>
                    <a:pt x="0" y="97"/>
                    <a:pt x="0" y="97"/>
                    <a:pt x="0" y="97"/>
                  </a:cubicBezTo>
                  <a:cubicBezTo>
                    <a:pt x="13" y="124"/>
                    <a:pt x="13" y="124"/>
                    <a:pt x="13" y="124"/>
                  </a:cubicBezTo>
                  <a:cubicBezTo>
                    <a:pt x="32" y="124"/>
                    <a:pt x="50" y="124"/>
                    <a:pt x="69" y="124"/>
                  </a:cubicBezTo>
                  <a:close/>
                </a:path>
              </a:pathLst>
            </a:custGeom>
            <a:solidFill>
              <a:srgbClr val="FCB024"/>
            </a:solidFill>
            <a:ln w="9525">
              <a:noFill/>
            </a:ln>
          </p:spPr>
          <p:txBody>
            <a:bodyPr/>
            <a:lstStyle/>
            <a:p>
              <a:endParaRPr lang="en-US"/>
            </a:p>
          </p:txBody>
        </p:sp>
        <p:sp>
          <p:nvSpPr>
            <p:cNvPr id="11293" name="Freeform 3139"/>
            <p:cNvSpPr/>
            <p:nvPr/>
          </p:nvSpPr>
          <p:spPr>
            <a:xfrm>
              <a:off x="1767229" y="4949009"/>
              <a:ext cx="241429" cy="451754"/>
            </a:xfrm>
            <a:custGeom>
              <a:avLst/>
              <a:gdLst/>
              <a:ahLst/>
              <a:cxnLst>
                <a:cxn ang="0">
                  <a:pos x="88870" y="0"/>
                </a:cxn>
                <a:cxn ang="0">
                  <a:pos x="241429" y="161447"/>
                </a:cxn>
                <a:cxn ang="0">
                  <a:pos x="132564" y="451754"/>
                </a:cxn>
                <a:cxn ang="0">
                  <a:pos x="0" y="59987"/>
                </a:cxn>
                <a:cxn ang="0">
                  <a:pos x="88870" y="0"/>
                </a:cxn>
              </a:cxnLst>
              <a:rect l="0" t="0" r="0" b="0"/>
              <a:pathLst>
                <a:path w="326" h="610">
                  <a:moveTo>
                    <a:pt x="120" y="0"/>
                  </a:moveTo>
                  <a:lnTo>
                    <a:pt x="326" y="218"/>
                  </a:lnTo>
                  <a:lnTo>
                    <a:pt x="179" y="610"/>
                  </a:lnTo>
                  <a:lnTo>
                    <a:pt x="0" y="81"/>
                  </a:lnTo>
                  <a:lnTo>
                    <a:pt x="120" y="0"/>
                  </a:lnTo>
                  <a:close/>
                </a:path>
              </a:pathLst>
            </a:custGeom>
            <a:solidFill>
              <a:srgbClr val="CCCCCC"/>
            </a:solidFill>
            <a:ln w="9525">
              <a:noFill/>
            </a:ln>
          </p:spPr>
          <p:txBody>
            <a:bodyPr/>
            <a:lstStyle/>
            <a:p>
              <a:endParaRPr lang="en-US"/>
            </a:p>
          </p:txBody>
        </p:sp>
        <p:sp>
          <p:nvSpPr>
            <p:cNvPr id="11294" name="Freeform 3140"/>
            <p:cNvSpPr/>
            <p:nvPr/>
          </p:nvSpPr>
          <p:spPr>
            <a:xfrm>
              <a:off x="1549498" y="5000109"/>
              <a:ext cx="459160" cy="1153824"/>
            </a:xfrm>
            <a:custGeom>
              <a:avLst/>
              <a:gdLst/>
              <a:ahLst/>
              <a:cxnLst>
                <a:cxn ang="0">
                  <a:pos x="217731" y="0"/>
                </a:cxn>
                <a:cxn ang="0">
                  <a:pos x="459160" y="1153824"/>
                </a:cxn>
                <a:cxn ang="0">
                  <a:pos x="61468" y="521368"/>
                </a:cxn>
                <a:cxn ang="0">
                  <a:pos x="114049" y="411022"/>
                </a:cxn>
                <a:cxn ang="0">
                  <a:pos x="0" y="319931"/>
                </a:cxn>
                <a:cxn ang="0">
                  <a:pos x="154041" y="34807"/>
                </a:cxn>
                <a:cxn ang="0">
                  <a:pos x="217731" y="0"/>
                </a:cxn>
              </a:cxnLst>
              <a:rect l="0" t="0" r="0" b="0"/>
              <a:pathLst>
                <a:path w="620" h="1558">
                  <a:moveTo>
                    <a:pt x="294" y="0"/>
                  </a:moveTo>
                  <a:lnTo>
                    <a:pt x="620" y="1558"/>
                  </a:lnTo>
                  <a:lnTo>
                    <a:pt x="83" y="704"/>
                  </a:lnTo>
                  <a:lnTo>
                    <a:pt x="154" y="555"/>
                  </a:lnTo>
                  <a:lnTo>
                    <a:pt x="0" y="432"/>
                  </a:lnTo>
                  <a:lnTo>
                    <a:pt x="208" y="47"/>
                  </a:lnTo>
                  <a:lnTo>
                    <a:pt x="294" y="0"/>
                  </a:lnTo>
                  <a:close/>
                </a:path>
              </a:pathLst>
            </a:custGeom>
            <a:solidFill>
              <a:srgbClr val="27557D"/>
            </a:solidFill>
            <a:ln w="9525">
              <a:noFill/>
            </a:ln>
          </p:spPr>
          <p:txBody>
            <a:bodyPr/>
            <a:lstStyle/>
            <a:p>
              <a:endParaRPr lang="en-US"/>
            </a:p>
          </p:txBody>
        </p:sp>
        <p:sp>
          <p:nvSpPr>
            <p:cNvPr id="11295" name="Freeform 3141"/>
            <p:cNvSpPr/>
            <p:nvPr/>
          </p:nvSpPr>
          <p:spPr>
            <a:xfrm>
              <a:off x="2008658" y="4947528"/>
              <a:ext cx="245132" cy="453235"/>
            </a:xfrm>
            <a:custGeom>
              <a:avLst/>
              <a:gdLst/>
              <a:ahLst/>
              <a:cxnLst>
                <a:cxn ang="0">
                  <a:pos x="156262" y="0"/>
                </a:cxn>
                <a:cxn ang="0">
                  <a:pos x="0" y="162928"/>
                </a:cxn>
                <a:cxn ang="0">
                  <a:pos x="108865" y="453235"/>
                </a:cxn>
                <a:cxn ang="0">
                  <a:pos x="245132" y="59246"/>
                </a:cxn>
                <a:cxn ang="0">
                  <a:pos x="156262" y="0"/>
                </a:cxn>
              </a:cxnLst>
              <a:rect l="0" t="0" r="0" b="0"/>
              <a:pathLst>
                <a:path w="331" h="612">
                  <a:moveTo>
                    <a:pt x="211" y="0"/>
                  </a:moveTo>
                  <a:lnTo>
                    <a:pt x="0" y="220"/>
                  </a:lnTo>
                  <a:lnTo>
                    <a:pt x="147" y="612"/>
                  </a:lnTo>
                  <a:lnTo>
                    <a:pt x="331" y="80"/>
                  </a:lnTo>
                  <a:lnTo>
                    <a:pt x="211" y="0"/>
                  </a:lnTo>
                  <a:close/>
                </a:path>
              </a:pathLst>
            </a:custGeom>
            <a:solidFill>
              <a:srgbClr val="CCCCCC"/>
            </a:solidFill>
            <a:ln w="9525">
              <a:noFill/>
            </a:ln>
          </p:spPr>
          <p:txBody>
            <a:bodyPr/>
            <a:lstStyle/>
            <a:p>
              <a:endParaRPr lang="en-US"/>
            </a:p>
          </p:txBody>
        </p:sp>
        <p:sp>
          <p:nvSpPr>
            <p:cNvPr id="11296" name="Freeform 3142"/>
            <p:cNvSpPr/>
            <p:nvPr/>
          </p:nvSpPr>
          <p:spPr>
            <a:xfrm>
              <a:off x="1912382" y="5434089"/>
              <a:ext cx="197735" cy="719844"/>
            </a:xfrm>
            <a:custGeom>
              <a:avLst/>
              <a:gdLst/>
              <a:ahLst/>
              <a:cxnLst>
                <a:cxn ang="0">
                  <a:pos x="48878" y="0"/>
                </a:cxn>
                <a:cxn ang="0">
                  <a:pos x="147376" y="0"/>
                </a:cxn>
                <a:cxn ang="0">
                  <a:pos x="197735" y="488783"/>
                </a:cxn>
                <a:cxn ang="0">
                  <a:pos x="96275" y="719844"/>
                </a:cxn>
                <a:cxn ang="0">
                  <a:pos x="0" y="488783"/>
                </a:cxn>
                <a:cxn ang="0">
                  <a:pos x="48878" y="0"/>
                </a:cxn>
              </a:cxnLst>
              <a:rect l="0" t="0" r="0" b="0"/>
              <a:pathLst>
                <a:path w="267" h="972">
                  <a:moveTo>
                    <a:pt x="66" y="0"/>
                  </a:moveTo>
                  <a:lnTo>
                    <a:pt x="199" y="0"/>
                  </a:lnTo>
                  <a:lnTo>
                    <a:pt x="267" y="660"/>
                  </a:lnTo>
                  <a:lnTo>
                    <a:pt x="130" y="972"/>
                  </a:lnTo>
                  <a:lnTo>
                    <a:pt x="0" y="660"/>
                  </a:lnTo>
                  <a:lnTo>
                    <a:pt x="66" y="0"/>
                  </a:lnTo>
                  <a:close/>
                </a:path>
              </a:pathLst>
            </a:custGeom>
            <a:solidFill>
              <a:srgbClr val="FCB024"/>
            </a:solidFill>
            <a:ln w="9525">
              <a:noFill/>
            </a:ln>
          </p:spPr>
          <p:txBody>
            <a:bodyPr/>
            <a:lstStyle/>
            <a:p>
              <a:endParaRPr lang="en-US"/>
            </a:p>
          </p:txBody>
        </p:sp>
        <p:sp>
          <p:nvSpPr>
            <p:cNvPr id="11297" name="Freeform 3143"/>
            <p:cNvSpPr/>
            <p:nvPr/>
          </p:nvSpPr>
          <p:spPr>
            <a:xfrm>
              <a:off x="1767229" y="4949009"/>
              <a:ext cx="241429" cy="379918"/>
            </a:xfrm>
            <a:custGeom>
              <a:avLst/>
              <a:gdLst/>
              <a:ahLst/>
              <a:cxnLst>
                <a:cxn ang="0">
                  <a:pos x="88870" y="0"/>
                </a:cxn>
                <a:cxn ang="0">
                  <a:pos x="241429" y="161447"/>
                </a:cxn>
                <a:cxn ang="0">
                  <a:pos x="131083" y="379918"/>
                </a:cxn>
                <a:cxn ang="0">
                  <a:pos x="0" y="59987"/>
                </a:cxn>
                <a:cxn ang="0">
                  <a:pos x="88870" y="0"/>
                </a:cxn>
              </a:cxnLst>
              <a:rect l="0" t="0" r="0" b="0"/>
              <a:pathLst>
                <a:path w="326" h="513">
                  <a:moveTo>
                    <a:pt x="120" y="0"/>
                  </a:moveTo>
                  <a:lnTo>
                    <a:pt x="326" y="218"/>
                  </a:lnTo>
                  <a:lnTo>
                    <a:pt x="177" y="513"/>
                  </a:lnTo>
                  <a:lnTo>
                    <a:pt x="0" y="81"/>
                  </a:lnTo>
                  <a:lnTo>
                    <a:pt x="120" y="0"/>
                  </a:lnTo>
                  <a:close/>
                </a:path>
              </a:pathLst>
            </a:custGeom>
            <a:solidFill>
              <a:srgbClr val="FFFFFF"/>
            </a:solidFill>
            <a:ln w="9525">
              <a:noFill/>
            </a:ln>
          </p:spPr>
          <p:txBody>
            <a:bodyPr/>
            <a:lstStyle/>
            <a:p>
              <a:endParaRPr lang="en-US"/>
            </a:p>
          </p:txBody>
        </p:sp>
        <p:sp>
          <p:nvSpPr>
            <p:cNvPr id="11298" name="Freeform 3144"/>
            <p:cNvSpPr/>
            <p:nvPr/>
          </p:nvSpPr>
          <p:spPr>
            <a:xfrm>
              <a:off x="1593192" y="5000109"/>
              <a:ext cx="415466" cy="1153824"/>
            </a:xfrm>
            <a:custGeom>
              <a:avLst/>
              <a:gdLst/>
              <a:ahLst/>
              <a:cxnLst>
                <a:cxn ang="0">
                  <a:pos x="174037" y="0"/>
                </a:cxn>
                <a:cxn ang="0">
                  <a:pos x="415466" y="1153824"/>
                </a:cxn>
                <a:cxn ang="0">
                  <a:pos x="56284" y="471009"/>
                </a:cxn>
                <a:cxn ang="0">
                  <a:pos x="116271" y="385102"/>
                </a:cxn>
                <a:cxn ang="0">
                  <a:pos x="0" y="295492"/>
                </a:cxn>
                <a:cxn ang="0">
                  <a:pos x="110347" y="34807"/>
                </a:cxn>
                <a:cxn ang="0">
                  <a:pos x="174037" y="0"/>
                </a:cxn>
              </a:cxnLst>
              <a:rect l="0" t="0" r="0" b="0"/>
              <a:pathLst>
                <a:path w="561" h="1558">
                  <a:moveTo>
                    <a:pt x="235" y="0"/>
                  </a:moveTo>
                  <a:lnTo>
                    <a:pt x="561" y="1558"/>
                  </a:lnTo>
                  <a:lnTo>
                    <a:pt x="76" y="636"/>
                  </a:lnTo>
                  <a:lnTo>
                    <a:pt x="157" y="520"/>
                  </a:lnTo>
                  <a:lnTo>
                    <a:pt x="0" y="399"/>
                  </a:lnTo>
                  <a:lnTo>
                    <a:pt x="149" y="47"/>
                  </a:lnTo>
                  <a:lnTo>
                    <a:pt x="235" y="0"/>
                  </a:lnTo>
                  <a:close/>
                </a:path>
              </a:pathLst>
            </a:custGeom>
            <a:solidFill>
              <a:srgbClr val="3F73A1"/>
            </a:solidFill>
            <a:ln w="9525">
              <a:noFill/>
            </a:ln>
          </p:spPr>
          <p:txBody>
            <a:bodyPr/>
            <a:lstStyle/>
            <a:p>
              <a:endParaRPr lang="en-US"/>
            </a:p>
          </p:txBody>
        </p:sp>
        <p:sp>
          <p:nvSpPr>
            <p:cNvPr id="11299" name="Freeform 3145"/>
            <p:cNvSpPr/>
            <p:nvPr/>
          </p:nvSpPr>
          <p:spPr>
            <a:xfrm>
              <a:off x="2008658" y="4997888"/>
              <a:ext cx="460641" cy="1156046"/>
            </a:xfrm>
            <a:custGeom>
              <a:avLst/>
              <a:gdLst/>
              <a:ahLst/>
              <a:cxnLst>
                <a:cxn ang="0">
                  <a:pos x="248835" y="0"/>
                </a:cxn>
                <a:cxn ang="0">
                  <a:pos x="0" y="1156046"/>
                </a:cxn>
                <a:cxn ang="0">
                  <a:pos x="399173" y="523590"/>
                </a:cxn>
                <a:cxn ang="0">
                  <a:pos x="346592" y="413244"/>
                </a:cxn>
                <a:cxn ang="0">
                  <a:pos x="460641" y="322152"/>
                </a:cxn>
                <a:cxn ang="0">
                  <a:pos x="338445" y="40732"/>
                </a:cxn>
                <a:cxn ang="0">
                  <a:pos x="248835" y="0"/>
                </a:cxn>
              </a:cxnLst>
              <a:rect l="0" t="0" r="0" b="0"/>
              <a:pathLst>
                <a:path w="622" h="1561">
                  <a:moveTo>
                    <a:pt x="336" y="0"/>
                  </a:moveTo>
                  <a:lnTo>
                    <a:pt x="0" y="1561"/>
                  </a:lnTo>
                  <a:lnTo>
                    <a:pt x="539" y="707"/>
                  </a:lnTo>
                  <a:lnTo>
                    <a:pt x="468" y="558"/>
                  </a:lnTo>
                  <a:lnTo>
                    <a:pt x="622" y="435"/>
                  </a:lnTo>
                  <a:lnTo>
                    <a:pt x="457" y="55"/>
                  </a:lnTo>
                  <a:lnTo>
                    <a:pt x="336" y="0"/>
                  </a:lnTo>
                  <a:close/>
                </a:path>
              </a:pathLst>
            </a:custGeom>
            <a:solidFill>
              <a:srgbClr val="27557D"/>
            </a:solidFill>
            <a:ln w="9525">
              <a:noFill/>
            </a:ln>
          </p:spPr>
          <p:txBody>
            <a:bodyPr/>
            <a:lstStyle/>
            <a:p>
              <a:endParaRPr lang="en-US"/>
            </a:p>
          </p:txBody>
        </p:sp>
        <p:sp>
          <p:nvSpPr>
            <p:cNvPr id="11300" name="Freeform 3146"/>
            <p:cNvSpPr/>
            <p:nvPr/>
          </p:nvSpPr>
          <p:spPr>
            <a:xfrm>
              <a:off x="2008658" y="4997888"/>
              <a:ext cx="416947" cy="1156046"/>
            </a:xfrm>
            <a:custGeom>
              <a:avLst/>
              <a:gdLst/>
              <a:ahLst/>
              <a:cxnLst>
                <a:cxn ang="0">
                  <a:pos x="248835" y="0"/>
                </a:cxn>
                <a:cxn ang="0">
                  <a:pos x="0" y="1156046"/>
                </a:cxn>
                <a:cxn ang="0">
                  <a:pos x="360663" y="473231"/>
                </a:cxn>
                <a:cxn ang="0">
                  <a:pos x="301416" y="387324"/>
                </a:cxn>
                <a:cxn ang="0">
                  <a:pos x="416947" y="297713"/>
                </a:cxn>
                <a:cxn ang="0">
                  <a:pos x="338445" y="40732"/>
                </a:cxn>
                <a:cxn ang="0">
                  <a:pos x="248835" y="0"/>
                </a:cxn>
              </a:cxnLst>
              <a:rect l="0" t="0" r="0" b="0"/>
              <a:pathLst>
                <a:path w="563" h="1561">
                  <a:moveTo>
                    <a:pt x="336" y="0"/>
                  </a:moveTo>
                  <a:lnTo>
                    <a:pt x="0" y="1561"/>
                  </a:lnTo>
                  <a:lnTo>
                    <a:pt x="487" y="639"/>
                  </a:lnTo>
                  <a:lnTo>
                    <a:pt x="407" y="523"/>
                  </a:lnTo>
                  <a:lnTo>
                    <a:pt x="563" y="402"/>
                  </a:lnTo>
                  <a:lnTo>
                    <a:pt x="457" y="55"/>
                  </a:lnTo>
                  <a:lnTo>
                    <a:pt x="336" y="0"/>
                  </a:lnTo>
                  <a:close/>
                </a:path>
              </a:pathLst>
            </a:custGeom>
            <a:solidFill>
              <a:srgbClr val="3F73A1"/>
            </a:solidFill>
            <a:ln w="9525">
              <a:noFill/>
            </a:ln>
          </p:spPr>
          <p:txBody>
            <a:bodyPr/>
            <a:lstStyle/>
            <a:p>
              <a:endParaRPr lang="en-US"/>
            </a:p>
          </p:txBody>
        </p:sp>
        <p:sp>
          <p:nvSpPr>
            <p:cNvPr id="11301" name="Freeform 3147"/>
            <p:cNvSpPr/>
            <p:nvPr/>
          </p:nvSpPr>
          <p:spPr>
            <a:xfrm>
              <a:off x="2008658" y="4947528"/>
              <a:ext cx="245132" cy="381399"/>
            </a:xfrm>
            <a:custGeom>
              <a:avLst/>
              <a:gdLst/>
              <a:ahLst/>
              <a:cxnLst>
                <a:cxn ang="0">
                  <a:pos x="156262" y="0"/>
                </a:cxn>
                <a:cxn ang="0">
                  <a:pos x="0" y="162928"/>
                </a:cxn>
                <a:cxn ang="0">
                  <a:pos x="111828" y="381399"/>
                </a:cxn>
                <a:cxn ang="0">
                  <a:pos x="245132" y="59246"/>
                </a:cxn>
                <a:cxn ang="0">
                  <a:pos x="156262" y="0"/>
                </a:cxn>
              </a:cxnLst>
              <a:rect l="0" t="0" r="0" b="0"/>
              <a:pathLst>
                <a:path w="331" h="515">
                  <a:moveTo>
                    <a:pt x="211" y="0"/>
                  </a:moveTo>
                  <a:lnTo>
                    <a:pt x="0" y="220"/>
                  </a:lnTo>
                  <a:lnTo>
                    <a:pt x="151" y="515"/>
                  </a:lnTo>
                  <a:lnTo>
                    <a:pt x="331" y="80"/>
                  </a:lnTo>
                  <a:lnTo>
                    <a:pt x="211" y="0"/>
                  </a:lnTo>
                  <a:close/>
                </a:path>
              </a:pathLst>
            </a:custGeom>
            <a:solidFill>
              <a:srgbClr val="FFFFFF"/>
            </a:solidFill>
            <a:ln w="9525">
              <a:noFill/>
            </a:ln>
          </p:spPr>
          <p:txBody>
            <a:bodyPr/>
            <a:lstStyle/>
            <a:p>
              <a:endParaRPr lang="en-US"/>
            </a:p>
          </p:txBody>
        </p:sp>
        <p:sp>
          <p:nvSpPr>
            <p:cNvPr id="11302" name="Freeform 3148"/>
            <p:cNvSpPr/>
            <p:nvPr/>
          </p:nvSpPr>
          <p:spPr>
            <a:xfrm>
              <a:off x="1940525" y="5318559"/>
              <a:ext cx="139970" cy="122936"/>
            </a:xfrm>
            <a:custGeom>
              <a:avLst/>
              <a:gdLst/>
              <a:ahLst/>
              <a:cxnLst>
                <a:cxn ang="0">
                  <a:pos x="20996" y="0"/>
                </a:cxn>
                <a:cxn ang="0">
                  <a:pos x="118975" y="0"/>
                </a:cxn>
                <a:cxn ang="0">
                  <a:pos x="118975" y="122936"/>
                </a:cxn>
                <a:cxn ang="0">
                  <a:pos x="20996" y="122936"/>
                </a:cxn>
                <a:cxn ang="0">
                  <a:pos x="20996" y="0"/>
                </a:cxn>
              </a:cxnLst>
              <a:rect l="0" t="0" r="0" b="0"/>
              <a:pathLst>
                <a:path w="80" h="70">
                  <a:moveTo>
                    <a:pt x="12" y="0"/>
                  </a:moveTo>
                  <a:cubicBezTo>
                    <a:pt x="68" y="0"/>
                    <a:pt x="68" y="0"/>
                    <a:pt x="68" y="0"/>
                  </a:cubicBezTo>
                  <a:cubicBezTo>
                    <a:pt x="80" y="26"/>
                    <a:pt x="79" y="48"/>
                    <a:pt x="68" y="70"/>
                  </a:cubicBezTo>
                  <a:cubicBezTo>
                    <a:pt x="12" y="70"/>
                    <a:pt x="12" y="70"/>
                    <a:pt x="12" y="70"/>
                  </a:cubicBezTo>
                  <a:cubicBezTo>
                    <a:pt x="1" y="48"/>
                    <a:pt x="0" y="26"/>
                    <a:pt x="12" y="0"/>
                  </a:cubicBezTo>
                  <a:close/>
                </a:path>
              </a:pathLst>
            </a:custGeom>
            <a:solidFill>
              <a:srgbClr val="FCB024"/>
            </a:solidFill>
            <a:ln w="9525">
              <a:noFill/>
            </a:ln>
          </p:spPr>
          <p:txBody>
            <a:bodyPr/>
            <a:lstStyle/>
            <a:p>
              <a:endParaRPr lang="en-US"/>
            </a:p>
          </p:txBody>
        </p:sp>
        <p:sp>
          <p:nvSpPr>
            <p:cNvPr id="11303" name="Freeform 3149"/>
            <p:cNvSpPr/>
            <p:nvPr/>
          </p:nvSpPr>
          <p:spPr>
            <a:xfrm>
              <a:off x="1996068" y="6141344"/>
              <a:ext cx="38510" cy="338445"/>
            </a:xfrm>
            <a:custGeom>
              <a:avLst/>
              <a:gdLst/>
              <a:ahLst/>
              <a:cxnLst>
                <a:cxn ang="0">
                  <a:pos x="0" y="336691"/>
                </a:cxn>
                <a:cxn ang="0">
                  <a:pos x="19255" y="0"/>
                </a:cxn>
                <a:cxn ang="0">
                  <a:pos x="38510" y="336691"/>
                </a:cxn>
                <a:cxn ang="0">
                  <a:pos x="0" y="336691"/>
                </a:cxn>
              </a:cxnLst>
              <a:rect l="0" t="0" r="0" b="0"/>
              <a:pathLst>
                <a:path w="22" h="193">
                  <a:moveTo>
                    <a:pt x="0" y="192"/>
                  </a:moveTo>
                  <a:cubicBezTo>
                    <a:pt x="1" y="144"/>
                    <a:pt x="5" y="87"/>
                    <a:pt x="11" y="0"/>
                  </a:cubicBezTo>
                  <a:cubicBezTo>
                    <a:pt x="17" y="87"/>
                    <a:pt x="20" y="144"/>
                    <a:pt x="22" y="192"/>
                  </a:cubicBezTo>
                  <a:cubicBezTo>
                    <a:pt x="15" y="193"/>
                    <a:pt x="7" y="193"/>
                    <a:pt x="0" y="192"/>
                  </a:cubicBezTo>
                  <a:close/>
                </a:path>
              </a:pathLst>
            </a:custGeom>
            <a:solidFill>
              <a:srgbClr val="27557D"/>
            </a:solidFill>
            <a:ln w="9525">
              <a:noFill/>
            </a:ln>
          </p:spPr>
          <p:txBody>
            <a:bodyPr/>
            <a:lstStyle/>
            <a:p>
              <a:endParaRPr lang="en-US"/>
            </a:p>
          </p:txBody>
        </p:sp>
        <p:sp>
          <p:nvSpPr>
            <p:cNvPr id="11304" name="Freeform 3150"/>
            <p:cNvSpPr/>
            <p:nvPr/>
          </p:nvSpPr>
          <p:spPr>
            <a:xfrm>
              <a:off x="1677618" y="4943825"/>
              <a:ext cx="672447" cy="1197518"/>
            </a:xfrm>
            <a:custGeom>
              <a:avLst/>
              <a:gdLst/>
              <a:ahLst/>
              <a:cxnLst>
                <a:cxn ang="0">
                  <a:pos x="0" y="91091"/>
                </a:cxn>
                <a:cxn ang="0">
                  <a:pos x="37029" y="436202"/>
                </a:cxn>
                <a:cxn ang="0">
                  <a:pos x="337705" y="1197518"/>
                </a:cxn>
                <a:cxn ang="0">
                  <a:pos x="633937" y="436202"/>
                </a:cxn>
                <a:cxn ang="0">
                  <a:pos x="672447" y="91091"/>
                </a:cxn>
                <a:cxn ang="0">
                  <a:pos x="528774" y="0"/>
                </a:cxn>
                <a:cxn ang="0">
                  <a:pos x="143673" y="0"/>
                </a:cxn>
                <a:cxn ang="0">
                  <a:pos x="0" y="91091"/>
                </a:cxn>
              </a:cxnLst>
              <a:rect l="0" t="0" r="0" b="0"/>
              <a:pathLst>
                <a:path w="908" h="1617">
                  <a:moveTo>
                    <a:pt x="0" y="123"/>
                  </a:moveTo>
                  <a:lnTo>
                    <a:pt x="50" y="589"/>
                  </a:lnTo>
                  <a:lnTo>
                    <a:pt x="456" y="1617"/>
                  </a:lnTo>
                  <a:lnTo>
                    <a:pt x="856" y="589"/>
                  </a:lnTo>
                  <a:lnTo>
                    <a:pt x="908" y="123"/>
                  </a:lnTo>
                  <a:lnTo>
                    <a:pt x="714" y="0"/>
                  </a:lnTo>
                  <a:lnTo>
                    <a:pt x="194" y="0"/>
                  </a:lnTo>
                  <a:lnTo>
                    <a:pt x="0" y="123"/>
                  </a:lnTo>
                  <a:close/>
                </a:path>
              </a:pathLst>
            </a:custGeom>
            <a:solidFill>
              <a:srgbClr val="FFFFFF"/>
            </a:solidFill>
            <a:ln w="9525">
              <a:noFill/>
            </a:ln>
          </p:spPr>
          <p:txBody>
            <a:bodyPr/>
            <a:lstStyle/>
            <a:p>
              <a:endParaRPr lang="en-US"/>
            </a:p>
          </p:txBody>
        </p:sp>
        <p:sp>
          <p:nvSpPr>
            <p:cNvPr id="11305" name="Rectangle 3151"/>
            <p:cNvSpPr/>
            <p:nvPr/>
          </p:nvSpPr>
          <p:spPr>
            <a:xfrm>
              <a:off x="1821291" y="4819408"/>
              <a:ext cx="382140" cy="310303"/>
            </a:xfrm>
            <a:prstGeom prst="rect">
              <a:avLst/>
            </a:prstGeom>
            <a:solidFill>
              <a:srgbClr val="D1A886"/>
            </a:solidFill>
            <a:ln w="9525">
              <a:noFill/>
            </a:ln>
          </p:spPr>
          <p:txBody>
            <a:bodyPr anchor="t"/>
            <a:lstStyle/>
            <a:p>
              <a:endParaRPr lang="en-US" altLang="zh-CN" dirty="0">
                <a:latin typeface="Calibri" panose="020F0502020204030204" pitchFamily="34" charset="0"/>
                <a:ea typeface="宋体" panose="02010600030101010101" pitchFamily="2" charset="-122"/>
              </a:endParaRPr>
            </a:p>
          </p:txBody>
        </p:sp>
        <p:sp>
          <p:nvSpPr>
            <p:cNvPr id="11306" name="Freeform 3152"/>
            <p:cNvSpPr/>
            <p:nvPr/>
          </p:nvSpPr>
          <p:spPr>
            <a:xfrm>
              <a:off x="1542833" y="3859616"/>
              <a:ext cx="936834" cy="1141975"/>
            </a:xfrm>
            <a:custGeom>
              <a:avLst/>
              <a:gdLst/>
              <a:ahLst/>
              <a:cxnLst>
                <a:cxn ang="0">
                  <a:pos x="471044" y="1141975"/>
                </a:cxn>
                <a:cxn ang="0">
                  <a:pos x="833520" y="760149"/>
                </a:cxn>
                <a:cxn ang="0">
                  <a:pos x="847528" y="768906"/>
                </a:cxn>
                <a:cxn ang="0">
                  <a:pos x="924576" y="644550"/>
                </a:cxn>
                <a:cxn ang="0">
                  <a:pos x="893057" y="500928"/>
                </a:cxn>
                <a:cxn ang="0">
                  <a:pos x="886052" y="500928"/>
                </a:cxn>
                <a:cxn ang="0">
                  <a:pos x="471044" y="0"/>
                </a:cxn>
                <a:cxn ang="0">
                  <a:pos x="54284" y="500928"/>
                </a:cxn>
                <a:cxn ang="0">
                  <a:pos x="43777" y="500928"/>
                </a:cxn>
                <a:cxn ang="0">
                  <a:pos x="12258" y="644550"/>
                </a:cxn>
                <a:cxn ang="0">
                  <a:pos x="89306" y="768906"/>
                </a:cxn>
                <a:cxn ang="0">
                  <a:pos x="105065" y="758398"/>
                </a:cxn>
                <a:cxn ang="0">
                  <a:pos x="471044" y="1141975"/>
                </a:cxn>
              </a:cxnLst>
              <a:rect l="0" t="0" r="0" b="0"/>
              <a:pathLst>
                <a:path w="535" h="652">
                  <a:moveTo>
                    <a:pt x="269" y="652"/>
                  </a:moveTo>
                  <a:cubicBezTo>
                    <a:pt x="355" y="652"/>
                    <a:pt x="434" y="554"/>
                    <a:pt x="476" y="434"/>
                  </a:cubicBezTo>
                  <a:cubicBezTo>
                    <a:pt x="479" y="437"/>
                    <a:pt x="481" y="439"/>
                    <a:pt x="484" y="439"/>
                  </a:cubicBezTo>
                  <a:cubicBezTo>
                    <a:pt x="501" y="442"/>
                    <a:pt x="521" y="410"/>
                    <a:pt x="528" y="368"/>
                  </a:cubicBezTo>
                  <a:cubicBezTo>
                    <a:pt x="535" y="325"/>
                    <a:pt x="527" y="289"/>
                    <a:pt x="510" y="286"/>
                  </a:cubicBezTo>
                  <a:cubicBezTo>
                    <a:pt x="509" y="286"/>
                    <a:pt x="508" y="286"/>
                    <a:pt x="506" y="286"/>
                  </a:cubicBezTo>
                  <a:cubicBezTo>
                    <a:pt x="515" y="137"/>
                    <a:pt x="453" y="0"/>
                    <a:pt x="269" y="0"/>
                  </a:cubicBezTo>
                  <a:cubicBezTo>
                    <a:pt x="84" y="0"/>
                    <a:pt x="22" y="137"/>
                    <a:pt x="31" y="286"/>
                  </a:cubicBezTo>
                  <a:cubicBezTo>
                    <a:pt x="29" y="286"/>
                    <a:pt x="27" y="286"/>
                    <a:pt x="25" y="286"/>
                  </a:cubicBezTo>
                  <a:cubicBezTo>
                    <a:pt x="8" y="289"/>
                    <a:pt x="0" y="325"/>
                    <a:pt x="7" y="368"/>
                  </a:cubicBezTo>
                  <a:cubicBezTo>
                    <a:pt x="14" y="410"/>
                    <a:pt x="34" y="442"/>
                    <a:pt x="51" y="439"/>
                  </a:cubicBezTo>
                  <a:cubicBezTo>
                    <a:pt x="54" y="438"/>
                    <a:pt x="58" y="436"/>
                    <a:pt x="60" y="433"/>
                  </a:cubicBezTo>
                  <a:cubicBezTo>
                    <a:pt x="102" y="554"/>
                    <a:pt x="182" y="652"/>
                    <a:pt x="269" y="652"/>
                  </a:cubicBezTo>
                  <a:close/>
                </a:path>
              </a:pathLst>
            </a:custGeom>
            <a:solidFill>
              <a:srgbClr val="F2CAA9"/>
            </a:solidFill>
            <a:ln w="9525">
              <a:noFill/>
            </a:ln>
          </p:spPr>
          <p:txBody>
            <a:bodyPr/>
            <a:lstStyle/>
            <a:p>
              <a:endParaRPr lang="en-US"/>
            </a:p>
          </p:txBody>
        </p:sp>
        <p:sp>
          <p:nvSpPr>
            <p:cNvPr id="11307" name="Freeform 3153"/>
            <p:cNvSpPr/>
            <p:nvPr/>
          </p:nvSpPr>
          <p:spPr>
            <a:xfrm>
              <a:off x="1581343" y="3859616"/>
              <a:ext cx="863517" cy="630974"/>
            </a:xfrm>
            <a:custGeom>
              <a:avLst/>
              <a:gdLst/>
              <a:ahLst/>
              <a:cxnLst>
                <a:cxn ang="0">
                  <a:pos x="847753" y="501274"/>
                </a:cxn>
                <a:cxn ang="0">
                  <a:pos x="432634" y="0"/>
                </a:cxn>
                <a:cxn ang="0">
                  <a:pos x="15764" y="501274"/>
                </a:cxn>
                <a:cxn ang="0">
                  <a:pos x="80572" y="616952"/>
                </a:cxn>
                <a:cxn ang="0">
                  <a:pos x="117354" y="571382"/>
                </a:cxn>
                <a:cxn ang="0">
                  <a:pos x="238212" y="245379"/>
                </a:cxn>
                <a:cxn ang="0">
                  <a:pos x="430883" y="282186"/>
                </a:cxn>
                <a:cxn ang="0">
                  <a:pos x="623554" y="245379"/>
                </a:cxn>
                <a:cxn ang="0">
                  <a:pos x="746163" y="571382"/>
                </a:cxn>
                <a:cxn ang="0">
                  <a:pos x="779442" y="618705"/>
                </a:cxn>
                <a:cxn ang="0">
                  <a:pos x="847753" y="501274"/>
                </a:cxn>
              </a:cxnLst>
              <a:rect l="0" t="0" r="0" b="0"/>
              <a:pathLst>
                <a:path w="493" h="360">
                  <a:moveTo>
                    <a:pt x="484" y="286"/>
                  </a:moveTo>
                  <a:cubicBezTo>
                    <a:pt x="493" y="137"/>
                    <a:pt x="431" y="0"/>
                    <a:pt x="247" y="0"/>
                  </a:cubicBezTo>
                  <a:cubicBezTo>
                    <a:pt x="62" y="0"/>
                    <a:pt x="0" y="137"/>
                    <a:pt x="9" y="286"/>
                  </a:cubicBezTo>
                  <a:cubicBezTo>
                    <a:pt x="24" y="290"/>
                    <a:pt x="39" y="317"/>
                    <a:pt x="46" y="352"/>
                  </a:cubicBezTo>
                  <a:cubicBezTo>
                    <a:pt x="58" y="360"/>
                    <a:pt x="67" y="356"/>
                    <a:pt x="67" y="326"/>
                  </a:cubicBezTo>
                  <a:cubicBezTo>
                    <a:pt x="67" y="237"/>
                    <a:pt x="78" y="159"/>
                    <a:pt x="136" y="140"/>
                  </a:cubicBezTo>
                  <a:cubicBezTo>
                    <a:pt x="192" y="122"/>
                    <a:pt x="204" y="161"/>
                    <a:pt x="246" y="161"/>
                  </a:cubicBezTo>
                  <a:cubicBezTo>
                    <a:pt x="289" y="161"/>
                    <a:pt x="302" y="125"/>
                    <a:pt x="356" y="140"/>
                  </a:cubicBezTo>
                  <a:cubicBezTo>
                    <a:pt x="413" y="156"/>
                    <a:pt x="426" y="237"/>
                    <a:pt x="426" y="326"/>
                  </a:cubicBezTo>
                  <a:cubicBezTo>
                    <a:pt x="426" y="355"/>
                    <a:pt x="434" y="360"/>
                    <a:pt x="445" y="353"/>
                  </a:cubicBezTo>
                  <a:cubicBezTo>
                    <a:pt x="452" y="316"/>
                    <a:pt x="469" y="287"/>
                    <a:pt x="484" y="286"/>
                  </a:cubicBezTo>
                  <a:close/>
                </a:path>
              </a:pathLst>
            </a:custGeom>
            <a:solidFill>
              <a:srgbClr val="57291E"/>
            </a:solidFill>
            <a:ln w="9525">
              <a:noFill/>
            </a:ln>
          </p:spPr>
          <p:txBody>
            <a:bodyPr/>
            <a:lstStyle/>
            <a:p>
              <a:endParaRPr lang="en-US"/>
            </a:p>
          </p:txBody>
        </p:sp>
        <p:sp>
          <p:nvSpPr>
            <p:cNvPr id="11308" name="Freeform 3154"/>
            <p:cNvSpPr/>
            <p:nvPr/>
          </p:nvSpPr>
          <p:spPr>
            <a:xfrm>
              <a:off x="1943487" y="5106753"/>
              <a:ext cx="140710" cy="215509"/>
            </a:xfrm>
            <a:custGeom>
              <a:avLst/>
              <a:gdLst/>
              <a:ahLst/>
              <a:cxnLst>
                <a:cxn ang="0">
                  <a:pos x="119604" y="215509"/>
                </a:cxn>
                <a:cxn ang="0">
                  <a:pos x="140710" y="171706"/>
                </a:cxn>
                <a:cxn ang="0">
                  <a:pos x="70355" y="0"/>
                </a:cxn>
                <a:cxn ang="0">
                  <a:pos x="0" y="168202"/>
                </a:cxn>
                <a:cxn ang="0">
                  <a:pos x="22865" y="215509"/>
                </a:cxn>
                <a:cxn ang="0">
                  <a:pos x="119604" y="215509"/>
                </a:cxn>
              </a:cxnLst>
              <a:rect l="0" t="0" r="0" b="0"/>
              <a:pathLst>
                <a:path w="80" h="123">
                  <a:moveTo>
                    <a:pt x="68" y="123"/>
                  </a:moveTo>
                  <a:cubicBezTo>
                    <a:pt x="80" y="98"/>
                    <a:pt x="80" y="98"/>
                    <a:pt x="80" y="98"/>
                  </a:cubicBezTo>
                  <a:cubicBezTo>
                    <a:pt x="40" y="0"/>
                    <a:pt x="40" y="0"/>
                    <a:pt x="40" y="0"/>
                  </a:cubicBezTo>
                  <a:cubicBezTo>
                    <a:pt x="0" y="96"/>
                    <a:pt x="0" y="96"/>
                    <a:pt x="0" y="96"/>
                  </a:cubicBezTo>
                  <a:cubicBezTo>
                    <a:pt x="13" y="123"/>
                    <a:pt x="13" y="123"/>
                    <a:pt x="13" y="123"/>
                  </a:cubicBezTo>
                  <a:cubicBezTo>
                    <a:pt x="31" y="123"/>
                    <a:pt x="50" y="123"/>
                    <a:pt x="68" y="123"/>
                  </a:cubicBezTo>
                  <a:close/>
                </a:path>
              </a:pathLst>
            </a:custGeom>
            <a:solidFill>
              <a:srgbClr val="FF8888"/>
            </a:solidFill>
            <a:ln w="9525">
              <a:noFill/>
            </a:ln>
          </p:spPr>
          <p:txBody>
            <a:bodyPr/>
            <a:lstStyle/>
            <a:p>
              <a:endParaRPr lang="en-US"/>
            </a:p>
          </p:txBody>
        </p:sp>
        <p:sp>
          <p:nvSpPr>
            <p:cNvPr id="11309" name="Freeform 3155"/>
            <p:cNvSpPr/>
            <p:nvPr/>
          </p:nvSpPr>
          <p:spPr>
            <a:xfrm>
              <a:off x="1730200" y="4943825"/>
              <a:ext cx="283642" cy="451754"/>
            </a:xfrm>
            <a:custGeom>
              <a:avLst/>
              <a:gdLst/>
              <a:ahLst/>
              <a:cxnLst>
                <a:cxn ang="0">
                  <a:pos x="91091" y="0"/>
                </a:cxn>
                <a:cxn ang="0">
                  <a:pos x="283642" y="162928"/>
                </a:cxn>
                <a:cxn ang="0">
                  <a:pos x="174777" y="451754"/>
                </a:cxn>
                <a:cxn ang="0">
                  <a:pos x="0" y="59246"/>
                </a:cxn>
                <a:cxn ang="0">
                  <a:pos x="91091" y="0"/>
                </a:cxn>
              </a:cxnLst>
              <a:rect l="0" t="0" r="0" b="0"/>
              <a:pathLst>
                <a:path w="383" h="610">
                  <a:moveTo>
                    <a:pt x="123" y="0"/>
                  </a:moveTo>
                  <a:lnTo>
                    <a:pt x="383" y="220"/>
                  </a:lnTo>
                  <a:lnTo>
                    <a:pt x="236" y="610"/>
                  </a:lnTo>
                  <a:lnTo>
                    <a:pt x="0" y="80"/>
                  </a:lnTo>
                  <a:lnTo>
                    <a:pt x="123" y="0"/>
                  </a:lnTo>
                  <a:close/>
                </a:path>
              </a:pathLst>
            </a:custGeom>
            <a:solidFill>
              <a:srgbClr val="CCCCCC"/>
            </a:solidFill>
            <a:ln w="9525">
              <a:noFill/>
            </a:ln>
          </p:spPr>
          <p:txBody>
            <a:bodyPr/>
            <a:lstStyle/>
            <a:p>
              <a:endParaRPr lang="en-US"/>
            </a:p>
          </p:txBody>
        </p:sp>
        <p:sp>
          <p:nvSpPr>
            <p:cNvPr id="11310" name="Freeform 3156"/>
            <p:cNvSpPr/>
            <p:nvPr/>
          </p:nvSpPr>
          <p:spPr>
            <a:xfrm>
              <a:off x="1554682" y="5003072"/>
              <a:ext cx="459160" cy="1141975"/>
            </a:xfrm>
            <a:custGeom>
              <a:avLst/>
              <a:gdLst/>
              <a:ahLst/>
              <a:cxnLst>
                <a:cxn ang="0">
                  <a:pos x="175518" y="0"/>
                </a:cxn>
                <a:cxn ang="0">
                  <a:pos x="459160" y="1141975"/>
                </a:cxn>
                <a:cxn ang="0">
                  <a:pos x="61468" y="511741"/>
                </a:cxn>
                <a:cxn ang="0">
                  <a:pos x="114049" y="401395"/>
                </a:cxn>
                <a:cxn ang="0">
                  <a:pos x="0" y="311784"/>
                </a:cxn>
                <a:cxn ang="0">
                  <a:pos x="122936" y="31845"/>
                </a:cxn>
                <a:cxn ang="0">
                  <a:pos x="175518" y="0"/>
                </a:cxn>
              </a:cxnLst>
              <a:rect l="0" t="0" r="0" b="0"/>
              <a:pathLst>
                <a:path w="620" h="1542">
                  <a:moveTo>
                    <a:pt x="237" y="0"/>
                  </a:moveTo>
                  <a:lnTo>
                    <a:pt x="620" y="1542"/>
                  </a:lnTo>
                  <a:lnTo>
                    <a:pt x="83" y="691"/>
                  </a:lnTo>
                  <a:lnTo>
                    <a:pt x="154" y="542"/>
                  </a:lnTo>
                  <a:lnTo>
                    <a:pt x="0" y="421"/>
                  </a:lnTo>
                  <a:lnTo>
                    <a:pt x="166" y="43"/>
                  </a:lnTo>
                  <a:lnTo>
                    <a:pt x="237" y="0"/>
                  </a:lnTo>
                  <a:close/>
                </a:path>
              </a:pathLst>
            </a:custGeom>
            <a:solidFill>
              <a:srgbClr val="27557D"/>
            </a:solidFill>
            <a:ln w="9525">
              <a:noFill/>
            </a:ln>
          </p:spPr>
          <p:txBody>
            <a:bodyPr/>
            <a:lstStyle/>
            <a:p>
              <a:endParaRPr lang="en-US"/>
            </a:p>
          </p:txBody>
        </p:sp>
        <p:sp>
          <p:nvSpPr>
            <p:cNvPr id="11311" name="Freeform 3157"/>
            <p:cNvSpPr/>
            <p:nvPr/>
          </p:nvSpPr>
          <p:spPr>
            <a:xfrm>
              <a:off x="2013842" y="4943825"/>
              <a:ext cx="282161" cy="451754"/>
            </a:xfrm>
            <a:custGeom>
              <a:avLst/>
              <a:gdLst/>
              <a:ahLst/>
              <a:cxnLst>
                <a:cxn ang="0">
                  <a:pos x="192551" y="0"/>
                </a:cxn>
                <a:cxn ang="0">
                  <a:pos x="0" y="162928"/>
                </a:cxn>
                <a:cxn ang="0">
                  <a:pos x="106644" y="451754"/>
                </a:cxn>
                <a:cxn ang="0">
                  <a:pos x="282161" y="59246"/>
                </a:cxn>
                <a:cxn ang="0">
                  <a:pos x="192551" y="0"/>
                </a:cxn>
              </a:cxnLst>
              <a:rect l="0" t="0" r="0" b="0"/>
              <a:pathLst>
                <a:path w="381" h="610">
                  <a:moveTo>
                    <a:pt x="260" y="0"/>
                  </a:moveTo>
                  <a:lnTo>
                    <a:pt x="0" y="220"/>
                  </a:lnTo>
                  <a:lnTo>
                    <a:pt x="144" y="610"/>
                  </a:lnTo>
                  <a:lnTo>
                    <a:pt x="381" y="80"/>
                  </a:lnTo>
                  <a:lnTo>
                    <a:pt x="260" y="0"/>
                  </a:lnTo>
                  <a:close/>
                </a:path>
              </a:pathLst>
            </a:custGeom>
            <a:solidFill>
              <a:srgbClr val="CCCCCC"/>
            </a:solidFill>
            <a:ln w="9525">
              <a:noFill/>
            </a:ln>
          </p:spPr>
          <p:txBody>
            <a:bodyPr/>
            <a:lstStyle/>
            <a:p>
              <a:endParaRPr lang="en-US"/>
            </a:p>
          </p:txBody>
        </p:sp>
        <p:sp>
          <p:nvSpPr>
            <p:cNvPr id="11312" name="Freeform 3158"/>
            <p:cNvSpPr/>
            <p:nvPr/>
          </p:nvSpPr>
          <p:spPr>
            <a:xfrm>
              <a:off x="1916085" y="5428905"/>
              <a:ext cx="197735" cy="716141"/>
            </a:xfrm>
            <a:custGeom>
              <a:avLst/>
              <a:gdLst/>
              <a:ahLst/>
              <a:cxnLst>
                <a:cxn ang="0">
                  <a:pos x="50359" y="0"/>
                </a:cxn>
                <a:cxn ang="0">
                  <a:pos x="146635" y="0"/>
                </a:cxn>
                <a:cxn ang="0">
                  <a:pos x="197735" y="485080"/>
                </a:cxn>
                <a:cxn ang="0">
                  <a:pos x="97757" y="716141"/>
                </a:cxn>
                <a:cxn ang="0">
                  <a:pos x="0" y="485080"/>
                </a:cxn>
                <a:cxn ang="0">
                  <a:pos x="50359" y="0"/>
                </a:cxn>
              </a:cxnLst>
              <a:rect l="0" t="0" r="0" b="0"/>
              <a:pathLst>
                <a:path w="267" h="967">
                  <a:moveTo>
                    <a:pt x="68" y="0"/>
                  </a:moveTo>
                  <a:lnTo>
                    <a:pt x="198" y="0"/>
                  </a:lnTo>
                  <a:lnTo>
                    <a:pt x="267" y="655"/>
                  </a:lnTo>
                  <a:lnTo>
                    <a:pt x="132" y="967"/>
                  </a:lnTo>
                  <a:lnTo>
                    <a:pt x="0" y="655"/>
                  </a:lnTo>
                  <a:lnTo>
                    <a:pt x="68" y="0"/>
                  </a:lnTo>
                  <a:close/>
                </a:path>
              </a:pathLst>
            </a:custGeom>
            <a:solidFill>
              <a:srgbClr val="FF8888"/>
            </a:solidFill>
            <a:ln w="9525">
              <a:noFill/>
            </a:ln>
          </p:spPr>
          <p:txBody>
            <a:bodyPr/>
            <a:lstStyle/>
            <a:p>
              <a:endParaRPr lang="en-US"/>
            </a:p>
          </p:txBody>
        </p:sp>
        <p:sp>
          <p:nvSpPr>
            <p:cNvPr id="11313" name="Freeform 3159"/>
            <p:cNvSpPr/>
            <p:nvPr/>
          </p:nvSpPr>
          <p:spPr>
            <a:xfrm>
              <a:off x="1563569" y="3814440"/>
              <a:ext cx="739099" cy="556916"/>
            </a:xfrm>
            <a:custGeom>
              <a:avLst/>
              <a:gdLst/>
              <a:ahLst/>
              <a:cxnLst>
                <a:cxn ang="0">
                  <a:pos x="739099" y="213660"/>
                </a:cxn>
                <a:cxn ang="0">
                  <a:pos x="140114" y="546408"/>
                </a:cxn>
                <a:cxn ang="0">
                  <a:pos x="739099" y="213660"/>
                </a:cxn>
              </a:cxnLst>
              <a:rect l="0" t="0" r="0" b="0"/>
              <a:pathLst>
                <a:path w="422" h="318">
                  <a:moveTo>
                    <a:pt x="422" y="122"/>
                  </a:moveTo>
                  <a:cubicBezTo>
                    <a:pt x="399" y="170"/>
                    <a:pt x="159" y="306"/>
                    <a:pt x="80" y="312"/>
                  </a:cubicBezTo>
                  <a:cubicBezTo>
                    <a:pt x="0" y="318"/>
                    <a:pt x="75" y="0"/>
                    <a:pt x="422" y="122"/>
                  </a:cubicBezTo>
                  <a:close/>
                </a:path>
              </a:pathLst>
            </a:custGeom>
            <a:solidFill>
              <a:srgbClr val="57291E"/>
            </a:solidFill>
            <a:ln w="9525">
              <a:noFill/>
            </a:ln>
          </p:spPr>
          <p:txBody>
            <a:bodyPr/>
            <a:lstStyle/>
            <a:p>
              <a:endParaRPr lang="en-US"/>
            </a:p>
          </p:txBody>
        </p:sp>
        <p:sp>
          <p:nvSpPr>
            <p:cNvPr id="11314" name="Freeform 3160"/>
            <p:cNvSpPr/>
            <p:nvPr/>
          </p:nvSpPr>
          <p:spPr>
            <a:xfrm>
              <a:off x="2103452" y="3814440"/>
              <a:ext cx="318450" cy="556916"/>
            </a:xfrm>
            <a:custGeom>
              <a:avLst/>
              <a:gdLst/>
              <a:ahLst/>
              <a:cxnLst>
                <a:cxn ang="0">
                  <a:pos x="0" y="213660"/>
                </a:cxn>
                <a:cxn ang="0">
                  <a:pos x="258959" y="546408"/>
                </a:cxn>
                <a:cxn ang="0">
                  <a:pos x="0" y="213660"/>
                </a:cxn>
              </a:cxnLst>
              <a:rect l="0" t="0" r="0" b="0"/>
              <a:pathLst>
                <a:path w="182" h="318">
                  <a:moveTo>
                    <a:pt x="0" y="122"/>
                  </a:moveTo>
                  <a:cubicBezTo>
                    <a:pt x="11" y="170"/>
                    <a:pt x="114" y="306"/>
                    <a:pt x="148" y="312"/>
                  </a:cubicBezTo>
                  <a:cubicBezTo>
                    <a:pt x="182" y="318"/>
                    <a:pt x="150" y="0"/>
                    <a:pt x="0" y="122"/>
                  </a:cubicBezTo>
                  <a:close/>
                </a:path>
              </a:pathLst>
            </a:custGeom>
            <a:solidFill>
              <a:srgbClr val="57291E"/>
            </a:solidFill>
            <a:ln w="9525">
              <a:noFill/>
            </a:ln>
          </p:spPr>
          <p:txBody>
            <a:bodyPr/>
            <a:lstStyle/>
            <a:p>
              <a:endParaRPr lang="en-US"/>
            </a:p>
          </p:txBody>
        </p:sp>
        <p:sp>
          <p:nvSpPr>
            <p:cNvPr id="11315" name="Freeform 3161"/>
            <p:cNvSpPr/>
            <p:nvPr/>
          </p:nvSpPr>
          <p:spPr>
            <a:xfrm>
              <a:off x="1730200" y="4943825"/>
              <a:ext cx="283642" cy="379918"/>
            </a:xfrm>
            <a:custGeom>
              <a:avLst/>
              <a:gdLst/>
              <a:ahLst/>
              <a:cxnLst>
                <a:cxn ang="0">
                  <a:pos x="91091" y="0"/>
                </a:cxn>
                <a:cxn ang="0">
                  <a:pos x="283642" y="162928"/>
                </a:cxn>
                <a:cxn ang="0">
                  <a:pos x="171814" y="379918"/>
                </a:cxn>
                <a:cxn ang="0">
                  <a:pos x="0" y="59246"/>
                </a:cxn>
                <a:cxn ang="0">
                  <a:pos x="91091" y="0"/>
                </a:cxn>
              </a:cxnLst>
              <a:rect l="0" t="0" r="0" b="0"/>
              <a:pathLst>
                <a:path w="383" h="513">
                  <a:moveTo>
                    <a:pt x="123" y="0"/>
                  </a:moveTo>
                  <a:lnTo>
                    <a:pt x="383" y="220"/>
                  </a:lnTo>
                  <a:lnTo>
                    <a:pt x="232" y="513"/>
                  </a:lnTo>
                  <a:lnTo>
                    <a:pt x="0" y="80"/>
                  </a:lnTo>
                  <a:lnTo>
                    <a:pt x="123" y="0"/>
                  </a:lnTo>
                  <a:close/>
                </a:path>
              </a:pathLst>
            </a:custGeom>
            <a:solidFill>
              <a:srgbClr val="FFFFFF"/>
            </a:solidFill>
            <a:ln w="9525">
              <a:noFill/>
            </a:ln>
          </p:spPr>
          <p:txBody>
            <a:bodyPr/>
            <a:lstStyle/>
            <a:p>
              <a:endParaRPr lang="en-US"/>
            </a:p>
          </p:txBody>
        </p:sp>
        <p:sp>
          <p:nvSpPr>
            <p:cNvPr id="11316" name="Freeform 3162"/>
            <p:cNvSpPr/>
            <p:nvPr/>
          </p:nvSpPr>
          <p:spPr>
            <a:xfrm>
              <a:off x="1600598" y="5003072"/>
              <a:ext cx="413244" cy="1141975"/>
            </a:xfrm>
            <a:custGeom>
              <a:avLst/>
              <a:gdLst/>
              <a:ahLst/>
              <a:cxnLst>
                <a:cxn ang="0">
                  <a:pos x="129602" y="0"/>
                </a:cxn>
                <a:cxn ang="0">
                  <a:pos x="413244" y="1141975"/>
                </a:cxn>
                <a:cxn ang="0">
                  <a:pos x="54062" y="460641"/>
                </a:cxn>
                <a:cxn ang="0">
                  <a:pos x="114049" y="376955"/>
                </a:cxn>
                <a:cxn ang="0">
                  <a:pos x="0" y="287345"/>
                </a:cxn>
                <a:cxn ang="0">
                  <a:pos x="77020" y="31845"/>
                </a:cxn>
                <a:cxn ang="0">
                  <a:pos x="129602" y="0"/>
                </a:cxn>
              </a:cxnLst>
              <a:rect l="0" t="0" r="0" b="0"/>
              <a:pathLst>
                <a:path w="558" h="1542">
                  <a:moveTo>
                    <a:pt x="175" y="0"/>
                  </a:moveTo>
                  <a:lnTo>
                    <a:pt x="558" y="1542"/>
                  </a:lnTo>
                  <a:lnTo>
                    <a:pt x="73" y="622"/>
                  </a:lnTo>
                  <a:lnTo>
                    <a:pt x="154" y="509"/>
                  </a:lnTo>
                  <a:lnTo>
                    <a:pt x="0" y="388"/>
                  </a:lnTo>
                  <a:lnTo>
                    <a:pt x="104" y="43"/>
                  </a:lnTo>
                  <a:lnTo>
                    <a:pt x="175" y="0"/>
                  </a:lnTo>
                  <a:close/>
                </a:path>
              </a:pathLst>
            </a:custGeom>
            <a:solidFill>
              <a:srgbClr val="3F73A1"/>
            </a:solidFill>
            <a:ln w="9525">
              <a:noFill/>
            </a:ln>
          </p:spPr>
          <p:txBody>
            <a:bodyPr/>
            <a:lstStyle/>
            <a:p>
              <a:endParaRPr lang="en-US"/>
            </a:p>
          </p:txBody>
        </p:sp>
        <p:sp>
          <p:nvSpPr>
            <p:cNvPr id="11317" name="Freeform 3163"/>
            <p:cNvSpPr/>
            <p:nvPr/>
          </p:nvSpPr>
          <p:spPr>
            <a:xfrm>
              <a:off x="2013842" y="5003072"/>
              <a:ext cx="456938" cy="1141975"/>
            </a:xfrm>
            <a:custGeom>
              <a:avLst/>
              <a:gdLst/>
              <a:ahLst/>
              <a:cxnLst>
                <a:cxn ang="0">
                  <a:pos x="282161" y="0"/>
                </a:cxn>
                <a:cxn ang="0">
                  <a:pos x="0" y="1141975"/>
                </a:cxn>
                <a:cxn ang="0">
                  <a:pos x="396210" y="511741"/>
                </a:cxn>
                <a:cxn ang="0">
                  <a:pos x="343629" y="401395"/>
                </a:cxn>
                <a:cxn ang="0">
                  <a:pos x="456938" y="311784"/>
                </a:cxn>
                <a:cxn ang="0">
                  <a:pos x="336223" y="31845"/>
                </a:cxn>
                <a:cxn ang="0">
                  <a:pos x="282161" y="0"/>
                </a:cxn>
              </a:cxnLst>
              <a:rect l="0" t="0" r="0" b="0"/>
              <a:pathLst>
                <a:path w="617" h="1542">
                  <a:moveTo>
                    <a:pt x="381" y="0"/>
                  </a:moveTo>
                  <a:lnTo>
                    <a:pt x="0" y="1542"/>
                  </a:lnTo>
                  <a:lnTo>
                    <a:pt x="535" y="691"/>
                  </a:lnTo>
                  <a:lnTo>
                    <a:pt x="464" y="542"/>
                  </a:lnTo>
                  <a:lnTo>
                    <a:pt x="617" y="421"/>
                  </a:lnTo>
                  <a:lnTo>
                    <a:pt x="454" y="43"/>
                  </a:lnTo>
                  <a:lnTo>
                    <a:pt x="381" y="0"/>
                  </a:lnTo>
                  <a:close/>
                </a:path>
              </a:pathLst>
            </a:custGeom>
            <a:solidFill>
              <a:srgbClr val="27557D"/>
            </a:solidFill>
            <a:ln w="9525">
              <a:noFill/>
            </a:ln>
          </p:spPr>
          <p:txBody>
            <a:bodyPr/>
            <a:lstStyle/>
            <a:p>
              <a:endParaRPr lang="en-US"/>
            </a:p>
          </p:txBody>
        </p:sp>
        <p:sp>
          <p:nvSpPr>
            <p:cNvPr id="11318" name="Freeform 3164"/>
            <p:cNvSpPr/>
            <p:nvPr/>
          </p:nvSpPr>
          <p:spPr>
            <a:xfrm>
              <a:off x="2013842" y="5003072"/>
              <a:ext cx="413244" cy="1141975"/>
            </a:xfrm>
            <a:custGeom>
              <a:avLst/>
              <a:gdLst/>
              <a:ahLst/>
              <a:cxnLst>
                <a:cxn ang="0">
                  <a:pos x="282161" y="0"/>
                </a:cxn>
                <a:cxn ang="0">
                  <a:pos x="0" y="1141975"/>
                </a:cxn>
                <a:cxn ang="0">
                  <a:pos x="357700" y="460641"/>
                </a:cxn>
                <a:cxn ang="0">
                  <a:pos x="297713" y="376955"/>
                </a:cxn>
                <a:cxn ang="0">
                  <a:pos x="413244" y="287345"/>
                </a:cxn>
                <a:cxn ang="0">
                  <a:pos x="336224" y="31845"/>
                </a:cxn>
                <a:cxn ang="0">
                  <a:pos x="282161" y="0"/>
                </a:cxn>
              </a:cxnLst>
              <a:rect l="0" t="0" r="0" b="0"/>
              <a:pathLst>
                <a:path w="558" h="1542">
                  <a:moveTo>
                    <a:pt x="381" y="0"/>
                  </a:moveTo>
                  <a:lnTo>
                    <a:pt x="0" y="1542"/>
                  </a:lnTo>
                  <a:lnTo>
                    <a:pt x="483" y="622"/>
                  </a:lnTo>
                  <a:lnTo>
                    <a:pt x="402" y="509"/>
                  </a:lnTo>
                  <a:lnTo>
                    <a:pt x="558" y="388"/>
                  </a:lnTo>
                  <a:lnTo>
                    <a:pt x="454" y="43"/>
                  </a:lnTo>
                  <a:lnTo>
                    <a:pt x="381" y="0"/>
                  </a:lnTo>
                  <a:close/>
                </a:path>
              </a:pathLst>
            </a:custGeom>
            <a:solidFill>
              <a:srgbClr val="3F73A1"/>
            </a:solidFill>
            <a:ln w="9525">
              <a:noFill/>
            </a:ln>
          </p:spPr>
          <p:txBody>
            <a:bodyPr/>
            <a:lstStyle/>
            <a:p>
              <a:endParaRPr lang="en-US"/>
            </a:p>
          </p:txBody>
        </p:sp>
        <p:sp>
          <p:nvSpPr>
            <p:cNvPr id="11319" name="Freeform 3165"/>
            <p:cNvSpPr/>
            <p:nvPr/>
          </p:nvSpPr>
          <p:spPr>
            <a:xfrm>
              <a:off x="2013842" y="4943825"/>
              <a:ext cx="282161" cy="379918"/>
            </a:xfrm>
            <a:custGeom>
              <a:avLst/>
              <a:gdLst/>
              <a:ahLst/>
              <a:cxnLst>
                <a:cxn ang="0">
                  <a:pos x="192551" y="0"/>
                </a:cxn>
                <a:cxn ang="0">
                  <a:pos x="0" y="162928"/>
                </a:cxn>
                <a:cxn ang="0">
                  <a:pos x="110346" y="379918"/>
                </a:cxn>
                <a:cxn ang="0">
                  <a:pos x="282161" y="59246"/>
                </a:cxn>
                <a:cxn ang="0">
                  <a:pos x="192551" y="0"/>
                </a:cxn>
              </a:cxnLst>
              <a:rect l="0" t="0" r="0" b="0"/>
              <a:pathLst>
                <a:path w="381" h="513">
                  <a:moveTo>
                    <a:pt x="260" y="0"/>
                  </a:moveTo>
                  <a:lnTo>
                    <a:pt x="0" y="220"/>
                  </a:lnTo>
                  <a:lnTo>
                    <a:pt x="149" y="513"/>
                  </a:lnTo>
                  <a:lnTo>
                    <a:pt x="381" y="80"/>
                  </a:lnTo>
                  <a:lnTo>
                    <a:pt x="260" y="0"/>
                  </a:lnTo>
                  <a:close/>
                </a:path>
              </a:pathLst>
            </a:custGeom>
            <a:solidFill>
              <a:srgbClr val="FFFFFF"/>
            </a:solidFill>
            <a:ln w="9525">
              <a:noFill/>
            </a:ln>
          </p:spPr>
          <p:txBody>
            <a:bodyPr/>
            <a:lstStyle/>
            <a:p>
              <a:endParaRPr lang="en-US"/>
            </a:p>
          </p:txBody>
        </p:sp>
        <p:sp>
          <p:nvSpPr>
            <p:cNvPr id="11320" name="Freeform 3166"/>
            <p:cNvSpPr/>
            <p:nvPr/>
          </p:nvSpPr>
          <p:spPr>
            <a:xfrm>
              <a:off x="1943487" y="5313375"/>
              <a:ext cx="140710" cy="122196"/>
            </a:xfrm>
            <a:custGeom>
              <a:avLst/>
              <a:gdLst/>
              <a:ahLst/>
              <a:cxnLst>
                <a:cxn ang="0">
                  <a:pos x="22865" y="0"/>
                </a:cxn>
                <a:cxn ang="0">
                  <a:pos x="119604" y="0"/>
                </a:cxn>
                <a:cxn ang="0">
                  <a:pos x="119604" y="122196"/>
                </a:cxn>
                <a:cxn ang="0">
                  <a:pos x="22865" y="122196"/>
                </a:cxn>
                <a:cxn ang="0">
                  <a:pos x="22865" y="0"/>
                </a:cxn>
              </a:cxnLst>
              <a:rect l="0" t="0" r="0" b="0"/>
              <a:pathLst>
                <a:path w="80" h="70">
                  <a:moveTo>
                    <a:pt x="13" y="0"/>
                  </a:moveTo>
                  <a:cubicBezTo>
                    <a:pt x="68" y="0"/>
                    <a:pt x="68" y="0"/>
                    <a:pt x="68" y="0"/>
                  </a:cubicBezTo>
                  <a:cubicBezTo>
                    <a:pt x="80" y="26"/>
                    <a:pt x="79" y="48"/>
                    <a:pt x="68" y="70"/>
                  </a:cubicBezTo>
                  <a:cubicBezTo>
                    <a:pt x="13" y="70"/>
                    <a:pt x="13" y="70"/>
                    <a:pt x="13" y="70"/>
                  </a:cubicBezTo>
                  <a:cubicBezTo>
                    <a:pt x="1" y="48"/>
                    <a:pt x="0" y="26"/>
                    <a:pt x="13" y="0"/>
                  </a:cubicBezTo>
                  <a:close/>
                </a:path>
              </a:pathLst>
            </a:custGeom>
            <a:solidFill>
              <a:srgbClr val="FF8888"/>
            </a:solidFill>
            <a:ln w="9525">
              <a:noFill/>
            </a:ln>
          </p:spPr>
          <p:txBody>
            <a:bodyPr/>
            <a:lstStyle/>
            <a:p>
              <a:endParaRPr lang="en-US"/>
            </a:p>
          </p:txBody>
        </p:sp>
        <p:sp>
          <p:nvSpPr>
            <p:cNvPr id="11321" name="Freeform 3167"/>
            <p:cNvSpPr/>
            <p:nvPr/>
          </p:nvSpPr>
          <p:spPr>
            <a:xfrm>
              <a:off x="1982738" y="6141344"/>
              <a:ext cx="59246" cy="338445"/>
            </a:xfrm>
            <a:custGeom>
              <a:avLst/>
              <a:gdLst/>
              <a:ahLst/>
              <a:cxnLst>
                <a:cxn ang="0">
                  <a:pos x="6970" y="336691"/>
                </a:cxn>
                <a:cxn ang="0">
                  <a:pos x="54018" y="338445"/>
                </a:cxn>
                <a:cxn ang="0">
                  <a:pos x="29623" y="0"/>
                </a:cxn>
                <a:cxn ang="0">
                  <a:pos x="6970" y="336691"/>
                </a:cxn>
              </a:cxnLst>
              <a:rect l="0" t="0" r="0" b="0"/>
              <a:pathLst>
                <a:path w="34" h="193">
                  <a:moveTo>
                    <a:pt x="4" y="192"/>
                  </a:moveTo>
                  <a:cubicBezTo>
                    <a:pt x="13" y="193"/>
                    <a:pt x="22" y="193"/>
                    <a:pt x="31" y="193"/>
                  </a:cubicBezTo>
                  <a:cubicBezTo>
                    <a:pt x="34" y="146"/>
                    <a:pt x="24" y="21"/>
                    <a:pt x="17" y="0"/>
                  </a:cubicBezTo>
                  <a:cubicBezTo>
                    <a:pt x="10" y="17"/>
                    <a:pt x="0" y="143"/>
                    <a:pt x="4" y="192"/>
                  </a:cubicBezTo>
                  <a:close/>
                </a:path>
              </a:pathLst>
            </a:custGeom>
            <a:solidFill>
              <a:srgbClr val="27557D"/>
            </a:solidFill>
            <a:ln w="9525">
              <a:noFill/>
            </a:ln>
          </p:spPr>
          <p:txBody>
            <a:bodyPr/>
            <a:lstStyle/>
            <a:p>
              <a:endParaRPr lang="en-US"/>
            </a:p>
          </p:txBody>
        </p:sp>
      </p:grpSp>
      <p:sp>
        <p:nvSpPr>
          <p:cNvPr id="70" name="Oval 55"/>
          <p:cNvSpPr/>
          <p:nvPr/>
        </p:nvSpPr>
        <p:spPr>
          <a:xfrm>
            <a:off x="7005638" y="2566988"/>
            <a:ext cx="230188" cy="231775"/>
          </a:xfrm>
          <a:prstGeom prst="ellipse">
            <a:avLst/>
          </a:prstGeom>
          <a:noFill/>
          <a:ln>
            <a:solidFill>
              <a:srgbClr val="1B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Oval 56"/>
          <p:cNvSpPr/>
          <p:nvPr/>
        </p:nvSpPr>
        <p:spPr>
          <a:xfrm>
            <a:off x="7005638" y="3516313"/>
            <a:ext cx="230188" cy="231775"/>
          </a:xfrm>
          <a:prstGeom prst="ellipse">
            <a:avLst/>
          </a:prstGeom>
          <a:noFill/>
          <a:ln>
            <a:solidFill>
              <a:srgbClr val="255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72" name="Oval 57"/>
          <p:cNvSpPr/>
          <p:nvPr/>
        </p:nvSpPr>
        <p:spPr>
          <a:xfrm>
            <a:off x="7005638" y="4465638"/>
            <a:ext cx="230188" cy="231775"/>
          </a:xfrm>
          <a:prstGeom prst="ellipse">
            <a:avLst/>
          </a:prstGeom>
          <a:noFill/>
          <a:ln>
            <a:solidFill>
              <a:srgbClr val="4F7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73" name="Oval 58"/>
          <p:cNvSpPr/>
          <p:nvPr/>
        </p:nvSpPr>
        <p:spPr>
          <a:xfrm>
            <a:off x="7005638" y="5416550"/>
            <a:ext cx="230188" cy="230188"/>
          </a:xfrm>
          <a:prstGeom prst="ellipse">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74" name="Pentagon 60"/>
          <p:cNvSpPr/>
          <p:nvPr/>
        </p:nvSpPr>
        <p:spPr>
          <a:xfrm>
            <a:off x="5962650" y="2490788"/>
            <a:ext cx="776288" cy="384175"/>
          </a:xfrm>
          <a:prstGeom prst="homePlate">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Pentagon 63"/>
          <p:cNvSpPr/>
          <p:nvPr/>
        </p:nvSpPr>
        <p:spPr>
          <a:xfrm>
            <a:off x="5962650" y="5338763"/>
            <a:ext cx="776288" cy="385763"/>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Pentagon 66"/>
          <p:cNvSpPr/>
          <p:nvPr/>
        </p:nvSpPr>
        <p:spPr>
          <a:xfrm>
            <a:off x="5962650" y="4389438"/>
            <a:ext cx="776288" cy="385763"/>
          </a:xfrm>
          <a:prstGeom prst="homePlat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80" name="Pentagon 69"/>
          <p:cNvSpPr/>
          <p:nvPr/>
        </p:nvSpPr>
        <p:spPr>
          <a:xfrm>
            <a:off x="5962650" y="3440113"/>
            <a:ext cx="776288" cy="384175"/>
          </a:xfrm>
          <a:prstGeom prst="homePlate">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cxnSp>
        <p:nvCxnSpPr>
          <p:cNvPr id="82" name="Straight Connector 83"/>
          <p:cNvCxnSpPr>
            <a:stCxn id="70" idx="4"/>
            <a:endCxn id="71" idx="0"/>
          </p:cNvCxnSpPr>
          <p:nvPr/>
        </p:nvCxnSpPr>
        <p:spPr>
          <a:xfrm>
            <a:off x="7119938" y="2798763"/>
            <a:ext cx="0" cy="7175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4"/>
          <p:cNvCxnSpPr>
            <a:stCxn id="71" idx="4"/>
            <a:endCxn id="72" idx="0"/>
          </p:cNvCxnSpPr>
          <p:nvPr/>
        </p:nvCxnSpPr>
        <p:spPr>
          <a:xfrm>
            <a:off x="7119938" y="3748088"/>
            <a:ext cx="0" cy="7175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5"/>
          <p:cNvCxnSpPr>
            <a:stCxn id="72" idx="4"/>
            <a:endCxn id="73" idx="0"/>
          </p:cNvCxnSpPr>
          <p:nvPr/>
        </p:nvCxnSpPr>
        <p:spPr>
          <a:xfrm>
            <a:off x="7119938" y="4697413"/>
            <a:ext cx="0" cy="7191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338" name="Title 13"/>
          <p:cNvSpPr txBox="1"/>
          <p:nvPr/>
        </p:nvSpPr>
        <p:spPr>
          <a:xfrm>
            <a:off x="7235824" y="2476500"/>
            <a:ext cx="4346574" cy="412750"/>
          </a:xfrm>
          <a:prstGeom prst="rect">
            <a:avLst/>
          </a:prstGeom>
          <a:noFill/>
          <a:ln w="9525">
            <a:noFill/>
          </a:ln>
        </p:spPr>
        <p:txBody>
          <a:bodyPr lIns="91262" tIns="45631" rIns="91262" bIns="45631" anchor="ctr"/>
          <a:lstStyle/>
          <a:p>
            <a:r>
              <a:rPr lang="en-US" altLang="x-none" sz="2400" b="1" dirty="0">
                <a:solidFill>
                  <a:srgbClr val="404040"/>
                </a:solidFill>
                <a:latin typeface="+mn-lt"/>
                <a:ea typeface="微软雅黑" panose="020B0503020204020204" pitchFamily="34" charset="-122"/>
              </a:rPr>
              <a:t>Promote</a:t>
            </a:r>
            <a:r>
              <a:rPr lang="zh-CN" altLang="en-US" sz="2400" b="1" dirty="0">
                <a:solidFill>
                  <a:srgbClr val="404040"/>
                </a:solidFill>
                <a:latin typeface="+mn-lt"/>
                <a:ea typeface="微软雅黑" panose="020B0503020204020204" pitchFamily="34" charset="-122"/>
              </a:rPr>
              <a:t> </a:t>
            </a:r>
            <a:r>
              <a:rPr lang="en-US" altLang="zh-CN" sz="2400" b="1" dirty="0">
                <a:solidFill>
                  <a:srgbClr val="404040"/>
                </a:solidFill>
                <a:latin typeface="+mn-lt"/>
                <a:ea typeface="微软雅黑" panose="020B0503020204020204" pitchFamily="34" charset="-122"/>
              </a:rPr>
              <a:t>skills acquisition and </a:t>
            </a:r>
            <a:r>
              <a:rPr lang="zh-CN" altLang="en-US" sz="2400" b="1" dirty="0">
                <a:solidFill>
                  <a:srgbClr val="404040"/>
                </a:solidFill>
                <a:latin typeface="+mn-lt"/>
                <a:ea typeface="微软雅黑" panose="020B0503020204020204" pitchFamily="34" charset="-122"/>
              </a:rPr>
              <a:t> </a:t>
            </a:r>
            <a:r>
              <a:rPr lang="en-US" altLang="zh-CN" sz="2400" b="1" dirty="0">
                <a:solidFill>
                  <a:srgbClr val="404040"/>
                </a:solidFill>
                <a:latin typeface="+mn-lt"/>
                <a:ea typeface="微软雅黑" panose="020B0503020204020204" pitchFamily="34" charset="-122"/>
              </a:rPr>
              <a:t>transfer </a:t>
            </a:r>
            <a:endParaRPr lang="en-US" altLang="x-none" sz="2400" b="1" dirty="0">
              <a:solidFill>
                <a:srgbClr val="404040"/>
              </a:solidFill>
              <a:latin typeface="+mn-lt"/>
              <a:ea typeface="微软雅黑" panose="020B0503020204020204" pitchFamily="34" charset="-122"/>
            </a:endParaRPr>
          </a:p>
        </p:txBody>
      </p:sp>
      <p:cxnSp>
        <p:nvCxnSpPr>
          <p:cNvPr id="87" name="Straight Connector 83"/>
          <p:cNvCxnSpPr>
            <a:stCxn id="72" idx="4"/>
            <a:endCxn id="73" idx="0"/>
          </p:cNvCxnSpPr>
          <p:nvPr/>
        </p:nvCxnSpPr>
        <p:spPr>
          <a:xfrm>
            <a:off x="7119938" y="3759200"/>
            <a:ext cx="0" cy="7175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341" name="Title 13"/>
          <p:cNvSpPr txBox="1"/>
          <p:nvPr/>
        </p:nvSpPr>
        <p:spPr>
          <a:xfrm>
            <a:off x="7235825" y="3436938"/>
            <a:ext cx="4028523" cy="412750"/>
          </a:xfrm>
          <a:prstGeom prst="rect">
            <a:avLst/>
          </a:prstGeom>
          <a:noFill/>
          <a:ln w="9525">
            <a:noFill/>
          </a:ln>
        </p:spPr>
        <p:txBody>
          <a:bodyPr lIns="91262" tIns="45631" rIns="91262" bIns="45631" anchor="ctr"/>
          <a:lstStyle/>
          <a:p>
            <a:r>
              <a:rPr lang="en-US" altLang="x-none" sz="2400" b="1" dirty="0">
                <a:solidFill>
                  <a:srgbClr val="404040"/>
                </a:solidFill>
                <a:latin typeface="+mn-lt"/>
                <a:ea typeface="微软雅黑" panose="020B0503020204020204" pitchFamily="34" charset="-122"/>
              </a:rPr>
              <a:t>Enhance cultural diversity and Promote</a:t>
            </a:r>
            <a:r>
              <a:rPr lang="zh-CN" altLang="en-US" sz="2400" b="1" dirty="0">
                <a:solidFill>
                  <a:srgbClr val="404040"/>
                </a:solidFill>
                <a:latin typeface="+mn-lt"/>
                <a:ea typeface="微软雅黑" panose="020B0503020204020204" pitchFamily="34" charset="-122"/>
              </a:rPr>
              <a:t> </a:t>
            </a:r>
            <a:r>
              <a:rPr lang="en-US" altLang="zh-CN" sz="2400" b="1" dirty="0">
                <a:solidFill>
                  <a:srgbClr val="404040"/>
                </a:solidFill>
                <a:latin typeface="+mn-lt"/>
                <a:ea typeface="微软雅黑" panose="020B0503020204020204" pitchFamily="34" charset="-122"/>
              </a:rPr>
              <a:t>cultural  exchange</a:t>
            </a:r>
            <a:endParaRPr lang="en-US" altLang="x-none" sz="2400" b="1" dirty="0">
              <a:solidFill>
                <a:srgbClr val="404040"/>
              </a:solidFill>
              <a:latin typeface="+mn-lt"/>
              <a:ea typeface="微软雅黑" panose="020B0503020204020204" pitchFamily="34" charset="-122"/>
            </a:endParaRPr>
          </a:p>
        </p:txBody>
      </p:sp>
      <p:sp>
        <p:nvSpPr>
          <p:cNvPr id="11343" name="Title 13"/>
          <p:cNvSpPr txBox="1"/>
          <p:nvPr/>
        </p:nvSpPr>
        <p:spPr>
          <a:xfrm>
            <a:off x="7173912" y="4401961"/>
            <a:ext cx="4346565" cy="412750"/>
          </a:xfrm>
          <a:prstGeom prst="rect">
            <a:avLst/>
          </a:prstGeom>
          <a:noFill/>
          <a:ln w="9525">
            <a:noFill/>
          </a:ln>
        </p:spPr>
        <p:txBody>
          <a:bodyPr lIns="91262" tIns="45631" rIns="91262" bIns="45631" anchor="ctr"/>
          <a:lstStyle/>
          <a:p>
            <a:r>
              <a:rPr lang="zh-CN" altLang="en-US" sz="2400" b="1" dirty="0">
                <a:solidFill>
                  <a:srgbClr val="404040"/>
                </a:solidFill>
                <a:latin typeface="+mn-lt"/>
                <a:ea typeface="微软雅黑" panose="020B0503020204020204" pitchFamily="34" charset="-122"/>
              </a:rPr>
              <a:t> </a:t>
            </a:r>
            <a:r>
              <a:rPr lang="en-US" altLang="zh-CN" sz="2400" b="1" dirty="0">
                <a:solidFill>
                  <a:srgbClr val="404040"/>
                </a:solidFill>
                <a:latin typeface="+mn-lt"/>
                <a:ea typeface="微软雅黑" panose="020B0503020204020204" pitchFamily="34" charset="-122"/>
              </a:rPr>
              <a:t>Improves</a:t>
            </a:r>
            <a:r>
              <a:rPr lang="zh-CN" altLang="en-US" sz="2400" b="1" dirty="0">
                <a:solidFill>
                  <a:srgbClr val="404040"/>
                </a:solidFill>
                <a:latin typeface="+mn-lt"/>
                <a:ea typeface="微软雅黑" panose="020B0503020204020204" pitchFamily="34" charset="-122"/>
              </a:rPr>
              <a:t> </a:t>
            </a:r>
            <a:r>
              <a:rPr lang="en-US" altLang="zh-CN" sz="2400" b="1" dirty="0">
                <a:solidFill>
                  <a:srgbClr val="404040"/>
                </a:solidFill>
                <a:latin typeface="+mn-lt"/>
                <a:ea typeface="微软雅黑" panose="020B0503020204020204" pitchFamily="34" charset="-122"/>
              </a:rPr>
              <a:t>bilateral/multilateral</a:t>
            </a:r>
            <a:r>
              <a:rPr lang="zh-CN" altLang="en-US" sz="2400" b="1" dirty="0">
                <a:solidFill>
                  <a:srgbClr val="404040"/>
                </a:solidFill>
                <a:latin typeface="+mn-lt"/>
                <a:ea typeface="微软雅黑" panose="020B0503020204020204" pitchFamily="34" charset="-122"/>
              </a:rPr>
              <a:t> </a:t>
            </a:r>
            <a:r>
              <a:rPr lang="en-US" altLang="zh-CN" sz="2400" b="1" dirty="0">
                <a:solidFill>
                  <a:srgbClr val="404040"/>
                </a:solidFill>
                <a:latin typeface="+mn-lt"/>
                <a:ea typeface="微软雅黑" panose="020B0503020204020204" pitchFamily="34" charset="-122"/>
              </a:rPr>
              <a:t>relationships</a:t>
            </a:r>
            <a:endParaRPr lang="en-US" altLang="x-none" sz="2400" b="1" dirty="0">
              <a:solidFill>
                <a:srgbClr val="404040"/>
              </a:solidFill>
              <a:latin typeface="+mn-lt"/>
              <a:ea typeface="微软雅黑" panose="020B0503020204020204" pitchFamily="34" charset="-122"/>
            </a:endParaRPr>
          </a:p>
        </p:txBody>
      </p:sp>
      <p:sp>
        <p:nvSpPr>
          <p:cNvPr id="11345" name="Title 13"/>
          <p:cNvSpPr txBox="1"/>
          <p:nvPr/>
        </p:nvSpPr>
        <p:spPr>
          <a:xfrm>
            <a:off x="7235824" y="5360988"/>
            <a:ext cx="4439335" cy="543998"/>
          </a:xfrm>
          <a:prstGeom prst="rect">
            <a:avLst/>
          </a:prstGeom>
          <a:noFill/>
          <a:ln w="9525">
            <a:noFill/>
          </a:ln>
        </p:spPr>
        <p:txBody>
          <a:bodyPr lIns="91262" tIns="45631" rIns="91262" bIns="45631" anchor="ctr"/>
          <a:lstStyle/>
          <a:p>
            <a:r>
              <a:rPr lang="en-US" altLang="x-none" sz="2400" b="1" dirty="0">
                <a:solidFill>
                  <a:srgbClr val="404040"/>
                </a:solidFill>
                <a:latin typeface="+mn-lt"/>
                <a:ea typeface="微软雅黑" panose="020B0503020204020204" pitchFamily="34" charset="-122"/>
              </a:rPr>
              <a:t>Maintain Australia workforce and foster its</a:t>
            </a:r>
            <a:r>
              <a:rPr lang="zh-CN" altLang="en-US" sz="2400" b="1" dirty="0">
                <a:solidFill>
                  <a:srgbClr val="404040"/>
                </a:solidFill>
                <a:latin typeface="+mn-lt"/>
                <a:ea typeface="微软雅黑" panose="020B0503020204020204" pitchFamily="34" charset="-122"/>
              </a:rPr>
              <a:t> </a:t>
            </a:r>
            <a:r>
              <a:rPr lang="en-US" altLang="zh-CN" sz="2400" b="1" dirty="0">
                <a:solidFill>
                  <a:srgbClr val="404040"/>
                </a:solidFill>
                <a:latin typeface="+mn-lt"/>
                <a:ea typeface="微软雅黑" panose="020B0503020204020204" pitchFamily="34" charset="-122"/>
              </a:rPr>
              <a:t>economic buoyancy</a:t>
            </a:r>
            <a:r>
              <a:rPr lang="zh-CN" altLang="en-US" sz="2400" b="1" dirty="0">
                <a:solidFill>
                  <a:srgbClr val="404040"/>
                </a:solidFill>
                <a:latin typeface="+mn-lt"/>
                <a:ea typeface="微软雅黑" panose="020B0503020204020204" pitchFamily="34" charset="-122"/>
              </a:rPr>
              <a:t> </a:t>
            </a:r>
            <a:endParaRPr lang="en-US" altLang="x-none" sz="2400" b="1" dirty="0">
              <a:solidFill>
                <a:srgbClr val="404040"/>
              </a:solidFill>
              <a:latin typeface="+mn-lt"/>
              <a:ea typeface="微软雅黑" panose="020B0503020204020204" pitchFamily="34" charset="-122"/>
            </a:endParaRPr>
          </a:p>
        </p:txBody>
      </p:sp>
      <p:sp>
        <p:nvSpPr>
          <p:cNvPr id="11346" name="文本框 93"/>
          <p:cNvSpPr txBox="1"/>
          <p:nvPr/>
        </p:nvSpPr>
        <p:spPr>
          <a:xfrm>
            <a:off x="3747618" y="3737455"/>
            <a:ext cx="1132360" cy="338554"/>
          </a:xfrm>
          <a:prstGeom prst="rect">
            <a:avLst/>
          </a:prstGeom>
          <a:noFill/>
          <a:ln w="9525">
            <a:noFill/>
          </a:ln>
        </p:spPr>
        <p:txBody>
          <a:bodyPr wrap="square" anchor="t">
            <a:spAutoFit/>
          </a:bodyPr>
          <a:lstStyle/>
          <a:p>
            <a:r>
              <a:rPr lang="en-US" altLang="zh-CN" sz="1600" b="1" dirty="0">
                <a:latin typeface="微软雅黑" panose="020B0503020204020204" pitchFamily="34" charset="-122"/>
                <a:ea typeface="微软雅黑" panose="020B0503020204020204" pitchFamily="34" charset="-122"/>
              </a:rPr>
              <a:t>Australia</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7"/>
          <p:cNvGrpSpPr/>
          <p:nvPr/>
        </p:nvGrpSpPr>
        <p:grpSpPr>
          <a:xfrm>
            <a:off x="1524000" y="431800"/>
            <a:ext cx="9144000" cy="495300"/>
            <a:chOff x="1" y="321273"/>
            <a:chExt cx="9144000" cy="494273"/>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 y="321275"/>
              <a:ext cx="2298356" cy="494271"/>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630363" y="528638"/>
            <a:ext cx="320675" cy="301625"/>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10245" name="文本框 6"/>
          <p:cNvSpPr txBox="1"/>
          <p:nvPr/>
        </p:nvSpPr>
        <p:spPr>
          <a:xfrm>
            <a:off x="2055813" y="449678"/>
            <a:ext cx="1482517" cy="461665"/>
          </a:xfrm>
          <a:prstGeom prst="rect">
            <a:avLst/>
          </a:prstGeom>
          <a:noFill/>
          <a:ln w="9525">
            <a:noFill/>
          </a:ln>
        </p:spPr>
        <p:txBody>
          <a:bodyPr wrap="square" anchor="t">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rPr>
              <a:t>Benefits</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0246" name="图片 8"/>
          <p:cNvPicPr>
            <a:picLocks noChangeAspect="1"/>
          </p:cNvPicPr>
          <p:nvPr/>
        </p:nvPicPr>
        <p:blipFill>
          <a:blip r:embed="rId2"/>
          <a:stretch>
            <a:fillRect/>
          </a:stretch>
        </p:blipFill>
        <p:spPr>
          <a:xfrm>
            <a:off x="8474075" y="1742092"/>
            <a:ext cx="3717925" cy="4278838"/>
          </a:xfrm>
          <a:prstGeom prst="rect">
            <a:avLst/>
          </a:prstGeom>
          <a:noFill/>
          <a:ln w="9525">
            <a:noFill/>
          </a:ln>
        </p:spPr>
      </p:pic>
      <p:pic>
        <p:nvPicPr>
          <p:cNvPr id="10247" name="图片 9"/>
          <p:cNvPicPr>
            <a:picLocks noChangeAspect="1"/>
          </p:cNvPicPr>
          <p:nvPr/>
        </p:nvPicPr>
        <p:blipFill>
          <a:blip r:embed="rId3"/>
          <a:stretch>
            <a:fillRect/>
          </a:stretch>
        </p:blipFill>
        <p:spPr>
          <a:xfrm>
            <a:off x="9104243" y="2102449"/>
            <a:ext cx="2571393" cy="3261555"/>
          </a:xfrm>
          <a:prstGeom prst="rect">
            <a:avLst/>
          </a:prstGeom>
          <a:noFill/>
          <a:ln w="9525">
            <a:noFill/>
          </a:ln>
        </p:spPr>
      </p:pic>
      <p:cxnSp>
        <p:nvCxnSpPr>
          <p:cNvPr id="11" name="直接连接符 10"/>
          <p:cNvCxnSpPr/>
          <p:nvPr/>
        </p:nvCxnSpPr>
        <p:spPr>
          <a:xfrm>
            <a:off x="4172744" y="1016771"/>
            <a:ext cx="3646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83160" y="528638"/>
            <a:ext cx="3208339" cy="461665"/>
          </a:xfrm>
          <a:prstGeom prst="rect">
            <a:avLst/>
          </a:prstGeom>
          <a:noFill/>
        </p:spPr>
        <p:txBody>
          <a:bodyPr wrap="square" rtlCol="0">
            <a:spAutoFit/>
          </a:bodyPr>
          <a:lstStyle/>
          <a:p>
            <a:pPr marR="0" defTabSz="914400" fontAlgn="auto">
              <a:spcBef>
                <a:spcPts val="0"/>
              </a:spcBef>
              <a:spcAft>
                <a:spcPts val="0"/>
              </a:spcAft>
              <a:buClrTx/>
              <a:buSzTx/>
              <a:defRPr/>
            </a:pPr>
            <a:r>
              <a:rPr kumimoji="0" lang="en-US" altLang="zh-CN" sz="2400" b="1" kern="1200" cap="none" spc="0" normalizeH="0" baseline="0" noProof="0" dirty="0">
                <a:latin typeface="微软雅黑" panose="020B0503020204020204" pitchFamily="34" charset="-122"/>
                <a:ea typeface="微软雅黑" panose="020B0503020204020204" pitchFamily="34" charset="-122"/>
                <a:cs typeface="+mn-cs"/>
                <a:sym typeface="+mn-ea"/>
              </a:rPr>
              <a:t>Awardee</a:t>
            </a:r>
            <a:endPar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sym typeface="+mn-ea"/>
            </a:endParaRPr>
          </a:p>
        </p:txBody>
      </p:sp>
      <p:sp>
        <p:nvSpPr>
          <p:cNvPr id="10250" name="TextBox 35"/>
          <p:cNvSpPr txBox="1"/>
          <p:nvPr/>
        </p:nvSpPr>
        <p:spPr>
          <a:xfrm>
            <a:off x="1156515" y="1255888"/>
            <a:ext cx="8199520" cy="4985980"/>
          </a:xfrm>
          <a:prstGeom prst="rect">
            <a:avLst/>
          </a:prstGeom>
          <a:noFill/>
          <a:ln w="9525">
            <a:noFill/>
          </a:ln>
        </p:spPr>
        <p:txBody>
          <a:bodyPr wrap="square" anchor="t">
            <a:spAutoFit/>
          </a:bodyPr>
          <a:lstStyle/>
          <a:p>
            <a:r>
              <a:rPr lang="en-US" altLang="zh-CN" sz="2800" dirty="0">
                <a:solidFill>
                  <a:srgbClr val="000000"/>
                </a:solidFill>
                <a:latin typeface="+mn-lt"/>
                <a:ea typeface="微软雅黑" panose="020B0503020204020204" pitchFamily="34" charset="-122"/>
              </a:rPr>
              <a:t>Offers a life-changing experience, life-long connections</a:t>
            </a:r>
          </a:p>
          <a:p>
            <a:endParaRPr lang="en-US" altLang="zh-CN" sz="2800" dirty="0">
              <a:solidFill>
                <a:srgbClr val="000000"/>
              </a:solidFill>
              <a:latin typeface="+mn-lt"/>
              <a:ea typeface="微软雅黑" panose="020B0503020204020204" pitchFamily="34" charset="-122"/>
            </a:endParaRPr>
          </a:p>
          <a:p>
            <a:r>
              <a:rPr lang="en-US" altLang="zh-CN" sz="2800" dirty="0">
                <a:solidFill>
                  <a:srgbClr val="000000"/>
                </a:solidFill>
                <a:latin typeface="+mn-lt"/>
                <a:ea typeface="微软雅黑" panose="020B0503020204020204" pitchFamily="34" charset="-122"/>
              </a:rPr>
              <a:t>Opportunity for world class education</a:t>
            </a:r>
          </a:p>
          <a:p>
            <a:endParaRPr lang="en-US" altLang="zh-CN" sz="2800" dirty="0">
              <a:solidFill>
                <a:srgbClr val="000000"/>
              </a:solidFill>
              <a:latin typeface="+mn-lt"/>
              <a:ea typeface="微软雅黑" panose="020B0503020204020204" pitchFamily="34" charset="-122"/>
            </a:endParaRPr>
          </a:p>
          <a:p>
            <a:r>
              <a:rPr lang="en-US" altLang="zh-CN" sz="2800" dirty="0">
                <a:solidFill>
                  <a:srgbClr val="000000"/>
                </a:solidFill>
                <a:latin typeface="+mn-lt"/>
                <a:ea typeface="微软雅黑" panose="020B0503020204020204" pitchFamily="34" charset="-122"/>
              </a:rPr>
              <a:t>Improved knowledge, skill and expertise</a:t>
            </a:r>
          </a:p>
          <a:p>
            <a:endParaRPr lang="en-US" altLang="zh-CN" sz="2800" dirty="0">
              <a:solidFill>
                <a:srgbClr val="000000"/>
              </a:solidFill>
              <a:latin typeface="+mn-lt"/>
              <a:ea typeface="微软雅黑" panose="020B0503020204020204" pitchFamily="34" charset="-122"/>
            </a:endParaRPr>
          </a:p>
          <a:p>
            <a:r>
              <a:rPr lang="en-US" altLang="zh-CN" sz="2800" dirty="0">
                <a:solidFill>
                  <a:srgbClr val="000000"/>
                </a:solidFill>
                <a:latin typeface="+mn-lt"/>
                <a:ea typeface="微软雅黑" panose="020B0503020204020204" pitchFamily="34" charset="-122"/>
              </a:rPr>
              <a:t>Promote overall marketability</a:t>
            </a:r>
          </a:p>
          <a:p>
            <a:endParaRPr lang="en-US" altLang="zh-CN" sz="2800" dirty="0">
              <a:solidFill>
                <a:srgbClr val="000000"/>
              </a:solidFill>
              <a:latin typeface="+mn-lt"/>
              <a:ea typeface="微软雅黑" panose="020B0503020204020204" pitchFamily="34" charset="-122"/>
            </a:endParaRPr>
          </a:p>
          <a:p>
            <a:r>
              <a:rPr lang="en-US" altLang="zh-CN" sz="2800" dirty="0">
                <a:solidFill>
                  <a:srgbClr val="000000"/>
                </a:solidFill>
                <a:latin typeface="+mn-lt"/>
                <a:ea typeface="微软雅黑" panose="020B0503020204020204" pitchFamily="34" charset="-122"/>
              </a:rPr>
              <a:t>Opportunity to work</a:t>
            </a:r>
          </a:p>
          <a:p>
            <a:endParaRPr lang="en-US" altLang="zh-CN" sz="2800" dirty="0">
              <a:solidFill>
                <a:srgbClr val="000000"/>
              </a:solidFill>
              <a:latin typeface="+mn-lt"/>
              <a:ea typeface="微软雅黑" panose="020B0503020204020204" pitchFamily="34" charset="-122"/>
            </a:endParaRPr>
          </a:p>
          <a:p>
            <a:r>
              <a:rPr lang="en-US" altLang="zh-CN" sz="2800" dirty="0">
                <a:solidFill>
                  <a:srgbClr val="000000"/>
                </a:solidFill>
                <a:latin typeface="+mn-lt"/>
                <a:ea typeface="微软雅黑" panose="020B0503020204020204" pitchFamily="34" charset="-122"/>
              </a:rPr>
              <a:t>Opportunity to work and live in Australia (after 2 </a:t>
            </a:r>
            <a:r>
              <a:rPr lang="en-US" altLang="zh-CN" sz="2800" dirty="0" err="1">
                <a:solidFill>
                  <a:srgbClr val="000000"/>
                </a:solidFill>
                <a:latin typeface="+mn-lt"/>
                <a:ea typeface="微软雅黑" panose="020B0503020204020204" pitchFamily="34" charset="-122"/>
              </a:rPr>
              <a:t>yrs</a:t>
            </a:r>
            <a:r>
              <a:rPr lang="en-US" altLang="zh-CN" sz="2800" dirty="0">
                <a:solidFill>
                  <a:srgbClr val="000000"/>
                </a:solidFill>
                <a:latin typeface="+mn-lt"/>
                <a:ea typeface="微软雅黑" panose="020B0503020204020204" pitchFamily="34" charset="-122"/>
              </a:rPr>
              <a:t>)</a:t>
            </a:r>
            <a:endParaRPr lang="zh-CN" altLang="zh-CN" sz="2800" dirty="0">
              <a:solidFill>
                <a:srgbClr val="000000"/>
              </a:solidFill>
              <a:latin typeface="+mn-lt"/>
              <a:ea typeface="微软雅黑" panose="020B0503020204020204" pitchFamily="34" charset="-122"/>
            </a:endParaRPr>
          </a:p>
          <a:p>
            <a:endParaRPr lang="zh-CN" altLang="zh-CN" sz="1000" dirty="0">
              <a:solidFill>
                <a:srgbClr val="000000"/>
              </a:solidFill>
              <a:latin typeface="+mn-lt"/>
              <a:ea typeface="微软雅黑" panose="020B0503020204020204" pitchFamily="34" charset="-122"/>
            </a:endParaRPr>
          </a:p>
        </p:txBody>
      </p:sp>
      <p:sp>
        <p:nvSpPr>
          <p:cNvPr id="14" name="椭圆 13"/>
          <p:cNvSpPr/>
          <p:nvPr/>
        </p:nvSpPr>
        <p:spPr>
          <a:xfrm>
            <a:off x="253357" y="1304884"/>
            <a:ext cx="658813" cy="521371"/>
          </a:xfrm>
          <a:prstGeom prst="ellipse">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pic>
        <p:nvPicPr>
          <p:cNvPr id="10252" name="图片 14"/>
          <p:cNvPicPr>
            <a:picLocks noChangeAspect="1"/>
          </p:cNvPicPr>
          <p:nvPr/>
        </p:nvPicPr>
        <p:blipFill>
          <a:blip r:embed="rId4"/>
          <a:stretch>
            <a:fillRect/>
          </a:stretch>
        </p:blipFill>
        <p:spPr>
          <a:xfrm>
            <a:off x="372419" y="1410144"/>
            <a:ext cx="420688" cy="420688"/>
          </a:xfrm>
          <a:prstGeom prst="rect">
            <a:avLst/>
          </a:prstGeom>
          <a:noFill/>
          <a:ln w="9525">
            <a:noFill/>
          </a:ln>
        </p:spPr>
      </p:pic>
      <p:sp>
        <p:nvSpPr>
          <p:cNvPr id="16" name="椭圆 15"/>
          <p:cNvSpPr/>
          <p:nvPr/>
        </p:nvSpPr>
        <p:spPr>
          <a:xfrm>
            <a:off x="372932" y="2076260"/>
            <a:ext cx="581056" cy="521372"/>
          </a:xfrm>
          <a:prstGeom prst="ellipse">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8" name="椭圆 17"/>
          <p:cNvSpPr/>
          <p:nvPr/>
        </p:nvSpPr>
        <p:spPr>
          <a:xfrm>
            <a:off x="372931" y="3788181"/>
            <a:ext cx="506411" cy="419221"/>
          </a:xfrm>
          <a:prstGeom prst="ellipse">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pic>
        <p:nvPicPr>
          <p:cNvPr id="10256" name="图片 18"/>
          <p:cNvPicPr>
            <a:picLocks noChangeAspect="1"/>
          </p:cNvPicPr>
          <p:nvPr/>
        </p:nvPicPr>
        <p:blipFill>
          <a:blip r:embed="rId5"/>
          <a:stretch>
            <a:fillRect/>
          </a:stretch>
        </p:blipFill>
        <p:spPr>
          <a:xfrm>
            <a:off x="516364" y="3887106"/>
            <a:ext cx="294192" cy="355600"/>
          </a:xfrm>
          <a:prstGeom prst="rect">
            <a:avLst/>
          </a:prstGeom>
          <a:noFill/>
          <a:ln w="9525">
            <a:noFill/>
          </a:ln>
        </p:spPr>
      </p:pic>
      <p:sp>
        <p:nvSpPr>
          <p:cNvPr id="20" name="椭圆 19"/>
          <p:cNvSpPr/>
          <p:nvPr/>
        </p:nvSpPr>
        <p:spPr>
          <a:xfrm>
            <a:off x="408697" y="5502732"/>
            <a:ext cx="658813" cy="5181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pic>
        <p:nvPicPr>
          <p:cNvPr id="10258" name="图片 20"/>
          <p:cNvPicPr>
            <a:picLocks noChangeAspect="1"/>
          </p:cNvPicPr>
          <p:nvPr/>
        </p:nvPicPr>
        <p:blipFill>
          <a:blip r:embed="rId6"/>
          <a:stretch>
            <a:fillRect/>
          </a:stretch>
        </p:blipFill>
        <p:spPr>
          <a:xfrm>
            <a:off x="544997" y="5560254"/>
            <a:ext cx="400050" cy="365125"/>
          </a:xfrm>
          <a:prstGeom prst="rect">
            <a:avLst/>
          </a:prstGeom>
          <a:noFill/>
          <a:ln w="9525">
            <a:noFill/>
          </a:ln>
        </p:spPr>
      </p:pic>
      <p:sp>
        <p:nvSpPr>
          <p:cNvPr id="2" name="Oval 1">
            <a:extLst>
              <a:ext uri="{FF2B5EF4-FFF2-40B4-BE49-F238E27FC236}">
                <a16:creationId xmlns:a16="http://schemas.microsoft.com/office/drawing/2014/main" id="{9F4913FA-3F52-4553-81FC-6E67CEE93D8F}"/>
              </a:ext>
            </a:extLst>
          </p:cNvPr>
          <p:cNvSpPr/>
          <p:nvPr/>
        </p:nvSpPr>
        <p:spPr>
          <a:xfrm>
            <a:off x="411597" y="2907629"/>
            <a:ext cx="467745" cy="52137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图片 29">
            <a:extLst>
              <a:ext uri="{FF2B5EF4-FFF2-40B4-BE49-F238E27FC236}">
                <a16:creationId xmlns:a16="http://schemas.microsoft.com/office/drawing/2014/main" id="{61563E22-7ABD-4C43-80EA-1ED7D317561B}"/>
              </a:ext>
            </a:extLst>
          </p:cNvPr>
          <p:cNvPicPr>
            <a:picLocks noChangeAspect="1"/>
          </p:cNvPicPr>
          <p:nvPr/>
        </p:nvPicPr>
        <p:blipFill>
          <a:blip r:embed="rId7"/>
          <a:srcRect t="-650"/>
          <a:stretch>
            <a:fillRect/>
          </a:stretch>
        </p:blipFill>
        <p:spPr>
          <a:xfrm>
            <a:off x="471504" y="2115701"/>
            <a:ext cx="383912" cy="420688"/>
          </a:xfrm>
          <a:prstGeom prst="rect">
            <a:avLst/>
          </a:prstGeom>
          <a:noFill/>
          <a:ln w="9525">
            <a:noFill/>
          </a:ln>
        </p:spPr>
      </p:pic>
      <p:sp>
        <p:nvSpPr>
          <p:cNvPr id="3" name="Oval 2">
            <a:extLst>
              <a:ext uri="{FF2B5EF4-FFF2-40B4-BE49-F238E27FC236}">
                <a16:creationId xmlns:a16="http://schemas.microsoft.com/office/drawing/2014/main" id="{3B5DAFF3-8E27-4D3C-BFDF-DA7913968EE6}"/>
              </a:ext>
            </a:extLst>
          </p:cNvPr>
          <p:cNvSpPr/>
          <p:nvPr/>
        </p:nvSpPr>
        <p:spPr>
          <a:xfrm>
            <a:off x="395289" y="4528762"/>
            <a:ext cx="699466" cy="518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5" name="图片 28">
            <a:extLst>
              <a:ext uri="{FF2B5EF4-FFF2-40B4-BE49-F238E27FC236}">
                <a16:creationId xmlns:a16="http://schemas.microsoft.com/office/drawing/2014/main" id="{7675F2E2-6848-4469-9076-20F3A4905617}"/>
              </a:ext>
            </a:extLst>
          </p:cNvPr>
          <p:cNvPicPr>
            <a:picLocks noChangeAspect="1"/>
          </p:cNvPicPr>
          <p:nvPr/>
        </p:nvPicPr>
        <p:blipFill>
          <a:blip r:embed="rId8"/>
          <a:stretch>
            <a:fillRect/>
          </a:stretch>
        </p:blipFill>
        <p:spPr>
          <a:xfrm>
            <a:off x="551367" y="4546727"/>
            <a:ext cx="402621" cy="50023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7"/>
          <p:cNvGrpSpPr/>
          <p:nvPr/>
        </p:nvGrpSpPr>
        <p:grpSpPr>
          <a:xfrm>
            <a:off x="1292227" y="431800"/>
            <a:ext cx="9375773" cy="666459"/>
            <a:chOff x="-231772" y="321273"/>
            <a:chExt cx="9375773" cy="665077"/>
          </a:xfrm>
        </p:grpSpPr>
        <p:sp>
          <p:nvSpPr>
            <p:cNvPr id="5" name="矩形 4"/>
            <p:cNvSpPr/>
            <p:nvPr/>
          </p:nvSpPr>
          <p:spPr>
            <a:xfrm flipV="1">
              <a:off x="1" y="321273"/>
              <a:ext cx="9144000" cy="45719"/>
            </a:xfrm>
            <a:prstGeom prst="rect">
              <a:avLst/>
            </a:prstGeom>
            <a:solidFill>
              <a:srgbClr val="234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31772" y="427668"/>
              <a:ext cx="5487987" cy="558682"/>
            </a:xfrm>
            <a:custGeom>
              <a:avLst/>
              <a:gdLst>
                <a:gd name="connsiteX0" fmla="*/ 0 w 1940011"/>
                <a:gd name="connsiteY0" fmla="*/ 0 h 654908"/>
                <a:gd name="connsiteX1" fmla="*/ 1940011 w 1940011"/>
                <a:gd name="connsiteY1" fmla="*/ 0 h 654908"/>
                <a:gd name="connsiteX2" fmla="*/ 1940011 w 1940011"/>
                <a:gd name="connsiteY2" fmla="*/ 654908 h 654908"/>
                <a:gd name="connsiteX3" fmla="*/ 0 w 1940011"/>
                <a:gd name="connsiteY3" fmla="*/ 654908 h 654908"/>
                <a:gd name="connsiteX4" fmla="*/ 0 w 1940011"/>
                <a:gd name="connsiteY4" fmla="*/ 0 h 654908"/>
                <a:gd name="connsiteX0-1" fmla="*/ 0 w 2446638"/>
                <a:gd name="connsiteY0-2" fmla="*/ 0 h 654908"/>
                <a:gd name="connsiteX1-3" fmla="*/ 2446638 w 2446638"/>
                <a:gd name="connsiteY1-4" fmla="*/ 0 h 654908"/>
                <a:gd name="connsiteX2-5" fmla="*/ 1940011 w 2446638"/>
                <a:gd name="connsiteY2-6" fmla="*/ 654908 h 654908"/>
                <a:gd name="connsiteX3-7" fmla="*/ 0 w 2446638"/>
                <a:gd name="connsiteY3-8" fmla="*/ 654908 h 654908"/>
                <a:gd name="connsiteX4-9" fmla="*/ 0 w 2446638"/>
                <a:gd name="connsiteY4-10" fmla="*/ 0 h 6549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46638" h="654908">
                  <a:moveTo>
                    <a:pt x="0" y="0"/>
                  </a:moveTo>
                  <a:lnTo>
                    <a:pt x="2446638" y="0"/>
                  </a:lnTo>
                  <a:lnTo>
                    <a:pt x="1940011" y="654908"/>
                  </a:lnTo>
                  <a:lnTo>
                    <a:pt x="0" y="654908"/>
                  </a:lnTo>
                  <a:lnTo>
                    <a:pt x="0" y="0"/>
                  </a:lnTo>
                  <a:close/>
                </a:path>
              </a:pathLst>
            </a:custGeom>
            <a:solidFill>
              <a:srgbClr val="234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 name="Freeform 105"/>
          <p:cNvSpPr>
            <a:spLocks noEditPoints="1"/>
          </p:cNvSpPr>
          <p:nvPr/>
        </p:nvSpPr>
        <p:spPr bwMode="auto">
          <a:xfrm>
            <a:off x="1292227" y="528638"/>
            <a:ext cx="658811" cy="398462"/>
          </a:xfrm>
          <a:custGeom>
            <a:avLst/>
            <a:gdLst>
              <a:gd name="T0" fmla="*/ 68 w 80"/>
              <a:gd name="T1" fmla="*/ 9 h 76"/>
              <a:gd name="T2" fmla="*/ 45 w 80"/>
              <a:gd name="T3" fmla="*/ 0 h 76"/>
              <a:gd name="T4" fmla="*/ 22 w 80"/>
              <a:gd name="T5" fmla="*/ 9 h 76"/>
              <a:gd name="T6" fmla="*/ 13 w 80"/>
              <a:gd name="T7" fmla="*/ 32 h 76"/>
              <a:gd name="T8" fmla="*/ 16 w 80"/>
              <a:gd name="T9" fmla="*/ 47 h 76"/>
              <a:gd name="T10" fmla="*/ 16 w 80"/>
              <a:gd name="T11" fmla="*/ 47 h 76"/>
              <a:gd name="T12" fmla="*/ 4 w 80"/>
              <a:gd name="T13" fmla="*/ 59 h 76"/>
              <a:gd name="T14" fmla="*/ 4 w 80"/>
              <a:gd name="T15" fmla="*/ 73 h 76"/>
              <a:gd name="T16" fmla="*/ 11 w 80"/>
              <a:gd name="T17" fmla="*/ 76 h 76"/>
              <a:gd name="T18" fmla="*/ 18 w 80"/>
              <a:gd name="T19" fmla="*/ 73 h 76"/>
              <a:gd name="T20" fmla="*/ 30 w 80"/>
              <a:gd name="T21" fmla="*/ 61 h 76"/>
              <a:gd name="T22" fmla="*/ 30 w 80"/>
              <a:gd name="T23" fmla="*/ 61 h 76"/>
              <a:gd name="T24" fmla="*/ 45 w 80"/>
              <a:gd name="T25" fmla="*/ 64 h 76"/>
              <a:gd name="T26" fmla="*/ 68 w 80"/>
              <a:gd name="T27" fmla="*/ 55 h 76"/>
              <a:gd name="T28" fmla="*/ 68 w 80"/>
              <a:gd name="T29" fmla="*/ 9 h 76"/>
              <a:gd name="T30" fmla="*/ 59 w 80"/>
              <a:gd name="T31" fmla="*/ 46 h 76"/>
              <a:gd name="T32" fmla="*/ 45 w 80"/>
              <a:gd name="T33" fmla="*/ 52 h 76"/>
              <a:gd name="T34" fmla="*/ 30 w 80"/>
              <a:gd name="T35" fmla="*/ 46 h 76"/>
              <a:gd name="T36" fmla="*/ 24 w 80"/>
              <a:gd name="T37" fmla="*/ 32 h 76"/>
              <a:gd name="T38" fmla="*/ 30 w 80"/>
              <a:gd name="T39" fmla="*/ 18 h 76"/>
              <a:gd name="T40" fmla="*/ 45 w 80"/>
              <a:gd name="T41" fmla="*/ 12 h 76"/>
              <a:gd name="T42" fmla="*/ 59 w 80"/>
              <a:gd name="T43" fmla="*/ 18 h 76"/>
              <a:gd name="T44" fmla="*/ 59 w 80"/>
              <a:gd name="T4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6">
                <a:moveTo>
                  <a:pt x="68" y="9"/>
                </a:moveTo>
                <a:cubicBezTo>
                  <a:pt x="62" y="3"/>
                  <a:pt x="53" y="0"/>
                  <a:pt x="45" y="0"/>
                </a:cubicBezTo>
                <a:cubicBezTo>
                  <a:pt x="36" y="0"/>
                  <a:pt x="28" y="3"/>
                  <a:pt x="22" y="9"/>
                </a:cubicBezTo>
                <a:cubicBezTo>
                  <a:pt x="16" y="15"/>
                  <a:pt x="13" y="23"/>
                  <a:pt x="13" y="32"/>
                </a:cubicBezTo>
                <a:cubicBezTo>
                  <a:pt x="13" y="37"/>
                  <a:pt x="14" y="42"/>
                  <a:pt x="16" y="47"/>
                </a:cubicBezTo>
                <a:cubicBezTo>
                  <a:pt x="16" y="47"/>
                  <a:pt x="16" y="47"/>
                  <a:pt x="16" y="47"/>
                </a:cubicBezTo>
                <a:cubicBezTo>
                  <a:pt x="4" y="59"/>
                  <a:pt x="4" y="59"/>
                  <a:pt x="4" y="59"/>
                </a:cubicBezTo>
                <a:cubicBezTo>
                  <a:pt x="0" y="63"/>
                  <a:pt x="0" y="69"/>
                  <a:pt x="4" y="73"/>
                </a:cubicBezTo>
                <a:cubicBezTo>
                  <a:pt x="6" y="75"/>
                  <a:pt x="8" y="76"/>
                  <a:pt x="11" y="76"/>
                </a:cubicBezTo>
                <a:cubicBezTo>
                  <a:pt x="13" y="76"/>
                  <a:pt x="16" y="75"/>
                  <a:pt x="18" y="73"/>
                </a:cubicBezTo>
                <a:cubicBezTo>
                  <a:pt x="30" y="61"/>
                  <a:pt x="30" y="61"/>
                  <a:pt x="30" y="61"/>
                </a:cubicBezTo>
                <a:cubicBezTo>
                  <a:pt x="30" y="61"/>
                  <a:pt x="30" y="61"/>
                  <a:pt x="30" y="61"/>
                </a:cubicBezTo>
                <a:cubicBezTo>
                  <a:pt x="35" y="63"/>
                  <a:pt x="40" y="64"/>
                  <a:pt x="45" y="64"/>
                </a:cubicBezTo>
                <a:cubicBezTo>
                  <a:pt x="53" y="64"/>
                  <a:pt x="62" y="61"/>
                  <a:pt x="68" y="55"/>
                </a:cubicBezTo>
                <a:cubicBezTo>
                  <a:pt x="80" y="42"/>
                  <a:pt x="80" y="22"/>
                  <a:pt x="68" y="9"/>
                </a:cubicBezTo>
                <a:close/>
                <a:moveTo>
                  <a:pt x="59" y="46"/>
                </a:moveTo>
                <a:cubicBezTo>
                  <a:pt x="55" y="50"/>
                  <a:pt x="50" y="52"/>
                  <a:pt x="45" y="52"/>
                </a:cubicBezTo>
                <a:cubicBezTo>
                  <a:pt x="39" y="52"/>
                  <a:pt x="34" y="50"/>
                  <a:pt x="30" y="46"/>
                </a:cubicBezTo>
                <a:cubicBezTo>
                  <a:pt x="27" y="43"/>
                  <a:pt x="24" y="37"/>
                  <a:pt x="24" y="32"/>
                </a:cubicBezTo>
                <a:cubicBezTo>
                  <a:pt x="24" y="27"/>
                  <a:pt x="27" y="21"/>
                  <a:pt x="30" y="18"/>
                </a:cubicBezTo>
                <a:cubicBezTo>
                  <a:pt x="34" y="14"/>
                  <a:pt x="39" y="12"/>
                  <a:pt x="45" y="12"/>
                </a:cubicBezTo>
                <a:cubicBezTo>
                  <a:pt x="50" y="12"/>
                  <a:pt x="55" y="14"/>
                  <a:pt x="59" y="18"/>
                </a:cubicBezTo>
                <a:cubicBezTo>
                  <a:pt x="67" y="26"/>
                  <a:pt x="67" y="38"/>
                  <a:pt x="59" y="4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mn-lt"/>
              <a:ea typeface="+mn-ea"/>
              <a:cs typeface="+mn-cs"/>
            </a:endParaRPr>
          </a:p>
        </p:txBody>
      </p:sp>
      <p:sp>
        <p:nvSpPr>
          <p:cNvPr id="18437" name="文本框 6"/>
          <p:cNvSpPr txBox="1"/>
          <p:nvPr/>
        </p:nvSpPr>
        <p:spPr>
          <a:xfrm>
            <a:off x="2055813" y="515938"/>
            <a:ext cx="4040187" cy="830997"/>
          </a:xfrm>
          <a:prstGeom prst="rect">
            <a:avLst/>
          </a:prstGeom>
          <a:noFill/>
          <a:ln w="9525">
            <a:noFill/>
          </a:ln>
        </p:spPr>
        <p:txBody>
          <a:bodyPr wrap="square" anchor="t">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rPr>
              <a:t>Entitlement/Benefit</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dist"/>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2"/>
          <a:srcRect t="7722" b="7341"/>
          <a:stretch>
            <a:fillRect/>
          </a:stretch>
        </p:blipFill>
        <p:spPr>
          <a:xfrm>
            <a:off x="2961136" y="1161415"/>
            <a:ext cx="1722437" cy="1189038"/>
          </a:xfrm>
          <a:prstGeom prst="rect">
            <a:avLst/>
          </a:prstGeom>
          <a:noFill/>
          <a:ln w="9525">
            <a:noFill/>
          </a:ln>
        </p:spPr>
      </p:pic>
      <p:sp>
        <p:nvSpPr>
          <p:cNvPr id="22" name="矩形 21"/>
          <p:cNvSpPr/>
          <p:nvPr/>
        </p:nvSpPr>
        <p:spPr>
          <a:xfrm>
            <a:off x="806450" y="3068414"/>
            <a:ext cx="2164005" cy="3227833"/>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24" name="直接连接符 23"/>
          <p:cNvCxnSpPr/>
          <p:nvPr/>
        </p:nvCxnSpPr>
        <p:spPr>
          <a:xfrm flipH="1">
            <a:off x="1028700" y="3630613"/>
            <a:ext cx="1203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45" name="矩形 24"/>
          <p:cNvSpPr/>
          <p:nvPr/>
        </p:nvSpPr>
        <p:spPr>
          <a:xfrm>
            <a:off x="806451" y="3828257"/>
            <a:ext cx="1984375" cy="1200329"/>
          </a:xfrm>
          <a:prstGeom prst="rect">
            <a:avLst/>
          </a:prstGeom>
          <a:noFill/>
          <a:ln w="9525">
            <a:noFill/>
          </a:ln>
        </p:spPr>
        <p:txBody>
          <a:bodyPr wrap="square" anchor="t">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Air</a:t>
            </a:r>
            <a:r>
              <a:rPr lang="zh-CN" altLang="en-US" sz="2400" dirty="0">
                <a:solidFill>
                  <a:srgbClr val="FFFFFF"/>
                </a:solidFill>
                <a:latin typeface="微软雅黑" panose="020B0503020204020204" pitchFamily="34" charset="-122"/>
                <a:ea typeface="微软雅黑" panose="020B0503020204020204" pitchFamily="34" charset="-122"/>
              </a:rPr>
              <a:t> </a:t>
            </a:r>
            <a:r>
              <a:rPr lang="en-US" altLang="zh-CN" sz="2400" dirty="0">
                <a:solidFill>
                  <a:srgbClr val="FFFFFF"/>
                </a:solidFill>
                <a:latin typeface="微软雅黑" panose="020B0503020204020204" pitchFamily="34" charset="-122"/>
                <a:ea typeface="微软雅黑" panose="020B0503020204020204" pitchFamily="34" charset="-122"/>
              </a:rPr>
              <a:t>travel</a:t>
            </a:r>
            <a:r>
              <a:rPr lang="zh-CN" altLang="en-US" sz="2400" dirty="0">
                <a:solidFill>
                  <a:srgbClr val="FFFFFF"/>
                </a:solidFill>
                <a:latin typeface="微软雅黑" panose="020B0503020204020204" pitchFamily="34" charset="-122"/>
                <a:ea typeface="微软雅黑" panose="020B0503020204020204" pitchFamily="34" charset="-122"/>
              </a:rPr>
              <a:t> </a:t>
            </a:r>
            <a:r>
              <a:rPr lang="en-US" altLang="zh-CN" sz="2400" dirty="0">
                <a:solidFill>
                  <a:srgbClr val="FFFFFF"/>
                </a:solidFill>
                <a:latin typeface="微软雅黑" panose="020B0503020204020204" pitchFamily="34" charset="-122"/>
                <a:ea typeface="微软雅黑" panose="020B0503020204020204" pitchFamily="34" charset="-122"/>
              </a:rPr>
              <a:t>to</a:t>
            </a:r>
            <a:r>
              <a:rPr lang="zh-CN" altLang="en-US" sz="2400" dirty="0">
                <a:solidFill>
                  <a:srgbClr val="FFFFFF"/>
                </a:solidFill>
                <a:latin typeface="微软雅黑" panose="020B0503020204020204" pitchFamily="34" charset="-122"/>
                <a:ea typeface="微软雅黑" panose="020B0503020204020204" pitchFamily="34" charset="-122"/>
              </a:rPr>
              <a:t> </a:t>
            </a:r>
            <a:r>
              <a:rPr lang="en-US" altLang="zh-CN" sz="2400" dirty="0">
                <a:solidFill>
                  <a:srgbClr val="FFFFFF"/>
                </a:solidFill>
                <a:latin typeface="微软雅黑" panose="020B0503020204020204" pitchFamily="34" charset="-122"/>
                <a:ea typeface="微软雅黑" panose="020B0503020204020204" pitchFamily="34" charset="-122"/>
              </a:rPr>
              <a:t>and</a:t>
            </a:r>
            <a:r>
              <a:rPr lang="zh-CN" altLang="en-US" sz="2400" dirty="0">
                <a:solidFill>
                  <a:srgbClr val="FFFFFF"/>
                </a:solidFill>
                <a:latin typeface="微软雅黑" panose="020B0503020204020204" pitchFamily="34" charset="-122"/>
                <a:ea typeface="微软雅黑" panose="020B0503020204020204" pitchFamily="34" charset="-122"/>
              </a:rPr>
              <a:t> </a:t>
            </a:r>
            <a:r>
              <a:rPr lang="en-US" altLang="zh-CN" sz="2400" dirty="0">
                <a:solidFill>
                  <a:srgbClr val="FFFFFF"/>
                </a:solidFill>
                <a:latin typeface="微软雅黑" panose="020B0503020204020204" pitchFamily="34" charset="-122"/>
                <a:ea typeface="微软雅黑" panose="020B0503020204020204" pitchFamily="34" charset="-122"/>
              </a:rPr>
              <a:t>from</a:t>
            </a:r>
            <a:r>
              <a:rPr lang="zh-CN" altLang="en-US" sz="2400" dirty="0">
                <a:solidFill>
                  <a:srgbClr val="FFFFFF"/>
                </a:solidFill>
                <a:latin typeface="微软雅黑" panose="020B0503020204020204" pitchFamily="34" charset="-122"/>
                <a:ea typeface="微软雅黑" panose="020B0503020204020204" pitchFamily="34" charset="-122"/>
              </a:rPr>
              <a:t> </a:t>
            </a:r>
            <a:r>
              <a:rPr lang="en-US" altLang="zh-CN" sz="2400" dirty="0">
                <a:solidFill>
                  <a:srgbClr val="FFFFFF"/>
                </a:solidFill>
                <a:latin typeface="微软雅黑" panose="020B0503020204020204" pitchFamily="34" charset="-122"/>
                <a:ea typeface="微软雅黑" panose="020B0503020204020204" pitchFamily="34" charset="-122"/>
              </a:rPr>
              <a:t>Australia</a:t>
            </a:r>
          </a:p>
        </p:txBody>
      </p:sp>
      <p:sp>
        <p:nvSpPr>
          <p:cNvPr id="26" name="矩形 25"/>
          <p:cNvSpPr/>
          <p:nvPr/>
        </p:nvSpPr>
        <p:spPr>
          <a:xfrm>
            <a:off x="3018805" y="3094991"/>
            <a:ext cx="1987550" cy="3174905"/>
          </a:xfrm>
          <a:prstGeom prst="rect">
            <a:avLst/>
          </a:prstGeom>
          <a:solidFill>
            <a:srgbClr val="255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27" name="直接连接符 26"/>
          <p:cNvCxnSpPr/>
          <p:nvPr/>
        </p:nvCxnSpPr>
        <p:spPr>
          <a:xfrm flipH="1">
            <a:off x="3220693" y="3630613"/>
            <a:ext cx="1203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143846" y="3121339"/>
            <a:ext cx="2554388" cy="3174905"/>
          </a:xfrm>
          <a:prstGeom prst="rect">
            <a:avLst/>
          </a:prstGeom>
          <a:solidFill>
            <a:srgbClr val="4F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30" name="直接连接符 29"/>
          <p:cNvCxnSpPr/>
          <p:nvPr/>
        </p:nvCxnSpPr>
        <p:spPr>
          <a:xfrm flipH="1">
            <a:off x="5033962" y="3690145"/>
            <a:ext cx="1201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89"/>
          <p:cNvSpPr>
            <a:spLocks noChangeArrowheads="1"/>
          </p:cNvSpPr>
          <p:nvPr/>
        </p:nvSpPr>
        <p:spPr bwMode="auto">
          <a:xfrm>
            <a:off x="6537325" y="4037013"/>
            <a:ext cx="173038"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35" name="矩形 34"/>
          <p:cNvSpPr/>
          <p:nvPr/>
        </p:nvSpPr>
        <p:spPr>
          <a:xfrm>
            <a:off x="7877864" y="3021847"/>
            <a:ext cx="2683772" cy="3168231"/>
          </a:xfrm>
          <a:prstGeom prst="rect">
            <a:avLst/>
          </a:prstGeom>
          <a:solidFill>
            <a:srgbClr val="767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cxnSp>
        <p:nvCxnSpPr>
          <p:cNvPr id="36" name="直接连接符 35"/>
          <p:cNvCxnSpPr/>
          <p:nvPr/>
        </p:nvCxnSpPr>
        <p:spPr>
          <a:xfrm flipH="1">
            <a:off x="8418063" y="3690145"/>
            <a:ext cx="1203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58" name="矩形 37"/>
          <p:cNvSpPr/>
          <p:nvPr/>
        </p:nvSpPr>
        <p:spPr>
          <a:xfrm>
            <a:off x="2991164" y="4136034"/>
            <a:ext cx="2152682" cy="892552"/>
          </a:xfrm>
          <a:prstGeom prst="rect">
            <a:avLst/>
          </a:prstGeom>
          <a:noFill/>
          <a:ln w="9525">
            <a:noFill/>
          </a:ln>
        </p:spPr>
        <p:txBody>
          <a:bodyPr wrap="square" anchor="t">
            <a:spAutoFit/>
          </a:bodyPr>
          <a:lstStyle/>
          <a:p>
            <a:r>
              <a:rPr lang="en-US" altLang="zh-CN" sz="2600" dirty="0">
                <a:solidFill>
                  <a:srgbClr val="FFFFFF"/>
                </a:solidFill>
                <a:latin typeface="+mn-lt"/>
                <a:ea typeface="微软雅黑" panose="020B0503020204020204" pitchFamily="34" charset="-122"/>
              </a:rPr>
              <a:t>Establishment Allowance</a:t>
            </a:r>
          </a:p>
        </p:txBody>
      </p:sp>
      <p:sp>
        <p:nvSpPr>
          <p:cNvPr id="18459" name="矩形 38"/>
          <p:cNvSpPr/>
          <p:nvPr/>
        </p:nvSpPr>
        <p:spPr>
          <a:xfrm>
            <a:off x="5194092" y="4046538"/>
            <a:ext cx="2683772" cy="830997"/>
          </a:xfrm>
          <a:prstGeom prst="rect">
            <a:avLst/>
          </a:prstGeom>
          <a:noFill/>
          <a:ln w="9525">
            <a:noFill/>
          </a:ln>
        </p:spPr>
        <p:txBody>
          <a:bodyPr wrap="square" anchor="t">
            <a:spAutoFit/>
          </a:bodyPr>
          <a:lstStyle/>
          <a:p>
            <a:r>
              <a:rPr lang="en-US" altLang="zh-CN" sz="2400" dirty="0">
                <a:solidFill>
                  <a:srgbClr val="FFFFFF"/>
                </a:solidFill>
                <a:latin typeface="+mn-lt"/>
                <a:ea typeface="微软雅黑" panose="020B0503020204020204" pitchFamily="34" charset="-122"/>
              </a:rPr>
              <a:t>Introductory Academic Program</a:t>
            </a:r>
          </a:p>
        </p:txBody>
      </p:sp>
      <p:sp>
        <p:nvSpPr>
          <p:cNvPr id="18460" name="矩形 39"/>
          <p:cNvSpPr/>
          <p:nvPr/>
        </p:nvSpPr>
        <p:spPr>
          <a:xfrm>
            <a:off x="8279502" y="4070351"/>
            <a:ext cx="2683772" cy="461665"/>
          </a:xfrm>
          <a:prstGeom prst="rect">
            <a:avLst/>
          </a:prstGeom>
          <a:noFill/>
          <a:ln w="9525">
            <a:noFill/>
          </a:ln>
        </p:spPr>
        <p:txBody>
          <a:bodyPr wrap="square" anchor="t">
            <a:spAutoFit/>
          </a:bodyPr>
          <a:lstStyle/>
          <a:p>
            <a:r>
              <a:rPr lang="en-US" altLang="zh-CN" sz="2400" dirty="0">
                <a:solidFill>
                  <a:srgbClr val="FFFFFF"/>
                </a:solidFill>
                <a:latin typeface="+mn-lt"/>
                <a:ea typeface="微软雅黑" panose="020B0503020204020204" pitchFamily="34" charset="-122"/>
              </a:rPr>
              <a:t>Full Tuition fee</a:t>
            </a:r>
          </a:p>
        </p:txBody>
      </p:sp>
      <p:pic>
        <p:nvPicPr>
          <p:cNvPr id="3076" name="Picture 4">
            <a:extLst>
              <a:ext uri="{FF2B5EF4-FFF2-40B4-BE49-F238E27FC236}">
                <a16:creationId xmlns:a16="http://schemas.microsoft.com/office/drawing/2014/main" id="{B5BA7CCF-602C-4165-A0FA-8CE5DCEF86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13" y="1058863"/>
            <a:ext cx="2435225" cy="19591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E093A58-5DE1-4CD8-A8E8-7B10C7E157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49" y="2071962"/>
            <a:ext cx="1987551" cy="7805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E550233E-D013-41D9-A313-0CC134CDB1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3962" y="927100"/>
            <a:ext cx="1987551" cy="9480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48C72E43-1C2A-4EF5-806F-2C3D59EF03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5459" y="1671638"/>
            <a:ext cx="2402577" cy="14563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02C5D93E-FD68-45F8-A6CB-300CF106A5B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6665" y="760887"/>
            <a:ext cx="3394971" cy="222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anim calcmode="lin" valueType="num">
                                      <p:cBhvr>
                                        <p:cTn id="8" dur="300" fill="hold"/>
                                        <p:tgtEl>
                                          <p:spTgt spid="19"/>
                                        </p:tgtEl>
                                        <p:attrNameLst>
                                          <p:attrName>ppt_x</p:attrName>
                                        </p:attrNameLst>
                                      </p:cBhvr>
                                      <p:tavLst>
                                        <p:tav tm="0">
                                          <p:val>
                                            <p:strVal val="#ppt_x"/>
                                          </p:val>
                                        </p:tav>
                                        <p:tav tm="100000">
                                          <p:val>
                                            <p:strVal val="#ppt_x"/>
                                          </p:val>
                                        </p:tav>
                                      </p:tavLst>
                                    </p:anim>
                                    <p:anim calcmode="lin" valueType="num">
                                      <p:cBhvr>
                                        <p:cTn id="9" dur="3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1534</TotalTime>
  <Words>1552</Words>
  <Application>Microsoft Office PowerPoint</Application>
  <PresentationFormat>Widescreen</PresentationFormat>
  <Paragraphs>483</Paragraphs>
  <Slides>28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Gulim</vt:lpstr>
      <vt:lpstr>Microsoft YaHei</vt:lpstr>
      <vt:lpstr>Microsoft YaHei</vt:lpstr>
      <vt:lpstr>Arial</vt:lpstr>
      <vt:lpstr>Calibri</vt:lpstr>
      <vt:lpstr>Calibri Light</vt:lpstr>
      <vt:lpstr>Gill Sans</vt:lpstr>
      <vt:lpstr>HelveticaNeueLT Pro 67 MdCn</vt:lpstr>
      <vt:lpstr>Impact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topppt.cn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Maroof Alatise</cp:lastModifiedBy>
  <cp:revision>54</cp:revision>
  <dcterms:created xsi:type="dcterms:W3CDTF">2015-12-23T00:25:00Z</dcterms:created>
  <dcterms:modified xsi:type="dcterms:W3CDTF">2023-03-05T10:36:20Z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ICV">
    <vt:lpwstr>FF3E807CA29648ACAACE7E5040968FD5</vt:lpwstr>
  </property>
</Properties>
</file>